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7" r:id="rId2"/>
    <p:sldId id="260" r:id="rId3"/>
    <p:sldId id="259" r:id="rId4"/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472F8-706D-48C5-8163-D8D2AC0FBC0C}" v="8" dt="2021-05-14T21:58:44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Słuszniak" userId="e7e9dc8bd5efb659" providerId="LiveId" clId="{151472F8-706D-48C5-8163-D8D2AC0FBC0C}"/>
    <pc:docChg chg="undo custSel addSld modSld">
      <pc:chgData name="Mateusz Słuszniak" userId="e7e9dc8bd5efb659" providerId="LiveId" clId="{151472F8-706D-48C5-8163-D8D2AC0FBC0C}" dt="2021-05-14T21:58:42.608" v="764" actId="20578"/>
      <pc:docMkLst>
        <pc:docMk/>
      </pc:docMkLst>
      <pc:sldChg chg="addSp delSp delDesignElem">
        <pc:chgData name="Mateusz Słuszniak" userId="e7e9dc8bd5efb659" providerId="LiveId" clId="{151472F8-706D-48C5-8163-D8D2AC0FBC0C}" dt="2021-05-14T11:58:08.022" v="3"/>
        <pc:sldMkLst>
          <pc:docMk/>
          <pc:sldMk cId="215564403" sldId="256"/>
        </pc:sldMkLst>
        <pc:spChg chg="add del">
          <ac:chgData name="Mateusz Słuszniak" userId="e7e9dc8bd5efb659" providerId="LiveId" clId="{151472F8-706D-48C5-8163-D8D2AC0FBC0C}" dt="2021-05-14T11:58:08.022" v="3"/>
          <ac:spMkLst>
            <pc:docMk/>
            <pc:sldMk cId="215564403" sldId="256"/>
            <ac:spMk id="29" creationId="{055BEBF3-DFCD-47AA-B145-ADA107FAA582}"/>
          </ac:spMkLst>
        </pc:spChg>
        <pc:spChg chg="add del">
          <ac:chgData name="Mateusz Słuszniak" userId="e7e9dc8bd5efb659" providerId="LiveId" clId="{151472F8-706D-48C5-8163-D8D2AC0FBC0C}" dt="2021-05-14T11:58:08.022" v="3"/>
          <ac:spMkLst>
            <pc:docMk/>
            <pc:sldMk cId="215564403" sldId="256"/>
            <ac:spMk id="31" creationId="{40E0E787-6A3F-4579-9E73-AC9FBB0E3A45}"/>
          </ac:spMkLst>
        </pc:spChg>
        <pc:cxnChg chg="add del">
          <ac:chgData name="Mateusz Słuszniak" userId="e7e9dc8bd5efb659" providerId="LiveId" clId="{151472F8-706D-48C5-8163-D8D2AC0FBC0C}" dt="2021-05-14T11:58:08.022" v="3"/>
          <ac:cxnSpMkLst>
            <pc:docMk/>
            <pc:sldMk cId="215564403" sldId="256"/>
            <ac:cxnSpMk id="33" creationId="{651B3B56-501F-42FF-8534-28EF7857BD40}"/>
          </ac:cxnSpMkLst>
        </pc:cxnChg>
      </pc:sldChg>
      <pc:sldChg chg="modSp">
        <pc:chgData name="Mateusz Słuszniak" userId="e7e9dc8bd5efb659" providerId="LiveId" clId="{151472F8-706D-48C5-8163-D8D2AC0FBC0C}" dt="2021-05-14T11:58:08.022" v="3"/>
        <pc:sldMkLst>
          <pc:docMk/>
          <pc:sldMk cId="2107607330" sldId="257"/>
        </pc:sldMkLst>
        <pc:spChg chg="mod">
          <ac:chgData name="Mateusz Słuszniak" userId="e7e9dc8bd5efb659" providerId="LiveId" clId="{151472F8-706D-48C5-8163-D8D2AC0FBC0C}" dt="2021-05-14T11:58:08.022" v="3"/>
          <ac:spMkLst>
            <pc:docMk/>
            <pc:sldMk cId="2107607330" sldId="257"/>
            <ac:spMk id="2" creationId="{9C8B13B5-29E2-4A46-8DA0-EF3A52A20AA7}"/>
          </ac:spMkLst>
        </pc:spChg>
        <pc:picChg chg="mod">
          <ac:chgData name="Mateusz Słuszniak" userId="e7e9dc8bd5efb659" providerId="LiveId" clId="{151472F8-706D-48C5-8163-D8D2AC0FBC0C}" dt="2021-05-14T11:58:08.022" v="3"/>
          <ac:picMkLst>
            <pc:docMk/>
            <pc:sldMk cId="2107607330" sldId="257"/>
            <ac:picMk id="5" creationId="{2AF40BBD-4981-42ED-BDB4-D33F6F3A6FD1}"/>
          </ac:picMkLst>
        </pc:picChg>
      </pc:sldChg>
      <pc:sldChg chg="addSp delSp modSp new mod">
        <pc:chgData name="Mateusz Słuszniak" userId="e7e9dc8bd5efb659" providerId="LiveId" clId="{151472F8-706D-48C5-8163-D8D2AC0FBC0C}" dt="2021-05-14T17:26:02.544" v="431" actId="1076"/>
        <pc:sldMkLst>
          <pc:docMk/>
          <pc:sldMk cId="237846917" sldId="258"/>
        </pc:sldMkLst>
        <pc:spChg chg="del mod">
          <ac:chgData name="Mateusz Słuszniak" userId="e7e9dc8bd5efb659" providerId="LiveId" clId="{151472F8-706D-48C5-8163-D8D2AC0FBC0C}" dt="2021-05-14T16:06:03.095" v="348" actId="21"/>
          <ac:spMkLst>
            <pc:docMk/>
            <pc:sldMk cId="237846917" sldId="258"/>
            <ac:spMk id="2" creationId="{4609D2A9-BFD4-4BC2-9A19-431FC8CCD1F1}"/>
          </ac:spMkLst>
        </pc:spChg>
        <pc:spChg chg="del mod">
          <ac:chgData name="Mateusz Słuszniak" userId="e7e9dc8bd5efb659" providerId="LiveId" clId="{151472F8-706D-48C5-8163-D8D2AC0FBC0C}" dt="2021-05-14T16:06:05.062" v="349" actId="21"/>
          <ac:spMkLst>
            <pc:docMk/>
            <pc:sldMk cId="237846917" sldId="258"/>
            <ac:spMk id="3" creationId="{78F0CBA2-A816-49A3-A89D-518B5B9D22AF}"/>
          </ac:spMkLst>
        </pc:spChg>
        <pc:picChg chg="add del mod">
          <ac:chgData name="Mateusz Słuszniak" userId="e7e9dc8bd5efb659" providerId="LiveId" clId="{151472F8-706D-48C5-8163-D8D2AC0FBC0C}" dt="2021-05-14T16:06:09.992" v="351" actId="21"/>
          <ac:picMkLst>
            <pc:docMk/>
            <pc:sldMk cId="237846917" sldId="258"/>
            <ac:picMk id="5" creationId="{73CE3620-AE3D-4421-8DB7-8B9690C4C49A}"/>
          </ac:picMkLst>
        </pc:picChg>
        <pc:picChg chg="add mod">
          <ac:chgData name="Mateusz Słuszniak" userId="e7e9dc8bd5efb659" providerId="LiveId" clId="{151472F8-706D-48C5-8163-D8D2AC0FBC0C}" dt="2021-05-14T17:25:52.647" v="426" actId="1076"/>
          <ac:picMkLst>
            <pc:docMk/>
            <pc:sldMk cId="237846917" sldId="258"/>
            <ac:picMk id="7" creationId="{49C6244B-E8E1-4604-9502-18640D89471C}"/>
          </ac:picMkLst>
        </pc:picChg>
        <pc:picChg chg="add mod">
          <ac:chgData name="Mateusz Słuszniak" userId="e7e9dc8bd5efb659" providerId="LiveId" clId="{151472F8-706D-48C5-8163-D8D2AC0FBC0C}" dt="2021-05-14T17:25:54.093" v="427" actId="1076"/>
          <ac:picMkLst>
            <pc:docMk/>
            <pc:sldMk cId="237846917" sldId="258"/>
            <ac:picMk id="9" creationId="{0A197187-812B-4488-8408-6489D159337E}"/>
          </ac:picMkLst>
        </pc:picChg>
        <pc:picChg chg="add del mod">
          <ac:chgData name="Mateusz Słuszniak" userId="e7e9dc8bd5efb659" providerId="LiveId" clId="{151472F8-706D-48C5-8163-D8D2AC0FBC0C}" dt="2021-05-14T16:15:30.131" v="365" actId="21"/>
          <ac:picMkLst>
            <pc:docMk/>
            <pc:sldMk cId="237846917" sldId="258"/>
            <ac:picMk id="11" creationId="{A37EFAAD-9819-4B48-8DDC-84FDA77073E6}"/>
          </ac:picMkLst>
        </pc:picChg>
        <pc:picChg chg="add mod">
          <ac:chgData name="Mateusz Słuszniak" userId="e7e9dc8bd5efb659" providerId="LiveId" clId="{151472F8-706D-48C5-8163-D8D2AC0FBC0C}" dt="2021-05-14T17:25:43.404" v="421" actId="1076"/>
          <ac:picMkLst>
            <pc:docMk/>
            <pc:sldMk cId="237846917" sldId="258"/>
            <ac:picMk id="13" creationId="{5964730A-5F8A-4A68-9989-057EFB132C11}"/>
          </ac:picMkLst>
        </pc:picChg>
        <pc:picChg chg="add mod">
          <ac:chgData name="Mateusz Słuszniak" userId="e7e9dc8bd5efb659" providerId="LiveId" clId="{151472F8-706D-48C5-8163-D8D2AC0FBC0C}" dt="2021-05-14T17:26:01.007" v="430" actId="1076"/>
          <ac:picMkLst>
            <pc:docMk/>
            <pc:sldMk cId="237846917" sldId="258"/>
            <ac:picMk id="15" creationId="{D598C67A-750D-473B-BC67-0C349FEDC7AF}"/>
          </ac:picMkLst>
        </pc:picChg>
        <pc:picChg chg="add mod">
          <ac:chgData name="Mateusz Słuszniak" userId="e7e9dc8bd5efb659" providerId="LiveId" clId="{151472F8-706D-48C5-8163-D8D2AC0FBC0C}" dt="2021-05-14T17:25:55.677" v="428" actId="1076"/>
          <ac:picMkLst>
            <pc:docMk/>
            <pc:sldMk cId="237846917" sldId="258"/>
            <ac:picMk id="17" creationId="{DC653B09-FBCA-4A96-A289-ADCE18C9419D}"/>
          </ac:picMkLst>
        </pc:picChg>
        <pc:picChg chg="add mod">
          <ac:chgData name="Mateusz Słuszniak" userId="e7e9dc8bd5efb659" providerId="LiveId" clId="{151472F8-706D-48C5-8163-D8D2AC0FBC0C}" dt="2021-05-14T17:26:02.544" v="431" actId="1076"/>
          <ac:picMkLst>
            <pc:docMk/>
            <pc:sldMk cId="237846917" sldId="258"/>
            <ac:picMk id="19" creationId="{EADA18DF-5B68-422F-B575-BCD186AE0B1D}"/>
          </ac:picMkLst>
        </pc:picChg>
      </pc:sldChg>
      <pc:sldChg chg="modSp new mod">
        <pc:chgData name="Mateusz Słuszniak" userId="e7e9dc8bd5efb659" providerId="LiveId" clId="{151472F8-706D-48C5-8163-D8D2AC0FBC0C}" dt="2021-05-14T21:58:42.608" v="764" actId="20578"/>
        <pc:sldMkLst>
          <pc:docMk/>
          <pc:sldMk cId="1973417883" sldId="259"/>
        </pc:sldMkLst>
        <pc:spChg chg="mod">
          <ac:chgData name="Mateusz Słuszniak" userId="e7e9dc8bd5efb659" providerId="LiveId" clId="{151472F8-706D-48C5-8163-D8D2AC0FBC0C}" dt="2021-05-14T13:20:32.755" v="32" actId="20577"/>
          <ac:spMkLst>
            <pc:docMk/>
            <pc:sldMk cId="1973417883" sldId="259"/>
            <ac:spMk id="2" creationId="{DA12DECE-B206-4CCB-953A-9F281987A400}"/>
          </ac:spMkLst>
        </pc:spChg>
        <pc:spChg chg="mod">
          <ac:chgData name="Mateusz Słuszniak" userId="e7e9dc8bd5efb659" providerId="LiveId" clId="{151472F8-706D-48C5-8163-D8D2AC0FBC0C}" dt="2021-05-14T21:58:42.608" v="764" actId="20578"/>
          <ac:spMkLst>
            <pc:docMk/>
            <pc:sldMk cId="1973417883" sldId="259"/>
            <ac:spMk id="3" creationId="{62E1588D-DFB6-433D-BC27-DE5202FCFEAF}"/>
          </ac:spMkLst>
        </pc:spChg>
      </pc:sldChg>
      <pc:sldChg chg="addSp modSp new mod">
        <pc:chgData name="Mateusz Słuszniak" userId="e7e9dc8bd5efb659" providerId="LiveId" clId="{151472F8-706D-48C5-8163-D8D2AC0FBC0C}" dt="2021-05-14T15:02:57.774" v="343" actId="14100"/>
        <pc:sldMkLst>
          <pc:docMk/>
          <pc:sldMk cId="1186876443" sldId="260"/>
        </pc:sldMkLst>
        <pc:spChg chg="mod">
          <ac:chgData name="Mateusz Słuszniak" userId="e7e9dc8bd5efb659" providerId="LiveId" clId="{151472F8-706D-48C5-8163-D8D2AC0FBC0C}" dt="2021-05-14T15:01:03.555" v="241" actId="122"/>
          <ac:spMkLst>
            <pc:docMk/>
            <pc:sldMk cId="1186876443" sldId="260"/>
            <ac:spMk id="2" creationId="{D23DCBCF-699C-4958-8C8C-C5ACF1354D28}"/>
          </ac:spMkLst>
        </pc:spChg>
        <pc:spChg chg="mod">
          <ac:chgData name="Mateusz Słuszniak" userId="e7e9dc8bd5efb659" providerId="LiveId" clId="{151472F8-706D-48C5-8163-D8D2AC0FBC0C}" dt="2021-05-14T15:02:41.415" v="336" actId="20577"/>
          <ac:spMkLst>
            <pc:docMk/>
            <pc:sldMk cId="1186876443" sldId="260"/>
            <ac:spMk id="3" creationId="{5208FBD8-E2E9-4966-9293-AD0693F88C81}"/>
          </ac:spMkLst>
        </pc:spChg>
        <pc:picChg chg="add mod">
          <ac:chgData name="Mateusz Słuszniak" userId="e7e9dc8bd5efb659" providerId="LiveId" clId="{151472F8-706D-48C5-8163-D8D2AC0FBC0C}" dt="2021-05-14T15:02:57.774" v="343" actId="14100"/>
          <ac:picMkLst>
            <pc:docMk/>
            <pc:sldMk cId="1186876443" sldId="260"/>
            <ac:picMk id="5" creationId="{E17BC7FE-425B-4650-A6DF-E7AC1E6FDE21}"/>
          </ac:picMkLst>
        </pc:picChg>
      </pc:sldChg>
      <pc:sldChg chg="addSp delSp modSp new mod modClrScheme chgLayout">
        <pc:chgData name="Mateusz Słuszniak" userId="e7e9dc8bd5efb659" providerId="LiveId" clId="{151472F8-706D-48C5-8163-D8D2AC0FBC0C}" dt="2021-05-14T17:26:37.774" v="434" actId="1076"/>
        <pc:sldMkLst>
          <pc:docMk/>
          <pc:sldMk cId="1094230316" sldId="261"/>
        </pc:sldMkLst>
        <pc:spChg chg="del">
          <ac:chgData name="Mateusz Słuszniak" userId="e7e9dc8bd5efb659" providerId="LiveId" clId="{151472F8-706D-48C5-8163-D8D2AC0FBC0C}" dt="2021-05-14T16:20:00.205" v="375" actId="700"/>
          <ac:spMkLst>
            <pc:docMk/>
            <pc:sldMk cId="1094230316" sldId="261"/>
            <ac:spMk id="2" creationId="{6625F8D6-DD94-4A88-B33A-916F8D85D753}"/>
          </ac:spMkLst>
        </pc:spChg>
        <pc:spChg chg="del">
          <ac:chgData name="Mateusz Słuszniak" userId="e7e9dc8bd5efb659" providerId="LiveId" clId="{151472F8-706D-48C5-8163-D8D2AC0FBC0C}" dt="2021-05-14T16:20:00.205" v="375" actId="700"/>
          <ac:spMkLst>
            <pc:docMk/>
            <pc:sldMk cId="1094230316" sldId="261"/>
            <ac:spMk id="3" creationId="{838AE13A-AE0A-4135-9C1D-BC2C60B36E4A}"/>
          </ac:spMkLst>
        </pc:spChg>
        <pc:picChg chg="add del mod">
          <ac:chgData name="Mateusz Słuszniak" userId="e7e9dc8bd5efb659" providerId="LiveId" clId="{151472F8-706D-48C5-8163-D8D2AC0FBC0C}" dt="2021-05-14T17:26:20.905" v="432" actId="21"/>
          <ac:picMkLst>
            <pc:docMk/>
            <pc:sldMk cId="1094230316" sldId="261"/>
            <ac:picMk id="5" creationId="{85673294-7265-4870-83A7-378FE82B0D5D}"/>
          </ac:picMkLst>
        </pc:picChg>
        <pc:picChg chg="add mod">
          <ac:chgData name="Mateusz Słuszniak" userId="e7e9dc8bd5efb659" providerId="LiveId" clId="{151472F8-706D-48C5-8163-D8D2AC0FBC0C}" dt="2021-05-14T16:39:55.934" v="403" actId="1076"/>
          <ac:picMkLst>
            <pc:docMk/>
            <pc:sldMk cId="1094230316" sldId="261"/>
            <ac:picMk id="7" creationId="{0497D22C-53DF-42B1-BB3E-3136701D4CC1}"/>
          </ac:picMkLst>
        </pc:picChg>
        <pc:picChg chg="add del mod">
          <ac:chgData name="Mateusz Słuszniak" userId="e7e9dc8bd5efb659" providerId="LiveId" clId="{151472F8-706D-48C5-8163-D8D2AC0FBC0C}" dt="2021-05-14T16:39:22.424" v="398" actId="21"/>
          <ac:picMkLst>
            <pc:docMk/>
            <pc:sldMk cId="1094230316" sldId="261"/>
            <ac:picMk id="9" creationId="{1086450D-DDE3-4269-9CD1-2B3764CED5A9}"/>
          </ac:picMkLst>
        </pc:picChg>
        <pc:picChg chg="add mod">
          <ac:chgData name="Mateusz Słuszniak" userId="e7e9dc8bd5efb659" providerId="LiveId" clId="{151472F8-706D-48C5-8163-D8D2AC0FBC0C}" dt="2021-05-14T16:39:27.246" v="400" actId="1076"/>
          <ac:picMkLst>
            <pc:docMk/>
            <pc:sldMk cId="1094230316" sldId="261"/>
            <ac:picMk id="11" creationId="{0B447AE9-645C-4FD2-871D-A4006D3434B0}"/>
          </ac:picMkLst>
        </pc:picChg>
        <pc:picChg chg="add mod">
          <ac:chgData name="Mateusz Słuszniak" userId="e7e9dc8bd5efb659" providerId="LiveId" clId="{151472F8-706D-48C5-8163-D8D2AC0FBC0C}" dt="2021-05-14T16:39:52.994" v="402" actId="1076"/>
          <ac:picMkLst>
            <pc:docMk/>
            <pc:sldMk cId="1094230316" sldId="261"/>
            <ac:picMk id="13" creationId="{57B4E85B-7AE6-403B-883F-4BD583517E3A}"/>
          </ac:picMkLst>
        </pc:picChg>
        <pc:picChg chg="add del mod">
          <ac:chgData name="Mateusz Słuszniak" userId="e7e9dc8bd5efb659" providerId="LiveId" clId="{151472F8-706D-48C5-8163-D8D2AC0FBC0C}" dt="2021-05-14T16:54:46.380" v="406" actId="21"/>
          <ac:picMkLst>
            <pc:docMk/>
            <pc:sldMk cId="1094230316" sldId="261"/>
            <ac:picMk id="15" creationId="{415F37BA-D1E4-4349-8D4E-251FA2C60979}"/>
          </ac:picMkLst>
        </pc:picChg>
        <pc:picChg chg="add del mod">
          <ac:chgData name="Mateusz Słuszniak" userId="e7e9dc8bd5efb659" providerId="LiveId" clId="{151472F8-706D-48C5-8163-D8D2AC0FBC0C}" dt="2021-05-14T16:55:18.938" v="409" actId="21"/>
          <ac:picMkLst>
            <pc:docMk/>
            <pc:sldMk cId="1094230316" sldId="261"/>
            <ac:picMk id="16" creationId="{FABBD0C4-1BBD-4EBE-B14B-86097E87BFE8}"/>
          </ac:picMkLst>
        </pc:picChg>
        <pc:picChg chg="add mod">
          <ac:chgData name="Mateusz Słuszniak" userId="e7e9dc8bd5efb659" providerId="LiveId" clId="{151472F8-706D-48C5-8163-D8D2AC0FBC0C}" dt="2021-05-14T16:55:23.102" v="410" actId="1076"/>
          <ac:picMkLst>
            <pc:docMk/>
            <pc:sldMk cId="1094230316" sldId="261"/>
            <ac:picMk id="18" creationId="{3FB4812C-4A06-4D87-B690-1AB5A2B9D4B5}"/>
          </ac:picMkLst>
        </pc:picChg>
        <pc:picChg chg="add mod">
          <ac:chgData name="Mateusz Słuszniak" userId="e7e9dc8bd5efb659" providerId="LiveId" clId="{151472F8-706D-48C5-8163-D8D2AC0FBC0C}" dt="2021-05-14T17:26:37.774" v="434" actId="1076"/>
          <ac:picMkLst>
            <pc:docMk/>
            <pc:sldMk cId="1094230316" sldId="261"/>
            <ac:picMk id="20" creationId="{1EFF2488-D3D7-4929-BA24-68C68963E652}"/>
          </ac:picMkLst>
        </pc:picChg>
      </pc:sldChg>
      <pc:sldChg chg="addSp modSp new mod">
        <pc:chgData name="Mateusz Słuszniak" userId="e7e9dc8bd5efb659" providerId="LiveId" clId="{151472F8-706D-48C5-8163-D8D2AC0FBC0C}" dt="2021-05-14T18:22:55.241" v="451" actId="1076"/>
        <pc:sldMkLst>
          <pc:docMk/>
          <pc:sldMk cId="1767021836" sldId="262"/>
        </pc:sldMkLst>
        <pc:picChg chg="add mod">
          <ac:chgData name="Mateusz Słuszniak" userId="e7e9dc8bd5efb659" providerId="LiveId" clId="{151472F8-706D-48C5-8163-D8D2AC0FBC0C}" dt="2021-05-14T17:56:09.082" v="448" actId="14100"/>
          <ac:picMkLst>
            <pc:docMk/>
            <pc:sldMk cId="1767021836" sldId="262"/>
            <ac:picMk id="3" creationId="{B3C2727F-69A3-40F1-9906-EE055E4D9DC8}"/>
          </ac:picMkLst>
        </pc:picChg>
        <pc:picChg chg="add mod">
          <ac:chgData name="Mateusz Słuszniak" userId="e7e9dc8bd5efb659" providerId="LiveId" clId="{151472F8-706D-48C5-8163-D8D2AC0FBC0C}" dt="2021-05-14T18:22:55.241" v="451" actId="1076"/>
          <ac:picMkLst>
            <pc:docMk/>
            <pc:sldMk cId="1767021836" sldId="262"/>
            <ac:picMk id="5" creationId="{E3023BAF-41A2-4244-9689-A1A9346E29A0}"/>
          </ac:picMkLst>
        </pc:picChg>
      </pc:sldChg>
      <pc:sldChg chg="addSp modSp new mod">
        <pc:chgData name="Mateusz Słuszniak" userId="e7e9dc8bd5efb659" providerId="LiveId" clId="{151472F8-706D-48C5-8163-D8D2AC0FBC0C}" dt="2021-05-14T19:47:58.973" v="500" actId="1076"/>
        <pc:sldMkLst>
          <pc:docMk/>
          <pc:sldMk cId="1932670575" sldId="263"/>
        </pc:sldMkLst>
        <pc:picChg chg="add mod">
          <ac:chgData name="Mateusz Słuszniak" userId="e7e9dc8bd5efb659" providerId="LiveId" clId="{151472F8-706D-48C5-8163-D8D2AC0FBC0C}" dt="2021-05-14T18:26:54.867" v="456" actId="1076"/>
          <ac:picMkLst>
            <pc:docMk/>
            <pc:sldMk cId="1932670575" sldId="263"/>
            <ac:picMk id="3" creationId="{4C28492F-56C1-42DB-BA4D-43B47909D9DA}"/>
          </ac:picMkLst>
        </pc:picChg>
        <pc:picChg chg="add mod">
          <ac:chgData name="Mateusz Słuszniak" userId="e7e9dc8bd5efb659" providerId="LiveId" clId="{151472F8-706D-48C5-8163-D8D2AC0FBC0C}" dt="2021-05-14T19:47:58.973" v="500" actId="1076"/>
          <ac:picMkLst>
            <pc:docMk/>
            <pc:sldMk cId="1932670575" sldId="263"/>
            <ac:picMk id="5" creationId="{70E465E2-97EC-461E-A69C-2DC65C74F539}"/>
          </ac:picMkLst>
        </pc:picChg>
      </pc:sldChg>
      <pc:sldChg chg="addSp delSp modSp new mod modClrScheme chgLayout">
        <pc:chgData name="Mateusz Słuszniak" userId="e7e9dc8bd5efb659" providerId="LiveId" clId="{151472F8-706D-48C5-8163-D8D2AC0FBC0C}" dt="2021-05-14T19:41:38.876" v="496" actId="21"/>
        <pc:sldMkLst>
          <pc:docMk/>
          <pc:sldMk cId="163937856" sldId="264"/>
        </pc:sldMkLst>
        <pc:spChg chg="add mod ord">
          <ac:chgData name="Mateusz Słuszniak" userId="e7e9dc8bd5efb659" providerId="LiveId" clId="{151472F8-706D-48C5-8163-D8D2AC0FBC0C}" dt="2021-05-14T19:41:34.814" v="495" actId="122"/>
          <ac:spMkLst>
            <pc:docMk/>
            <pc:sldMk cId="163937856" sldId="264"/>
            <ac:spMk id="4" creationId="{A6D64482-5B72-448F-9E44-9D11FEC0BFF7}"/>
          </ac:spMkLst>
        </pc:spChg>
        <pc:spChg chg="add del mod ord">
          <ac:chgData name="Mateusz Słuszniak" userId="e7e9dc8bd5efb659" providerId="LiveId" clId="{151472F8-706D-48C5-8163-D8D2AC0FBC0C}" dt="2021-05-14T19:41:38.876" v="496" actId="21"/>
          <ac:spMkLst>
            <pc:docMk/>
            <pc:sldMk cId="163937856" sldId="264"/>
            <ac:spMk id="5" creationId="{500EA4C3-8549-44B1-9FEA-EFD9F48ED9A4}"/>
          </ac:spMkLst>
        </pc:spChg>
        <pc:picChg chg="add mod">
          <ac:chgData name="Mateusz Słuszniak" userId="e7e9dc8bd5efb659" providerId="LiveId" clId="{151472F8-706D-48C5-8163-D8D2AC0FBC0C}" dt="2021-05-14T19:41:08.708" v="461" actId="1076"/>
          <ac:picMkLst>
            <pc:docMk/>
            <pc:sldMk cId="163937856" sldId="264"/>
            <ac:picMk id="3" creationId="{7500B552-CECF-4396-82FF-6A9077F0DB8D}"/>
          </ac:picMkLst>
        </pc:picChg>
      </pc:sldChg>
      <pc:sldChg chg="modSp new mod">
        <pc:chgData name="Mateusz Słuszniak" userId="e7e9dc8bd5efb659" providerId="LiveId" clId="{151472F8-706D-48C5-8163-D8D2AC0FBC0C}" dt="2021-05-14T19:55:41.084" v="622" actId="20577"/>
        <pc:sldMkLst>
          <pc:docMk/>
          <pc:sldMk cId="3265588859" sldId="265"/>
        </pc:sldMkLst>
        <pc:spChg chg="mod">
          <ac:chgData name="Mateusz Słuszniak" userId="e7e9dc8bd5efb659" providerId="LiveId" clId="{151472F8-706D-48C5-8163-D8D2AC0FBC0C}" dt="2021-05-14T19:50:36.490" v="521" actId="122"/>
          <ac:spMkLst>
            <pc:docMk/>
            <pc:sldMk cId="3265588859" sldId="265"/>
            <ac:spMk id="2" creationId="{15077BD4-1749-4CE4-8845-A35E0E8B80F5}"/>
          </ac:spMkLst>
        </pc:spChg>
        <pc:spChg chg="mod">
          <ac:chgData name="Mateusz Słuszniak" userId="e7e9dc8bd5efb659" providerId="LiveId" clId="{151472F8-706D-48C5-8163-D8D2AC0FBC0C}" dt="2021-05-14T19:55:41.084" v="622" actId="20577"/>
          <ac:spMkLst>
            <pc:docMk/>
            <pc:sldMk cId="3265588859" sldId="265"/>
            <ac:spMk id="3" creationId="{F05761F4-5BFA-4ABF-A5B9-E2D8FA153AF1}"/>
          </ac:spMkLst>
        </pc:spChg>
      </pc:sldChg>
      <pc:sldChg chg="modSp new mod">
        <pc:chgData name="Mateusz Słuszniak" userId="e7e9dc8bd5efb659" providerId="LiveId" clId="{151472F8-706D-48C5-8163-D8D2AC0FBC0C}" dt="2021-05-14T19:59:08.310" v="699" actId="20577"/>
        <pc:sldMkLst>
          <pc:docMk/>
          <pc:sldMk cId="3598642396" sldId="266"/>
        </pc:sldMkLst>
        <pc:spChg chg="mod">
          <ac:chgData name="Mateusz Słuszniak" userId="e7e9dc8bd5efb659" providerId="LiveId" clId="{151472F8-706D-48C5-8163-D8D2AC0FBC0C}" dt="2021-05-14T19:57:13.684" v="655" actId="20577"/>
          <ac:spMkLst>
            <pc:docMk/>
            <pc:sldMk cId="3598642396" sldId="266"/>
            <ac:spMk id="2" creationId="{59AC89A3-19B2-4A39-BC7F-2DCC050E934F}"/>
          </ac:spMkLst>
        </pc:spChg>
        <pc:spChg chg="mod">
          <ac:chgData name="Mateusz Słuszniak" userId="e7e9dc8bd5efb659" providerId="LiveId" clId="{151472F8-706D-48C5-8163-D8D2AC0FBC0C}" dt="2021-05-14T19:59:08.310" v="699" actId="20577"/>
          <ac:spMkLst>
            <pc:docMk/>
            <pc:sldMk cId="3598642396" sldId="266"/>
            <ac:spMk id="3" creationId="{2EFCFFF6-A4B8-4CFB-A221-20D7A26B6C6C}"/>
          </ac:spMkLst>
        </pc:spChg>
      </pc:sldChg>
      <pc:sldChg chg="addSp delSp modSp new mod modClrScheme chgLayout">
        <pc:chgData name="Mateusz Słuszniak" userId="e7e9dc8bd5efb659" providerId="LiveId" clId="{151472F8-706D-48C5-8163-D8D2AC0FBC0C}" dt="2021-05-14T20:00:38.580" v="719" actId="1076"/>
        <pc:sldMkLst>
          <pc:docMk/>
          <pc:sldMk cId="1002274790" sldId="267"/>
        </pc:sldMkLst>
        <pc:spChg chg="mod ord">
          <ac:chgData name="Mateusz Słuszniak" userId="e7e9dc8bd5efb659" providerId="LiveId" clId="{151472F8-706D-48C5-8163-D8D2AC0FBC0C}" dt="2021-05-14T20:00:38.580" v="719" actId="1076"/>
          <ac:spMkLst>
            <pc:docMk/>
            <pc:sldMk cId="1002274790" sldId="267"/>
            <ac:spMk id="2" creationId="{973F79C4-982A-4921-B5E8-2DB145601432}"/>
          </ac:spMkLst>
        </pc:spChg>
        <pc:spChg chg="add del mod ord">
          <ac:chgData name="Mateusz Słuszniak" userId="e7e9dc8bd5efb659" providerId="LiveId" clId="{151472F8-706D-48C5-8163-D8D2AC0FBC0C}" dt="2021-05-14T20:00:23.198" v="717" actId="21"/>
          <ac:spMkLst>
            <pc:docMk/>
            <pc:sldMk cId="1002274790" sldId="267"/>
            <ac:spMk id="3" creationId="{F8844DC0-912F-435F-B5BA-5245EA49DA62}"/>
          </ac:spMkLst>
        </pc:spChg>
        <pc:spChg chg="add del mod ord">
          <ac:chgData name="Mateusz Słuszniak" userId="e7e9dc8bd5efb659" providerId="LiveId" clId="{151472F8-706D-48C5-8163-D8D2AC0FBC0C}" dt="2021-05-14T20:00:17.138" v="716" actId="700"/>
          <ac:spMkLst>
            <pc:docMk/>
            <pc:sldMk cId="1002274790" sldId="267"/>
            <ac:spMk id="4" creationId="{58A9916B-A4E4-439E-84A1-762957CC87D5}"/>
          </ac:spMkLst>
        </pc:spChg>
      </pc:sldChg>
      <pc:sldChg chg="modSp new mod">
        <pc:chgData name="Mateusz Słuszniak" userId="e7e9dc8bd5efb659" providerId="LiveId" clId="{151472F8-706D-48C5-8163-D8D2AC0FBC0C}" dt="2021-05-14T20:02:01.778" v="740" actId="122"/>
        <pc:sldMkLst>
          <pc:docMk/>
          <pc:sldMk cId="1123340941" sldId="268"/>
        </pc:sldMkLst>
        <pc:spChg chg="mod">
          <ac:chgData name="Mateusz Słuszniak" userId="e7e9dc8bd5efb659" providerId="LiveId" clId="{151472F8-706D-48C5-8163-D8D2AC0FBC0C}" dt="2021-05-14T20:02:01.778" v="740" actId="122"/>
          <ac:spMkLst>
            <pc:docMk/>
            <pc:sldMk cId="1123340941" sldId="268"/>
            <ac:spMk id="2" creationId="{7F393B94-D7D0-4E5C-BC32-36FD14CB59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2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2" r:id="rId6"/>
    <p:sldLayoutId id="2147483718" r:id="rId7"/>
    <p:sldLayoutId id="2147483719" r:id="rId8"/>
    <p:sldLayoutId id="2147483720" r:id="rId9"/>
    <p:sldLayoutId id="2147483721" r:id="rId10"/>
    <p:sldLayoutId id="214748372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it.co/blog/nx-numerical-elixir-is-now-publicly-available" TargetMode="External"/><Relationship Id="rId2" Type="http://schemas.openxmlformats.org/officeDocument/2006/relationships/hyperlink" Target="https://seanmoriar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PKMmJpAGW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13B5-29E2-4A46-8DA0-EF3A52A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Numerical Elixir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40BBD-4981-42ED-BDB4-D33F6F3A6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791" y="2286000"/>
            <a:ext cx="7086755" cy="3810000"/>
          </a:xfrm>
        </p:spPr>
      </p:pic>
    </p:spTree>
    <p:extLst>
      <p:ext uri="{BB962C8B-B14F-4D97-AF65-F5344CB8AC3E}">
        <p14:creationId xmlns:p14="http://schemas.microsoft.com/office/powerpoint/2010/main" val="210760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7BD4-1749-4CE4-8845-A35E0E8B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Plany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przyszłość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61F4-5BFA-4ABF-A5B9-E2D8FA15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Narzędzia</a:t>
            </a:r>
            <a:r>
              <a:rPr lang="en-US" dirty="0"/>
              <a:t> do </a:t>
            </a:r>
            <a:r>
              <a:rPr lang="en-US" dirty="0" err="1"/>
              <a:t>wizualizacji</a:t>
            </a:r>
            <a:endParaRPr lang="en-US" dirty="0"/>
          </a:p>
          <a:p>
            <a:r>
              <a:rPr lang="en-US" dirty="0" err="1"/>
              <a:t>Algorytmy</a:t>
            </a:r>
            <a:r>
              <a:rPr lang="en-US" dirty="0"/>
              <a:t> </a:t>
            </a:r>
            <a:r>
              <a:rPr lang="en-US" dirty="0" err="1"/>
              <a:t>uczenia</a:t>
            </a:r>
            <a:r>
              <a:rPr lang="en-US" dirty="0"/>
              <a:t> </a:t>
            </a:r>
            <a:r>
              <a:rPr lang="en-US" dirty="0" err="1"/>
              <a:t>maszynowego</a:t>
            </a:r>
            <a:endParaRPr lang="en-US" dirty="0"/>
          </a:p>
          <a:p>
            <a:r>
              <a:rPr lang="en-US" dirty="0" err="1"/>
              <a:t>Poprawki</a:t>
            </a:r>
            <a:r>
              <a:rPr lang="en-US" dirty="0"/>
              <a:t> do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integracja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89A3-19B2-4A39-BC7F-2DCC050E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 </a:t>
            </a:r>
            <a:r>
              <a:rPr lang="en-US" dirty="0" err="1"/>
              <a:t>czym</a:t>
            </a:r>
            <a:r>
              <a:rPr lang="en-US" dirty="0"/>
              <a:t> </a:t>
            </a:r>
            <a:r>
              <a:rPr lang="en-US" dirty="0" err="1"/>
              <a:t>warto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zapoznać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FFF6-A4B8-4CFB-A221-20D7A26B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https://seanmoriarity.com/</a:t>
            </a:r>
            <a:endParaRPr lang="en-US" dirty="0"/>
          </a:p>
          <a:p>
            <a:r>
              <a:rPr lang="en-US" dirty="0">
                <a:hlinkClick r:id="rId3"/>
              </a:rPr>
              <a:t>https://dashbit.co/blog/nx-numerical-elixir-is-now-publicly-available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https://www.youtube.com/watch?v=fPKMmJpAGWc</a:t>
            </a:r>
            <a:r>
              <a:rPr lang="en-US" dirty="0"/>
              <a:t> (Lambda days 2021)</a:t>
            </a:r>
          </a:p>
        </p:txBody>
      </p:sp>
    </p:spTree>
    <p:extLst>
      <p:ext uri="{BB962C8B-B14F-4D97-AF65-F5344CB8AC3E}">
        <p14:creationId xmlns:p14="http://schemas.microsoft.com/office/powerpoint/2010/main" val="359864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79C4-982A-4921-B5E8-2DB1456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2571441"/>
            <a:ext cx="9238434" cy="857559"/>
          </a:xfrm>
        </p:spPr>
        <p:txBody>
          <a:bodyPr/>
          <a:lstStyle/>
          <a:p>
            <a:pPr algn="ctr"/>
            <a:r>
              <a:rPr lang="en-US" sz="4000" dirty="0"/>
              <a:t>Moja </a:t>
            </a:r>
            <a:r>
              <a:rPr lang="en-US" sz="4000" dirty="0" err="1"/>
              <a:t>Opinia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227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3B94-D7D0-4E5C-BC32-36FD14CB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2567617"/>
            <a:ext cx="9238434" cy="861383"/>
          </a:xfrm>
        </p:spPr>
        <p:txBody>
          <a:bodyPr/>
          <a:lstStyle/>
          <a:p>
            <a:pPr algn="ctr"/>
            <a:r>
              <a:rPr lang="en-US" sz="4000" dirty="0" err="1"/>
              <a:t>Dziękuję</a:t>
            </a:r>
            <a:r>
              <a:rPr lang="en-US" sz="4000" dirty="0"/>
              <a:t> za </a:t>
            </a:r>
            <a:r>
              <a:rPr lang="en-US" sz="4000" dirty="0" err="1"/>
              <a:t>uwagę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334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CBCF-699C-4958-8C8C-C5ACF135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Instalacja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FBD8-E2E9-4966-9293-AD0693F8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Instalacja</a:t>
            </a:r>
            <a:r>
              <a:rPr lang="en-US" dirty="0"/>
              <a:t> jest </a:t>
            </a:r>
            <a:r>
              <a:rPr lang="en-US" dirty="0" err="1"/>
              <a:t>niezywkle</a:t>
            </a:r>
            <a:r>
              <a:rPr lang="en-US" dirty="0"/>
              <a:t> </a:t>
            </a:r>
            <a:r>
              <a:rPr lang="en-US" dirty="0" err="1"/>
              <a:t>prosta</a:t>
            </a:r>
            <a:r>
              <a:rPr lang="en-US" dirty="0"/>
              <a:t>. </a:t>
            </a:r>
            <a:r>
              <a:rPr lang="en-US" dirty="0" err="1"/>
              <a:t>Wystarczy</a:t>
            </a:r>
            <a:r>
              <a:rPr lang="en-US" dirty="0"/>
              <a:t> </a:t>
            </a:r>
            <a:r>
              <a:rPr lang="en-US" dirty="0" err="1"/>
              <a:t>postępować</a:t>
            </a:r>
            <a:r>
              <a:rPr lang="en-US" dirty="0"/>
              <a:t> </a:t>
            </a:r>
            <a:r>
              <a:rPr lang="en-US" dirty="0" err="1"/>
              <a:t>zgodnie</a:t>
            </a:r>
            <a:r>
              <a:rPr lang="en-US" dirty="0"/>
              <a:t> z </a:t>
            </a:r>
            <a:r>
              <a:rPr lang="en-US" dirty="0" err="1"/>
              <a:t>instrukcją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githubie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BC7FE-425B-4650-A6DF-E7AC1E6F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06778"/>
            <a:ext cx="9144000" cy="32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7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ECE-B206-4CCB-953A-9F281987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 </a:t>
            </a:r>
            <a:r>
              <a:rPr lang="en-US" dirty="0" err="1"/>
              <a:t>oferuje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Nx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588D-DFB6-433D-BC27-DE5202FC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Wielowymiarowe</a:t>
            </a:r>
            <a:r>
              <a:rPr lang="en-US" dirty="0"/>
              <a:t> </a:t>
            </a:r>
            <a:r>
              <a:rPr lang="en-US" dirty="0" err="1"/>
              <a:t>tensory</a:t>
            </a:r>
            <a:endParaRPr lang="en-US" dirty="0"/>
          </a:p>
          <a:p>
            <a:r>
              <a:rPr lang="en-US" dirty="0" err="1"/>
              <a:t>Definicje</a:t>
            </a:r>
            <a:r>
              <a:rPr lang="en-US" dirty="0"/>
              <a:t> </a:t>
            </a:r>
            <a:r>
              <a:rPr lang="en-US" dirty="0" err="1"/>
              <a:t>numeryczne</a:t>
            </a:r>
            <a:r>
              <a:rPr lang="en-US" dirty="0"/>
              <a:t> z </a:t>
            </a:r>
            <a:r>
              <a:rPr lang="en-US" dirty="0" err="1"/>
              <a:t>wieloetapową</a:t>
            </a:r>
            <a:r>
              <a:rPr lang="en-US" dirty="0"/>
              <a:t> </a:t>
            </a:r>
            <a:r>
              <a:rPr lang="en-US" dirty="0" err="1"/>
              <a:t>kompilacją</a:t>
            </a:r>
            <a:r>
              <a:rPr lang="en-US" dirty="0"/>
              <a:t> </a:t>
            </a:r>
            <a:r>
              <a:rPr lang="en-US" dirty="0" err="1"/>
              <a:t>operacji</a:t>
            </a:r>
            <a:r>
              <a:rPr lang="en-US" dirty="0"/>
              <a:t> </a:t>
            </a:r>
            <a:r>
              <a:rPr lang="en-US" dirty="0" err="1"/>
              <a:t>tensorowych</a:t>
            </a:r>
            <a:endParaRPr lang="en-US" dirty="0"/>
          </a:p>
          <a:p>
            <a:r>
              <a:rPr lang="en-US" dirty="0" err="1"/>
              <a:t>Różniczkowanie</a:t>
            </a:r>
            <a:r>
              <a:rPr lang="en-US" dirty="0"/>
              <a:t> </a:t>
            </a:r>
            <a:r>
              <a:rPr lang="en-US" dirty="0" err="1"/>
              <a:t>automatyczne</a:t>
            </a:r>
            <a:endParaRPr lang="en-US" dirty="0"/>
          </a:p>
          <a:p>
            <a:r>
              <a:rPr lang="en-US" dirty="0" err="1"/>
              <a:t>Wybór</a:t>
            </a:r>
            <a:r>
              <a:rPr lang="en-US" dirty="0"/>
              <a:t> </a:t>
            </a:r>
            <a:r>
              <a:rPr lang="en-US" dirty="0" err="1"/>
              <a:t>spośród</a:t>
            </a:r>
            <a:r>
              <a:rPr lang="en-US" dirty="0"/>
              <a:t> </a:t>
            </a:r>
            <a:r>
              <a:rPr lang="en-US" dirty="0" err="1"/>
              <a:t>kompilatorów</a:t>
            </a:r>
            <a:r>
              <a:rPr lang="en-US" dirty="0"/>
              <a:t> do </a:t>
            </a:r>
            <a:r>
              <a:rPr lang="en-US" dirty="0" err="1"/>
              <a:t>obliczeń</a:t>
            </a:r>
            <a:r>
              <a:rPr lang="en-US" dirty="0"/>
              <a:t> </a:t>
            </a:r>
            <a:r>
              <a:rPr lang="en-US" dirty="0" err="1"/>
              <a:t>tensorowych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1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65534-BF43-49BA-8FD3-FAE566CCB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0"/>
            <a:ext cx="3810000" cy="2156459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Tensory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F70AB-D817-45E3-9ADB-DCFBB8672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283221"/>
            <a:ext cx="3299460" cy="73103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9FA19-39D0-47BC-850D-BF046E58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78" y="709534"/>
            <a:ext cx="5444724" cy="1796758"/>
          </a:xfrm>
          <a:prstGeom prst="rect">
            <a:avLst/>
          </a:prstGeom>
        </p:spPr>
      </p:pic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EC51DF22-80CE-4266-BA66-56C406162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5" b="7875"/>
          <a:stretch/>
        </p:blipFill>
        <p:spPr>
          <a:xfrm>
            <a:off x="6852613" y="3616100"/>
            <a:ext cx="4503036" cy="25323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4C75E-6F99-4D08-83C4-7F45B9488ABE}"/>
              </a:ext>
            </a:extLst>
          </p:cNvPr>
          <p:cNvSpPr txBox="1"/>
          <p:nvPr/>
        </p:nvSpPr>
        <p:spPr>
          <a:xfrm>
            <a:off x="6877662" y="4119716"/>
            <a:ext cx="4532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 </a:t>
            </a:r>
            <a:r>
              <a:rPr lang="en-US" sz="2800" dirty="0" err="1"/>
              <a:t>dużym</a:t>
            </a:r>
            <a:r>
              <a:rPr lang="en-US" sz="2800" dirty="0"/>
              <a:t> </a:t>
            </a:r>
            <a:r>
              <a:rPr lang="en-US" sz="2800" dirty="0" err="1"/>
              <a:t>uproszczeniu</a:t>
            </a:r>
            <a:r>
              <a:rPr lang="en-US" sz="2800" dirty="0"/>
              <a:t> to </a:t>
            </a:r>
            <a:r>
              <a:rPr lang="en-US" sz="2800" dirty="0" err="1"/>
              <a:t>wielowymiarowe</a:t>
            </a:r>
            <a:r>
              <a:rPr lang="en-US" sz="2800" dirty="0"/>
              <a:t> </a:t>
            </a:r>
            <a:r>
              <a:rPr lang="en-US" sz="2800" dirty="0" err="1"/>
              <a:t>tablice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Podobne</a:t>
            </a:r>
            <a:r>
              <a:rPr lang="en-US" sz="2800" dirty="0"/>
              <a:t> do </a:t>
            </a:r>
            <a:r>
              <a:rPr lang="en-US" sz="2800" dirty="0" err="1"/>
              <a:t>tablic</a:t>
            </a:r>
            <a:r>
              <a:rPr lang="en-US" sz="2800" dirty="0"/>
              <a:t> </a:t>
            </a:r>
            <a:r>
              <a:rPr lang="en-US" sz="2800" dirty="0" err="1"/>
              <a:t>numpy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6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C6244B-E8E1-4604-9502-18640D8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05" y="2549279"/>
            <a:ext cx="3203167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97187-812B-4488-8408-6489D159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05" y="1320440"/>
            <a:ext cx="7506748" cy="743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4730A-5F8A-4A68-9989-057EFB132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05" y="312113"/>
            <a:ext cx="3107316" cy="743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8C67A-750D-473B-BC67-0C349FEDC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905" y="3537006"/>
            <a:ext cx="5039428" cy="543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653B09-FBCA-4A96-A289-ADCE18C94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039" y="3429000"/>
            <a:ext cx="2276793" cy="1000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DA18DF-5B68-422F-B575-BCD186AE0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905" y="4765845"/>
            <a:ext cx="3510364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97D22C-53DF-42B1-BB3E-3136701D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94" y="2157477"/>
            <a:ext cx="4877481" cy="704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47AE9-645C-4FD2-871D-A4006D34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94" y="4700777"/>
            <a:ext cx="5021671" cy="704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B4E85B-7AE6-403B-883F-4BD583517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94" y="3566891"/>
            <a:ext cx="5506218" cy="7811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B4812C-4A06-4D87-B690-1AB5A2B9D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589" y="2566731"/>
            <a:ext cx="2705334" cy="11202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FF2488-D3D7-4929-BA24-68C68963E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494" y="1043138"/>
            <a:ext cx="547763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2727F-69A3-40F1-9906-EE055E4D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64" y="763345"/>
            <a:ext cx="7828363" cy="1514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23BAF-41A2-4244-9689-A1A9346E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64" y="2517504"/>
            <a:ext cx="7828363" cy="37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8492F-56C1-42DB-BA4D-43B47909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76" y="122708"/>
            <a:ext cx="6152447" cy="6612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465E2-97EC-461E-A69C-2DC65C74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4" y="649621"/>
            <a:ext cx="2443702" cy="8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7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0B552-CECF-4396-82FF-6A9077F0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85" y="3229078"/>
            <a:ext cx="9418430" cy="115610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D64482-5B72-448F-9E44-9D11FEC0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</a:t>
            </a:r>
            <a:r>
              <a:rPr lang="en-US" dirty="0" err="1"/>
              <a:t>regresji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85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690</TotalTime>
  <Words>108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PortalVTI</vt:lpstr>
      <vt:lpstr>Numerical Elixir</vt:lpstr>
      <vt:lpstr>Instalacja</vt:lpstr>
      <vt:lpstr>Co oferuje Biblioteka Nx</vt:lpstr>
      <vt:lpstr>Tensory</vt:lpstr>
      <vt:lpstr>PowerPoint Presentation</vt:lpstr>
      <vt:lpstr>PowerPoint Presentation</vt:lpstr>
      <vt:lpstr>PowerPoint Presentation</vt:lpstr>
      <vt:lpstr>PowerPoint Presentation</vt:lpstr>
      <vt:lpstr>Wyniki działania Modelu regresji</vt:lpstr>
      <vt:lpstr>Plany na przyszłość</vt:lpstr>
      <vt:lpstr>Z czym warto się zapoznać</vt:lpstr>
      <vt:lpstr>Moja Opinia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Tensory</dc:title>
  <dc:creator>Mateusz Słuszniak</dc:creator>
  <cp:lastModifiedBy>Mateusz Słuszniak</cp:lastModifiedBy>
  <cp:revision>3</cp:revision>
  <dcterms:created xsi:type="dcterms:W3CDTF">2021-05-13T21:05:34Z</dcterms:created>
  <dcterms:modified xsi:type="dcterms:W3CDTF">2021-05-14T21:59:07Z</dcterms:modified>
</cp:coreProperties>
</file>