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319" r:id="rId3"/>
    <p:sldId id="320" r:id="rId4"/>
    <p:sldId id="321" r:id="rId5"/>
    <p:sldId id="264" r:id="rId6"/>
  </p:sldIdLst>
  <p:sldSz cx="12192000" cy="6858000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34C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664" autoAdjust="0"/>
  </p:normalViewPr>
  <p:slideViewPr>
    <p:cSldViewPr snapToGrid="0">
      <p:cViewPr varScale="1">
        <p:scale>
          <a:sx n="62" d="100"/>
          <a:sy n="62" d="100"/>
        </p:scale>
        <p:origin x="7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E6B19-64ED-4C91-B34D-39EAA614A39B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2B46-7943-47FD-A3F3-F67CB9851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6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2B46-7943-47FD-A3F3-F67CB9851E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7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2B46-7943-47FD-A3F3-F67CB9851E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4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2B46-7943-47FD-A3F3-F67CB9851E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8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756-4FEF-47BB-A142-67572CC1B9B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D97D-ABF6-4493-A21A-2DBBE3B3C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756-4FEF-47BB-A142-67572CC1B9B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D97D-ABF6-4493-A21A-2DBBE3B3C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1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756-4FEF-47BB-A142-67572CC1B9B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D97D-ABF6-4493-A21A-2DBBE3B3C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7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矩形 16"/>
          <p:cNvSpPr/>
          <p:nvPr userDrawn="1">
            <p:custDataLst>
              <p:tags r:id="rId1"/>
            </p:custDataLst>
          </p:nvPr>
        </p:nvSpPr>
        <p:spPr bwMode="auto">
          <a:xfrm flipV="1">
            <a:off x="0" y="6755131"/>
            <a:ext cx="12192000" cy="112393"/>
          </a:xfrm>
          <a:prstGeom prst="rect">
            <a:avLst/>
          </a:prstGeom>
          <a:solidFill>
            <a:srgbClr val="34C7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 bwMode="auto">
          <a:xfrm flipH="1">
            <a:off x="0" y="461665"/>
            <a:ext cx="1219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4C75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本框 70"/>
          <p:cNvSpPr>
            <a:spLocks noChangeArrowheads="1"/>
          </p:cNvSpPr>
          <p:nvPr userDrawn="1"/>
        </p:nvSpPr>
        <p:spPr bwMode="auto">
          <a:xfrm>
            <a:off x="0" y="0"/>
            <a:ext cx="12192000" cy="400110"/>
          </a:xfrm>
          <a:prstGeom prst="rect">
            <a:avLst/>
          </a:prstGeom>
          <a:solidFill>
            <a:srgbClr val="34C759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756-4FEF-47BB-A142-67572CC1B9B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D97D-ABF6-4493-A21A-2DBBE3B3C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1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756-4FEF-47BB-A142-67572CC1B9B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D97D-ABF6-4493-A21A-2DBBE3B3C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756-4FEF-47BB-A142-67572CC1B9B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D97D-ABF6-4493-A21A-2DBBE3B3C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6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756-4FEF-47BB-A142-67572CC1B9B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D97D-ABF6-4493-A21A-2DBBE3B3C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3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756-4FEF-47BB-A142-67572CC1B9B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D97D-ABF6-4493-A21A-2DBBE3B3C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7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756-4FEF-47BB-A142-67572CC1B9B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D97D-ABF6-4493-A21A-2DBBE3B3C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B756-4FEF-47BB-A142-67572CC1B9B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D97D-ABF6-4493-A21A-2DBBE3B3C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9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B756-4FEF-47BB-A142-67572CC1B9B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D97D-ABF6-4493-A21A-2DBBE3B3CE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2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6"/>
          <p:cNvSpPr/>
          <p:nvPr>
            <p:custDataLst>
              <p:tags r:id="rId1"/>
            </p:custDataLst>
          </p:nvPr>
        </p:nvSpPr>
        <p:spPr bwMode="auto">
          <a:xfrm flipV="1">
            <a:off x="0" y="6755131"/>
            <a:ext cx="12192000" cy="112393"/>
          </a:xfrm>
          <a:prstGeom prst="rect">
            <a:avLst/>
          </a:prstGeom>
          <a:solidFill>
            <a:srgbClr val="34C7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6733" y="3294926"/>
            <a:ext cx="59520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4C7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Supercharger Installation Guide</a:t>
            </a:r>
          </a:p>
          <a:p>
            <a:r>
              <a:rPr lang="en-US" altLang="zh-CN" dirty="0" smtClean="0"/>
              <a:t>Internal using only And for Demo version</a:t>
            </a:r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896938"/>
            <a:ext cx="7143750" cy="2055812"/>
          </a:xfrm>
          <a:prstGeom prst="rect">
            <a:avLst/>
          </a:prstGeom>
          <a:solidFill>
            <a:srgbClr val="34C759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56" descr="4949133_170706007000_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750" y="896938"/>
            <a:ext cx="5048250" cy="205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4345" y="6195205"/>
            <a:ext cx="1505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Confidential </a:t>
            </a:r>
            <a:r>
              <a:rPr lang="en-US" altLang="zh-CN" dirty="0"/>
              <a:t>!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66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70"/>
          <p:cNvSpPr>
            <a:spLocks noChangeArrowheads="1"/>
          </p:cNvSpPr>
          <p:nvPr/>
        </p:nvSpPr>
        <p:spPr bwMode="auto">
          <a:xfrm>
            <a:off x="0" y="0"/>
            <a:ext cx="12192000" cy="461665"/>
          </a:xfrm>
          <a:prstGeom prst="rect">
            <a:avLst/>
          </a:prstGeom>
          <a:solidFill>
            <a:srgbClr val="34C759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l" eaLnBrk="1" fontAlgn="base" hangingPunct="1">
              <a:buClrTx/>
              <a:buSzTx/>
            </a:pP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 pitchFamily="50" charset="-122"/>
              </a:rPr>
              <a:t>1. Dual Guns 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 pitchFamily="50" charset="-122"/>
              </a:rPr>
              <a:t>C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 pitchFamily="50" charset="-122"/>
              </a:rPr>
              <a:t>harging Post foundation </a:t>
            </a:r>
            <a:r>
              <a:rPr lang="en-US" altLang="zh-CN" sz="24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 pitchFamily="50" charset="-122"/>
              </a:rPr>
              <a:t>demension</a:t>
            </a:r>
            <a:endParaRPr lang="zh-CN" altLang="en-US" sz="2400" dirty="0">
              <a:solidFill>
                <a:srgbClr val="FFFFFF"/>
              </a:solidFill>
              <a:ea typeface="微软雅黑" pitchFamily="34" charset="-122"/>
              <a:sym typeface="造字工房悦黑体验版常规体" pitchFamily="50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0" y="461665"/>
            <a:ext cx="1219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4C75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PA_矩形 16"/>
          <p:cNvSpPr/>
          <p:nvPr>
            <p:custDataLst>
              <p:tags r:id="rId1"/>
            </p:custDataLst>
          </p:nvPr>
        </p:nvSpPr>
        <p:spPr bwMode="auto">
          <a:xfrm flipV="1">
            <a:off x="0" y="6755131"/>
            <a:ext cx="12192000" cy="112393"/>
          </a:xfrm>
          <a:prstGeom prst="rect">
            <a:avLst/>
          </a:prstGeom>
          <a:solidFill>
            <a:srgbClr val="34C7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r="-230" b="7156"/>
          <a:stretch/>
        </p:blipFill>
        <p:spPr>
          <a:xfrm>
            <a:off x="4537087" y="3241069"/>
            <a:ext cx="7112000" cy="3387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1" y="911312"/>
            <a:ext cx="4428547" cy="5394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00" y="588668"/>
            <a:ext cx="5382709" cy="28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0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70"/>
          <p:cNvSpPr>
            <a:spLocks noChangeArrowheads="1"/>
          </p:cNvSpPr>
          <p:nvPr/>
        </p:nvSpPr>
        <p:spPr bwMode="auto">
          <a:xfrm>
            <a:off x="0" y="0"/>
            <a:ext cx="12192000" cy="461665"/>
          </a:xfrm>
          <a:prstGeom prst="rect">
            <a:avLst/>
          </a:prstGeom>
          <a:solidFill>
            <a:srgbClr val="34C759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l" eaLnBrk="1" fontAlgn="base" hangingPunct="1">
              <a:buClrTx/>
              <a:buSzTx/>
            </a:pP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 pitchFamily="50" charset="-122"/>
              </a:rPr>
              <a:t>2. Dual Guns Charging post </a:t>
            </a:r>
            <a:r>
              <a:rPr lang="en-US" altLang="zh-CN" sz="24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 pitchFamily="50" charset="-122"/>
              </a:rPr>
              <a:t>demension</a:t>
            </a:r>
            <a:endParaRPr lang="zh-CN" altLang="en-US" sz="2400" dirty="0">
              <a:solidFill>
                <a:srgbClr val="FFFFFF"/>
              </a:solidFill>
              <a:ea typeface="微软雅黑" pitchFamily="34" charset="-122"/>
              <a:sym typeface="造字工房悦黑体验版常规体" pitchFamily="50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0" y="461665"/>
            <a:ext cx="1219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4C75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PA_矩形 16"/>
          <p:cNvSpPr/>
          <p:nvPr>
            <p:custDataLst>
              <p:tags r:id="rId1"/>
            </p:custDataLst>
          </p:nvPr>
        </p:nvSpPr>
        <p:spPr bwMode="auto">
          <a:xfrm flipV="1">
            <a:off x="0" y="6755131"/>
            <a:ext cx="12192000" cy="112393"/>
          </a:xfrm>
          <a:prstGeom prst="rect">
            <a:avLst/>
          </a:prstGeom>
          <a:solidFill>
            <a:srgbClr val="34C7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93" y="851038"/>
            <a:ext cx="10500088" cy="55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70"/>
          <p:cNvSpPr>
            <a:spLocks noChangeArrowheads="1"/>
          </p:cNvSpPr>
          <p:nvPr/>
        </p:nvSpPr>
        <p:spPr bwMode="auto">
          <a:xfrm>
            <a:off x="0" y="0"/>
            <a:ext cx="12192000" cy="461665"/>
          </a:xfrm>
          <a:prstGeom prst="rect">
            <a:avLst/>
          </a:prstGeom>
          <a:solidFill>
            <a:srgbClr val="34C759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l" eaLnBrk="1" fontAlgn="base" hangingPunct="1">
              <a:buClrTx/>
              <a:buSzTx/>
            </a:pP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 pitchFamily="50" charset="-122"/>
              </a:rPr>
              <a:t>3. </a:t>
            </a:r>
            <a:r>
              <a:rPr lang="en-US" altLang="zh-CN" sz="2400" dirty="0" smtClean="0">
                <a:solidFill>
                  <a:srgbClr val="FFFFFF"/>
                </a:solidFill>
                <a:ea typeface="微软雅黑" pitchFamily="34" charset="-122"/>
                <a:sym typeface="造字工房悦黑体验版常规体" pitchFamily="50" charset="-122"/>
              </a:rPr>
              <a:t>Power Cabinet </a:t>
            </a:r>
            <a:r>
              <a:rPr lang="en-US" altLang="zh-CN" sz="2400" dirty="0" err="1" smtClean="0">
                <a:solidFill>
                  <a:srgbClr val="FFFFFF"/>
                </a:solidFill>
                <a:ea typeface="微软雅黑" pitchFamily="34" charset="-122"/>
                <a:sym typeface="造字工房悦黑体验版常规体" pitchFamily="50" charset="-122"/>
              </a:rPr>
              <a:t>demension</a:t>
            </a:r>
            <a:endParaRPr lang="zh-CN" altLang="en-US" sz="2400" dirty="0">
              <a:solidFill>
                <a:srgbClr val="FFFFFF"/>
              </a:solidFill>
              <a:ea typeface="微软雅黑" pitchFamily="34" charset="-122"/>
              <a:sym typeface="造字工房悦黑体验版常规体" pitchFamily="50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0" y="461665"/>
            <a:ext cx="1219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4C75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PA_矩形 16"/>
          <p:cNvSpPr/>
          <p:nvPr>
            <p:custDataLst>
              <p:tags r:id="rId1"/>
            </p:custDataLst>
          </p:nvPr>
        </p:nvSpPr>
        <p:spPr bwMode="auto">
          <a:xfrm flipV="1">
            <a:off x="0" y="6755131"/>
            <a:ext cx="12192000" cy="112393"/>
          </a:xfrm>
          <a:prstGeom prst="rect">
            <a:avLst/>
          </a:prstGeom>
          <a:solidFill>
            <a:srgbClr val="34C7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472" y="1388543"/>
            <a:ext cx="3396006" cy="4439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75" y="923330"/>
            <a:ext cx="6093877" cy="29479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25" y="4226887"/>
            <a:ext cx="3362325" cy="16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矩形 16"/>
          <p:cNvSpPr/>
          <p:nvPr>
            <p:custDataLst>
              <p:tags r:id="rId1"/>
            </p:custDataLst>
          </p:nvPr>
        </p:nvSpPr>
        <p:spPr bwMode="auto">
          <a:xfrm flipV="1">
            <a:off x="0" y="-9524"/>
            <a:ext cx="12192000" cy="6867524"/>
          </a:xfrm>
          <a:prstGeom prst="rect">
            <a:avLst/>
          </a:prstGeom>
          <a:solidFill>
            <a:srgbClr val="34C7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37636" y="2966055"/>
            <a:ext cx="38683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THANK YOU </a:t>
            </a:r>
            <a:r>
              <a:rPr lang="zh-CN" altLang="en-US" sz="3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2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33512</TotalTime>
  <Words>38</Words>
  <Application>Microsoft Office PowerPoint</Application>
  <PresentationFormat>宽屏</PresentationFormat>
  <Paragraphs>10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Clear Sans Light</vt:lpstr>
      <vt:lpstr>宋体</vt:lpstr>
      <vt:lpstr>微软雅黑</vt:lpstr>
      <vt:lpstr>造字工房悦黑体验版常规体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廖岳龙</dc:creator>
  <cp:lastModifiedBy>杜朝潮</cp:lastModifiedBy>
  <cp:revision>606</cp:revision>
  <cp:lastPrinted>2021-06-25T08:53:22Z</cp:lastPrinted>
  <dcterms:created xsi:type="dcterms:W3CDTF">2021-06-07T06:07:22Z</dcterms:created>
  <dcterms:modified xsi:type="dcterms:W3CDTF">2023-06-07T06:40:34Z</dcterms:modified>
</cp:coreProperties>
</file>