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3273857"/>
            <a:ext cx="11005864" cy="1711037"/>
          </a:xfrm>
        </p:spPr>
        <p:txBody>
          <a:bodyPr>
            <a:normAutofit fontScale="90000"/>
          </a:bodyPr>
          <a:lstStyle/>
          <a:p>
            <a:r>
              <a:rPr lang="en-PH" dirty="0"/>
              <a:t>Asset Management with Barcode Tagging System for Operations and Maintenance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76" y="4984894"/>
            <a:ext cx="10058400" cy="685800"/>
          </a:xfrm>
        </p:spPr>
        <p:txBody>
          <a:bodyPr/>
          <a:lstStyle/>
          <a:p>
            <a:r>
              <a:rPr lang="en-PH" dirty="0" smtClean="0"/>
              <a:t>WS-AMS or Weather Station – Asset Management System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Project Scope and Vision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927591"/>
            <a:ext cx="3707904" cy="34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 smtClean="0"/>
              <a:t>Business Requirements</a:t>
            </a:r>
          </a:p>
          <a:p>
            <a:r>
              <a:rPr lang="en-PH" dirty="0" smtClean="0"/>
              <a:t>Background</a:t>
            </a:r>
          </a:p>
          <a:p>
            <a:r>
              <a:rPr lang="en-PH" dirty="0" smtClean="0"/>
              <a:t>Business Opportunity</a:t>
            </a:r>
          </a:p>
          <a:p>
            <a:r>
              <a:rPr lang="en-PH" dirty="0" smtClean="0"/>
              <a:t>Business Objectives and Success Criteria</a:t>
            </a:r>
          </a:p>
          <a:p>
            <a:r>
              <a:rPr lang="en-PH" dirty="0" smtClean="0"/>
              <a:t>Customer or Market Needs</a:t>
            </a:r>
          </a:p>
          <a:p>
            <a:r>
              <a:rPr lang="en-PH" dirty="0" smtClean="0"/>
              <a:t>Business Risks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76120" y="1927591"/>
            <a:ext cx="3707904" cy="34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/>
              <a:t>Vision of the Solution	</a:t>
            </a:r>
          </a:p>
          <a:p>
            <a:r>
              <a:rPr lang="en-PH" dirty="0" smtClean="0"/>
              <a:t>Vision </a:t>
            </a:r>
            <a:r>
              <a:rPr lang="en-PH" dirty="0"/>
              <a:t>Statement	</a:t>
            </a:r>
          </a:p>
          <a:p>
            <a:r>
              <a:rPr lang="en-PH" dirty="0" smtClean="0"/>
              <a:t>Major </a:t>
            </a:r>
            <a:r>
              <a:rPr lang="en-PH" dirty="0"/>
              <a:t>Features	</a:t>
            </a:r>
          </a:p>
          <a:p>
            <a:r>
              <a:rPr lang="en-PH" dirty="0" smtClean="0"/>
              <a:t>Assumptions </a:t>
            </a:r>
            <a:r>
              <a:rPr lang="en-PH" dirty="0"/>
              <a:t>and Dependencies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59496" y="47667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Project Scope and Vision</a:t>
            </a:r>
            <a:endParaRPr lang="en-PH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03512" y="2060848"/>
            <a:ext cx="3707904" cy="34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Scope and Limitations	</a:t>
            </a:r>
          </a:p>
          <a:p>
            <a:r>
              <a:rPr lang="en-PH" dirty="0" smtClean="0"/>
              <a:t>Scope </a:t>
            </a:r>
            <a:r>
              <a:rPr lang="en-PH" dirty="0"/>
              <a:t>of Initial </a:t>
            </a:r>
            <a:r>
              <a:rPr lang="en-PH" dirty="0" smtClean="0"/>
              <a:t>Release</a:t>
            </a:r>
            <a:endParaRPr lang="en-PH" dirty="0"/>
          </a:p>
          <a:p>
            <a:r>
              <a:rPr lang="en-PH" dirty="0" smtClean="0"/>
              <a:t>Scope </a:t>
            </a:r>
            <a:r>
              <a:rPr lang="en-PH" dirty="0"/>
              <a:t>of Subsequent </a:t>
            </a:r>
            <a:r>
              <a:rPr lang="en-PH" dirty="0" smtClean="0"/>
              <a:t>Releases</a:t>
            </a:r>
          </a:p>
          <a:p>
            <a:r>
              <a:rPr lang="en-PH" dirty="0" smtClean="0"/>
              <a:t>Limitations </a:t>
            </a:r>
            <a:r>
              <a:rPr lang="en-PH" dirty="0"/>
              <a:t>and Exclusions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384032" y="2060848"/>
            <a:ext cx="3707904" cy="34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Business </a:t>
            </a:r>
            <a:r>
              <a:rPr lang="en-PH" dirty="0" smtClean="0"/>
              <a:t>Context</a:t>
            </a:r>
            <a:endParaRPr lang="en-PH" dirty="0"/>
          </a:p>
          <a:p>
            <a:r>
              <a:rPr lang="en-PH" dirty="0" smtClean="0"/>
              <a:t>Stakeholder Profiles</a:t>
            </a:r>
            <a:endParaRPr lang="en-PH" dirty="0"/>
          </a:p>
          <a:p>
            <a:r>
              <a:rPr lang="en-PH" dirty="0" smtClean="0"/>
              <a:t>Project Priorities	</a:t>
            </a:r>
          </a:p>
          <a:p>
            <a:r>
              <a:rPr lang="en-PH" dirty="0" smtClean="0"/>
              <a:t>Operating Environment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Statement of Work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8532440" cy="4270375"/>
          </a:xfrm>
        </p:spPr>
        <p:txBody>
          <a:bodyPr/>
          <a:lstStyle/>
          <a:p>
            <a:r>
              <a:rPr lang="en-PH" dirty="0" smtClean="0"/>
              <a:t>INTRODUCTION/BACKGROUND</a:t>
            </a:r>
            <a:endParaRPr lang="en-PH" dirty="0"/>
          </a:p>
          <a:p>
            <a:r>
              <a:rPr lang="en-PH" dirty="0"/>
              <a:t>SCOPE OF </a:t>
            </a:r>
            <a:r>
              <a:rPr lang="en-PH" dirty="0" smtClean="0"/>
              <a:t>WORK</a:t>
            </a:r>
            <a:endParaRPr lang="en-PH" dirty="0"/>
          </a:p>
          <a:p>
            <a:r>
              <a:rPr lang="en-PH" dirty="0"/>
              <a:t>PERIOD OF </a:t>
            </a:r>
            <a:r>
              <a:rPr lang="en-PH" dirty="0" smtClean="0"/>
              <a:t>PERFORMANCE</a:t>
            </a:r>
            <a:endParaRPr lang="en-PH" dirty="0"/>
          </a:p>
          <a:p>
            <a:r>
              <a:rPr lang="en-PH" dirty="0"/>
              <a:t>PLACE OF </a:t>
            </a:r>
            <a:r>
              <a:rPr lang="en-PH" dirty="0" smtClean="0"/>
              <a:t>PERFORMANCE</a:t>
            </a:r>
            <a:endParaRPr lang="en-PH" dirty="0"/>
          </a:p>
          <a:p>
            <a:r>
              <a:rPr lang="en-PH" dirty="0"/>
              <a:t>WORK </a:t>
            </a:r>
            <a:r>
              <a:rPr lang="en-PH" dirty="0" smtClean="0"/>
              <a:t>REQUIREMENTS</a:t>
            </a:r>
            <a:endParaRPr lang="en-PH" dirty="0"/>
          </a:p>
          <a:p>
            <a:r>
              <a:rPr lang="en-PH" dirty="0" smtClean="0"/>
              <a:t>SCHEDULE/MILESTONES</a:t>
            </a:r>
            <a:endParaRPr lang="en-PH" dirty="0"/>
          </a:p>
          <a:p>
            <a:r>
              <a:rPr lang="en-PH" dirty="0"/>
              <a:t>ACCEPTANCE CRITERIA	</a:t>
            </a:r>
          </a:p>
          <a:p>
            <a:r>
              <a:rPr lang="en-PH" dirty="0"/>
              <a:t>OTHER </a:t>
            </a:r>
            <a:r>
              <a:rPr lang="en-PH" dirty="0" smtClean="0"/>
              <a:t>REQUIREMENTS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9005576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33</TotalTime>
  <Words>73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Candara</vt:lpstr>
      <vt:lpstr>Consolas</vt:lpstr>
      <vt:lpstr>Tech Computer 16x9</vt:lpstr>
      <vt:lpstr>Asset Management with Barcode Tagging System for Operations and Maintenance</vt:lpstr>
      <vt:lpstr>Project Scope and Vision</vt:lpstr>
      <vt:lpstr>PowerPoint Presentation</vt:lpstr>
      <vt:lpstr>Statement of Work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Management with Barcode Tagging System for Operations and Maintenance</dc:title>
  <dc:creator>Adrian</dc:creator>
  <cp:lastModifiedBy>Adrian</cp:lastModifiedBy>
  <cp:revision>3</cp:revision>
  <dcterms:created xsi:type="dcterms:W3CDTF">2016-10-12T14:21:26Z</dcterms:created>
  <dcterms:modified xsi:type="dcterms:W3CDTF">2016-10-12T14:54:28Z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