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0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83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4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947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9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7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0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3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7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4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1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1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37" y="3164387"/>
            <a:ext cx="10096798" cy="1587917"/>
          </a:xfrm>
        </p:spPr>
        <p:txBody>
          <a:bodyPr/>
          <a:lstStyle/>
          <a:p>
            <a:pPr algn="ctr"/>
            <a:r>
              <a:rPr lang="en-US" dirty="0"/>
              <a:t>Barcode Info	</a:t>
            </a:r>
            <a:br>
              <a:rPr lang="en-US" dirty="0"/>
            </a:br>
            <a:r>
              <a:rPr lang="en-US" i="1" dirty="0">
                <a:solidFill>
                  <a:schemeClr val="tx1"/>
                </a:solidFill>
              </a:rPr>
              <a:t>“The Analysis of the Presentation and Collection of Data of Weather.ph”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608" y="5519024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Tobias, Adrian</a:t>
            </a:r>
          </a:p>
          <a:p>
            <a:r>
              <a:rPr lang="en-US" dirty="0" smtClean="0"/>
              <a:t>Mayor, Miguel</a:t>
            </a:r>
          </a:p>
          <a:p>
            <a:r>
              <a:rPr lang="en-US" dirty="0" smtClean="0"/>
              <a:t>De Guzman, Joanna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1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2891"/>
            <a:ext cx="10179556" cy="4328472"/>
          </a:xfrm>
        </p:spPr>
        <p:txBody>
          <a:bodyPr>
            <a:noAutofit/>
          </a:bodyPr>
          <a:lstStyle/>
          <a:p>
            <a:r>
              <a:rPr lang="en-US" sz="2400" dirty="0" smtClean="0"/>
              <a:t>Arrangement </a:t>
            </a:r>
            <a:r>
              <a:rPr lang="en-US" sz="2400" dirty="0"/>
              <a:t>and management of data has different techniques for different company around the world.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productivity at a high level, surely income will increase too. </a:t>
            </a: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ssigning </a:t>
            </a:r>
            <a:r>
              <a:rPr lang="en-US" sz="2400" dirty="0"/>
              <a:t>a new algorithm for the company called Weather.ph. What is Weather.ph? </a:t>
            </a:r>
            <a:endParaRPr lang="en-US" sz="2400" dirty="0" smtClean="0"/>
          </a:p>
          <a:p>
            <a:r>
              <a:rPr lang="en-US" sz="2400" dirty="0"/>
              <a:t>P</a:t>
            </a:r>
            <a:r>
              <a:rPr lang="en-US" sz="2400" dirty="0" smtClean="0"/>
              <a:t>roblem </a:t>
            </a:r>
            <a:r>
              <a:rPr lang="en-US" sz="2400" dirty="0"/>
              <a:t>existing in their system which is presentation of data this study makes use of its gathered information and data to focus on exploring that problem.</a:t>
            </a:r>
          </a:p>
        </p:txBody>
      </p:sp>
    </p:spTree>
    <p:extLst>
      <p:ext uri="{BB962C8B-B14F-4D97-AF65-F5344CB8AC3E}">
        <p14:creationId xmlns:p14="http://schemas.microsoft.com/office/powerpoint/2010/main" val="177289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Arrangement and management of data from an old algorithm or way of process of Weather.ph poses some </a:t>
            </a:r>
            <a:r>
              <a:rPr lang="en-US" dirty="0" smtClean="0"/>
              <a:t>problems.</a:t>
            </a:r>
          </a:p>
          <a:p>
            <a:pPr lvl="2"/>
            <a:r>
              <a:rPr lang="en-US" sz="1800" dirty="0" smtClean="0"/>
              <a:t>Factors:</a:t>
            </a:r>
          </a:p>
          <a:p>
            <a:pPr lvl="2">
              <a:buFontTx/>
              <a:buChar char="-"/>
            </a:pPr>
            <a:r>
              <a:rPr lang="en-US" sz="1800" dirty="0" smtClean="0"/>
              <a:t>delay </a:t>
            </a:r>
            <a:r>
              <a:rPr lang="en-US" sz="1800" dirty="0"/>
              <a:t>of reaction time due to the lack of no alert </a:t>
            </a:r>
            <a:r>
              <a:rPr lang="en-US" sz="1800" dirty="0" smtClean="0"/>
              <a:t>process</a:t>
            </a:r>
          </a:p>
          <a:p>
            <a:pPr lvl="2">
              <a:buFontTx/>
              <a:buChar char="-"/>
            </a:pPr>
            <a:r>
              <a:rPr lang="en-US" sz="1800" dirty="0" smtClean="0"/>
              <a:t>no </a:t>
            </a:r>
            <a:r>
              <a:rPr lang="en-US" sz="1800" dirty="0"/>
              <a:t>proper storage for their reports. This may hinder their productivity because it breaks and delays the flow of the whole system</a:t>
            </a:r>
            <a:r>
              <a:rPr lang="en-US" sz="1800" dirty="0" smtClean="0"/>
              <a:t>.</a:t>
            </a:r>
          </a:p>
          <a:p>
            <a:pPr lvl="2">
              <a:buFontTx/>
              <a:buChar char="-"/>
            </a:pPr>
            <a:r>
              <a:rPr lang="en-US" sz="1800" dirty="0"/>
              <a:t>service reports can be lost or stolen because it is only stored inside the laptops of the workers and not on a secure and easy accessible place</a:t>
            </a:r>
          </a:p>
          <a:p>
            <a:pPr lvl="2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7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How </a:t>
            </a:r>
            <a:r>
              <a:rPr lang="en-US" sz="4000" dirty="0"/>
              <a:t>do we provide convenience and increase productivity to the Operations and Maintenance Department, which still uses the old algorithm?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588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improve the algorithm to a better and faster way which its productivity is increased by 50%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To come up with a proposal of usable methods that can lead into create a algorithm that will solve the problem of Weather.ph completely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</a:t>
            </a:r>
            <a:r>
              <a:rPr lang="en-US" dirty="0"/>
              <a:t>gather all information and data from such sources like the interviewees, terms and definitions of problem, and related article which contributes in finalizing the best method for the problem.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5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a new algorithm that increases the productivity level of the department and it will result in solving the problem that the Weather.ph is now facing.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new algorithm would significantly improve the ease of handling data and information within the company.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system will also greatly benefit the maintenance personnel because they could easily determine the exact quantity of the equipment, the quality, and the availability.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9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Scope and Limitations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department that will be using this system are the operations &amp; the maintenance department. The study will not cover other departments such as financial department, Human resources, etc. This system is limited to the operations &amp; maintenance departments. This study is also limited to the improvement of the old system by proposing a new algorithm, which provides convenience and increase in productivity in the Operations and Maintenance department of the company; it does not focus in other problems in the company.</a:t>
            </a:r>
          </a:p>
        </p:txBody>
      </p:sp>
    </p:spTree>
    <p:extLst>
      <p:ext uri="{BB962C8B-B14F-4D97-AF65-F5344CB8AC3E}">
        <p14:creationId xmlns:p14="http://schemas.microsoft.com/office/powerpoint/2010/main" val="87388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53798" cy="4696496"/>
          </a:xfrm>
        </p:spPr>
        <p:txBody>
          <a:bodyPr>
            <a:normAutofit fontScale="90000"/>
          </a:bodyPr>
          <a:lstStyle/>
          <a:p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>THE END………….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498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382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Barcode Info  “The Analysis of the Presentation and Collection of Data of Weather.ph”</vt:lpstr>
      <vt:lpstr>Introduction</vt:lpstr>
      <vt:lpstr>Background of the problem</vt:lpstr>
      <vt:lpstr>Statement of the Problem</vt:lpstr>
      <vt:lpstr>Objectives</vt:lpstr>
      <vt:lpstr>Significance</vt:lpstr>
      <vt:lpstr>Scope and Limitations  </vt:lpstr>
      <vt:lpstr>   THE END………….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 Info</dc:title>
  <dc:creator>Mark Martin</dc:creator>
  <cp:lastModifiedBy>Mark Martin</cp:lastModifiedBy>
  <cp:revision>3</cp:revision>
  <dcterms:created xsi:type="dcterms:W3CDTF">2016-06-29T14:46:36Z</dcterms:created>
  <dcterms:modified xsi:type="dcterms:W3CDTF">2016-06-29T15:19:19Z</dcterms:modified>
</cp:coreProperties>
</file>