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4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3BCB2B-1AF8-4FC0-8A17-C0E6D40426BF}" type="datetime1">
              <a:rPr lang="en-US" smtClean="0"/>
              <a:t>8/27/2016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92A-CAD7-4B96-8A25-64B92E050815}" type="datetime1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4F62-EA7E-4D70-AF22-BD86757D3155}" type="datetime1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AEF53E84-C9AC-42E6-BCCB-90EC2A56B8E3}" type="datetime1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FA8F-E4AE-4BCB-ADE0-9DECA7A16747}" type="datetime1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A8D5-A1EF-4995-BB5E-D278733DC501}" type="datetime1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1EA8C313-C41C-438F-9ABA-0F5C940ADB13}" type="datetime1">
              <a:rPr lang="en-US" smtClean="0"/>
              <a:t>8/27/2016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CD7CAB1-3B26-4557-B57F-DA3E294B9278}" type="datetime1">
              <a:rPr lang="en-US" smtClean="0"/>
              <a:t>8/27/2016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41E0-B930-4E4F-B101-1077B3800E20}" type="datetime1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AC2-8591-468F-9A21-0A84DF454DEF}" type="datetime1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968-A8E7-4C22-B7AC-58FCBCCC98E9}" type="datetime1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5739D9E8-B0FF-4E40-8A65-1C1B44D4BA58}" type="datetime1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8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84016"/>
            <a:ext cx="7247467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 Guzman, Joanna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Mayor, Miguel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Tobias, Adrian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Asset Management with Barcode Tagging System for Operations and </a:t>
            </a:r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</a:t>
            </a:r>
            <a:r>
              <a:rPr lang="en-US" sz="3600" dirty="0"/>
              <a:t>a new algorithm that would improve upon the old existing system for the company called </a:t>
            </a:r>
            <a:r>
              <a:rPr lang="en-US" sz="3600" dirty="0" smtClean="0"/>
              <a:t>Weather.ph</a:t>
            </a:r>
          </a:p>
          <a:p>
            <a:r>
              <a:rPr lang="en-PH" sz="3600" dirty="0"/>
              <a:t>What is Weather.ph? </a:t>
            </a:r>
            <a:endParaRPr lang="en-PH" sz="3600" dirty="0" smtClean="0"/>
          </a:p>
          <a:p>
            <a:r>
              <a:rPr lang="en-US" sz="3600" dirty="0" smtClean="0"/>
              <a:t>What do they do?</a:t>
            </a:r>
          </a:p>
        </p:txBody>
      </p:sp>
    </p:spTree>
    <p:extLst>
      <p:ext uri="{BB962C8B-B14F-4D97-AF65-F5344CB8AC3E}">
        <p14:creationId xmlns:p14="http://schemas.microsoft.com/office/powerpoint/2010/main" val="324706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927697"/>
            <a:ext cx="10972800" cy="4325112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PH" sz="3600" dirty="0"/>
              <a:t>The researchers of the study have decided that the following are the main specific objectives of the study:</a:t>
            </a:r>
            <a:endParaRPr lang="en-US" sz="3600" dirty="0"/>
          </a:p>
          <a:p>
            <a:pPr marL="109728" indent="0">
              <a:buNone/>
            </a:pPr>
            <a:endParaRPr lang="en-US" sz="3600" dirty="0"/>
          </a:p>
          <a:p>
            <a:pPr marL="109728" indent="0">
              <a:buNone/>
            </a:pPr>
            <a:r>
              <a:rPr lang="en-PH" sz="3600" dirty="0" smtClean="0"/>
              <a:t>- To </a:t>
            </a:r>
            <a:r>
              <a:rPr lang="en-PH" sz="3600" dirty="0"/>
              <a:t>improve the algorithm to a better and faster way </a:t>
            </a:r>
            <a:r>
              <a:rPr lang="en-PH" sz="3600" dirty="0" smtClean="0"/>
              <a:t>which would minimize the delay of accessing the information.</a:t>
            </a:r>
          </a:p>
          <a:p>
            <a:pPr marL="109728" indent="0">
              <a:buNone/>
            </a:pPr>
            <a:endParaRPr lang="en-PH" sz="3600" dirty="0" smtClean="0"/>
          </a:p>
          <a:p>
            <a:pPr marL="109728" indent="0">
              <a:buNone/>
            </a:pPr>
            <a:r>
              <a:rPr lang="en-PH" sz="3600" dirty="0" smtClean="0"/>
              <a:t>- To come up with a proposal of usable methods that can lead into create a software that will solve the problem of Weather.com.ph completely</a:t>
            </a:r>
          </a:p>
          <a:p>
            <a:pPr marL="109728" indent="0">
              <a:buNone/>
            </a:pPr>
            <a:endParaRPr lang="en-US" sz="3600" dirty="0" smtClean="0"/>
          </a:p>
          <a:p>
            <a:pPr marL="109728" indent="0">
              <a:buNone/>
            </a:pPr>
            <a:r>
              <a:rPr lang="en-PH" sz="3600" dirty="0" smtClean="0"/>
              <a:t>- To </a:t>
            </a:r>
            <a:r>
              <a:rPr lang="en-PH" sz="3600" dirty="0"/>
              <a:t>create a software solution which solves the inefficiency in the Operations and Maintenance department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7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/>
              <a:t>and </a:t>
            </a:r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888073"/>
            <a:ext cx="10972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smtClean="0"/>
              <a:t>The </a:t>
            </a:r>
            <a:r>
              <a:rPr lang="en-US" sz="2500" dirty="0"/>
              <a:t>study will not cover other departments such as </a:t>
            </a:r>
            <a:r>
              <a:rPr lang="en-US" sz="2500" dirty="0" smtClean="0"/>
              <a:t>Financial </a:t>
            </a:r>
            <a:r>
              <a:rPr lang="en-US" sz="2500" dirty="0"/>
              <a:t>D</a:t>
            </a:r>
            <a:r>
              <a:rPr lang="en-US" sz="2500" dirty="0" smtClean="0"/>
              <a:t>epartment and Human resources </a:t>
            </a:r>
            <a:r>
              <a:rPr lang="en-US" sz="2500" dirty="0"/>
              <a:t>and </a:t>
            </a:r>
            <a:r>
              <a:rPr lang="en-US" sz="2500" dirty="0" smtClean="0"/>
              <a:t>limited </a:t>
            </a:r>
            <a:r>
              <a:rPr lang="en-US" sz="2500" dirty="0"/>
              <a:t>to the </a:t>
            </a:r>
            <a:r>
              <a:rPr lang="en-US" sz="2500" dirty="0" smtClean="0"/>
              <a:t>Operations </a:t>
            </a:r>
            <a:r>
              <a:rPr lang="en-US" sz="2500" dirty="0"/>
              <a:t>&amp; M</a:t>
            </a:r>
            <a:r>
              <a:rPr lang="en-US" sz="2500" dirty="0" smtClean="0"/>
              <a:t>aintenance Department.</a:t>
            </a:r>
          </a:p>
          <a:p>
            <a:pPr marL="342900" indent="-342900">
              <a:buFontTx/>
              <a:buChar char="-"/>
            </a:pPr>
            <a:r>
              <a:rPr lang="en-PH" sz="2800" dirty="0"/>
              <a:t>L</a:t>
            </a:r>
            <a:r>
              <a:rPr lang="en-PH" sz="2800" dirty="0" smtClean="0"/>
              <a:t>imited </a:t>
            </a:r>
            <a:r>
              <a:rPr lang="en-PH" sz="2800" dirty="0"/>
              <a:t>to the improvement of the old system by proposing a new software solution, which provides convenience and increase in productivity in the Operations and Maintenance department of the </a:t>
            </a:r>
            <a:r>
              <a:rPr lang="en-PH" sz="2800" dirty="0" smtClean="0"/>
              <a:t>company</a:t>
            </a:r>
            <a:r>
              <a:rPr lang="en-US" sz="2500" dirty="0"/>
              <a:t>.</a:t>
            </a:r>
            <a:endParaRPr lang="en-US" sz="2500" dirty="0" smtClean="0"/>
          </a:p>
          <a:p>
            <a:pPr marL="342900" indent="-34290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818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Background: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88073"/>
            <a:ext cx="10972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smtClean="0"/>
              <a:t>Created with the Yii2 Framework</a:t>
            </a:r>
          </a:p>
          <a:p>
            <a:pPr marL="342900" indent="-342900">
              <a:buFontTx/>
              <a:buChar char="-"/>
            </a:pPr>
            <a:r>
              <a:rPr lang="en-US" sz="2500" dirty="0" smtClean="0"/>
              <a:t>PHP Coding as well as some MySQL Database management</a:t>
            </a:r>
          </a:p>
          <a:p>
            <a:pPr marL="342900" indent="-342900">
              <a:buFontTx/>
              <a:buChar char="-"/>
            </a:pPr>
            <a:r>
              <a:rPr lang="en-US" sz="2500" dirty="0" smtClean="0"/>
              <a:t>Consists of Weather Station entry CRUD, Service Report Handling CRUD, Scheduling and Barcode generation for the specific Weather Station</a:t>
            </a:r>
          </a:p>
          <a:p>
            <a:pPr marL="342900" indent="-342900">
              <a:buFontTx/>
              <a:buChar char="-"/>
            </a:pPr>
            <a:r>
              <a:rPr lang="en-US" sz="2500" dirty="0" smtClean="0"/>
              <a:t>Accessible by mobile, computer and tablet devices</a:t>
            </a:r>
          </a:p>
          <a:p>
            <a:pPr marL="342900" indent="-342900">
              <a:buFontTx/>
              <a:buChar char="-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29030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Methodology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88073"/>
            <a:ext cx="109728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The group of processes or the order of our whole system is the following:</a:t>
            </a:r>
            <a:endParaRPr lang="en-US" dirty="0"/>
          </a:p>
          <a:p>
            <a:r>
              <a:rPr lang="en-PH" dirty="0" smtClean="0"/>
              <a:t>1. Data </a:t>
            </a:r>
            <a:r>
              <a:rPr lang="en-PH" dirty="0"/>
              <a:t>Quality Team checks if a weather station is broken</a:t>
            </a:r>
            <a:endParaRPr lang="en-US" dirty="0"/>
          </a:p>
          <a:p>
            <a:r>
              <a:rPr lang="en-PH" dirty="0" smtClean="0"/>
              <a:t>2. If </a:t>
            </a:r>
            <a:r>
              <a:rPr lang="en-PH" dirty="0"/>
              <a:t>there is a broken weather station, creates a service request</a:t>
            </a:r>
            <a:endParaRPr lang="en-US" dirty="0"/>
          </a:p>
          <a:p>
            <a:r>
              <a:rPr lang="en-PH" dirty="0" smtClean="0"/>
              <a:t>3. The </a:t>
            </a:r>
            <a:r>
              <a:rPr lang="en-PH" dirty="0"/>
              <a:t>service request is sent to the technicians</a:t>
            </a:r>
            <a:endParaRPr lang="en-US" dirty="0"/>
          </a:p>
          <a:p>
            <a:r>
              <a:rPr lang="en-PH" dirty="0" smtClean="0"/>
              <a:t>4. Technicians </a:t>
            </a:r>
            <a:r>
              <a:rPr lang="en-PH" dirty="0"/>
              <a:t>will execute maintenance referring to the service request received</a:t>
            </a:r>
            <a:endParaRPr lang="en-US" dirty="0"/>
          </a:p>
          <a:p>
            <a:r>
              <a:rPr lang="en-PH" dirty="0" smtClean="0"/>
              <a:t>5.</a:t>
            </a:r>
            <a:r>
              <a:rPr lang="en-PH" dirty="0"/>
              <a:t> </a:t>
            </a:r>
            <a:r>
              <a:rPr lang="en-PH" dirty="0" smtClean="0"/>
              <a:t>Technicians </a:t>
            </a:r>
            <a:r>
              <a:rPr lang="en-PH" dirty="0"/>
              <a:t>will do first solution first and if first solution doesn’t work, do second solution</a:t>
            </a:r>
            <a:endParaRPr lang="en-US" dirty="0"/>
          </a:p>
          <a:p>
            <a:r>
              <a:rPr lang="en-PH" dirty="0" smtClean="0"/>
              <a:t>6. First </a:t>
            </a:r>
            <a:r>
              <a:rPr lang="en-PH" dirty="0"/>
              <a:t>solution is contacting site manager for maintenance through phone and the call is recorded</a:t>
            </a:r>
            <a:endParaRPr lang="en-US" dirty="0"/>
          </a:p>
          <a:p>
            <a:r>
              <a:rPr lang="en-PH" dirty="0" smtClean="0"/>
              <a:t>7. If </a:t>
            </a:r>
            <a:r>
              <a:rPr lang="en-PH" dirty="0"/>
              <a:t>it doesn’t work, second solution is mandatory and it is a site visit for physical maintenance</a:t>
            </a:r>
            <a:endParaRPr lang="en-US" dirty="0"/>
          </a:p>
          <a:p>
            <a:r>
              <a:rPr lang="en-PH" dirty="0" smtClean="0"/>
              <a:t>8. Scheduling </a:t>
            </a:r>
            <a:r>
              <a:rPr lang="en-PH" dirty="0"/>
              <a:t>is a first before a site visit</a:t>
            </a:r>
            <a:endParaRPr lang="en-US" dirty="0"/>
          </a:p>
          <a:p>
            <a:r>
              <a:rPr lang="en-PH" dirty="0" smtClean="0"/>
              <a:t>9. After </a:t>
            </a:r>
            <a:r>
              <a:rPr lang="en-PH" dirty="0"/>
              <a:t>maintenance, a service report is created to mark the end of the maintenance process</a:t>
            </a:r>
            <a:endParaRPr lang="en-US" dirty="0"/>
          </a:p>
          <a:p>
            <a:r>
              <a:rPr lang="en-PH" dirty="0" smtClean="0"/>
              <a:t>10. The </a:t>
            </a:r>
            <a:r>
              <a:rPr lang="en-PH" dirty="0"/>
              <a:t>service report is then passed to the Operations and Maintenance Head for review and double checking for error</a:t>
            </a:r>
            <a:endParaRPr lang="en-US" dirty="0"/>
          </a:p>
          <a:p>
            <a:r>
              <a:rPr lang="en-PH" dirty="0" smtClean="0"/>
              <a:t>11. End </a:t>
            </a:r>
            <a:r>
              <a:rPr lang="en-PH" dirty="0"/>
              <a:t>of the process</a:t>
            </a:r>
            <a:endParaRPr lang="en-US" dirty="0"/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9785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88073"/>
            <a:ext cx="1097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Weather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Barcode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RFID vs. Barcode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Preventive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Asset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65615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lightning design slides</Template>
  <TotalTime>0</TotalTime>
  <Words>431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Sheet lightning design template</vt:lpstr>
      <vt:lpstr> Asset Management with Barcode Tagging System for Operations and Maintenance</vt:lpstr>
      <vt:lpstr>Abstract:</vt:lpstr>
      <vt:lpstr>Introduction:</vt:lpstr>
      <vt:lpstr>Objectives:</vt:lpstr>
      <vt:lpstr>Scope and Limitations:</vt:lpstr>
      <vt:lpstr>Technical Background:</vt:lpstr>
      <vt:lpstr>Design and Methodology</vt:lpstr>
      <vt:lpstr>Review of Related 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2016-08-27T14:35:38Z</dcterms:created>
  <dcterms:modified xsi:type="dcterms:W3CDTF">2016-08-27T16:30:40Z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