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0" r:id="rId4"/>
    <p:sldId id="264" r:id="rId5"/>
    <p:sldId id="270" r:id="rId6"/>
    <p:sldId id="27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3BCB2B-1AF8-4FC0-8A17-C0E6D40426BF}" type="datetime1">
              <a:rPr lang="en-US" smtClean="0"/>
              <a:t>11/20/2016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92A-CAD7-4B96-8A25-64B92E050815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4F62-EA7E-4D70-AF22-BD86757D3155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AEF53E84-C9AC-42E6-BCCB-90EC2A56B8E3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FA8F-E4AE-4BCB-ADE0-9DECA7A16747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A8D5-A1EF-4995-BB5E-D278733DC501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1EA8C313-C41C-438F-9ABA-0F5C940ADB13}" type="datetime1">
              <a:rPr lang="en-US" smtClean="0"/>
              <a:t>11/20/2016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CD7CAB1-3B26-4557-B57F-DA3E294B9278}" type="datetime1">
              <a:rPr lang="en-US" smtClean="0"/>
              <a:t>11/20/2016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41E0-B930-4E4F-B101-1077B3800E20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AC2-8591-468F-9A21-0A84DF454DEF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968-A8E7-4C22-B7AC-58FCBCCC98E9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5739D9E8-B0FF-4E40-8A65-1C1B44D4BA58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8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ject-Barcode\Documentation\SYSADD1\Diagram\Use%20Case\Use%20Case%2009.07.2016.jpg" TargetMode="External"/><Relationship Id="rId2" Type="http://schemas.openxmlformats.org/officeDocument/2006/relationships/hyperlink" Target="file:///D:\Project-Barcode\Documentation\SYSADD1\Diagram\Communication%20Diagram\Communication%20Diagram%2009.07.16.docx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file:///D:\Project-Barcode\Documentation\SYSADD1\Diagram\Object%20Diagram\Object%20Diagram%2009.07.16.docx" TargetMode="External"/><Relationship Id="rId4" Type="http://schemas.openxmlformats.org/officeDocument/2006/relationships/hyperlink" Target="file:///D:\Project-Barcode\Documentation\SYSADD1\Diagram\Activity%20Diagram\Activity%20Diagram%2009.07.16\Activity%20Diagram%201%2009.07.16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033" y="3835531"/>
            <a:ext cx="7247467" cy="1752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 Guzman, Joanna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Mayor, Miguel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Tobias, Adrian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Asset Management with Barcode Tagging System for Operations and </a:t>
            </a:r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991" y="-100810"/>
            <a:ext cx="10972800" cy="1066800"/>
          </a:xfrm>
        </p:spPr>
        <p:txBody>
          <a:bodyPr>
            <a:normAutofit/>
          </a:bodyPr>
          <a:lstStyle/>
          <a:p>
            <a:r>
              <a:rPr lang="en-PH" dirty="0" smtClean="0"/>
              <a:t>Diagrams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18" y="220089"/>
            <a:ext cx="8083573" cy="5480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18" y="5700477"/>
            <a:ext cx="8083573" cy="7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56878"/>
            <a:ext cx="10972800" cy="1066800"/>
          </a:xfrm>
        </p:spPr>
        <p:txBody>
          <a:bodyPr/>
          <a:lstStyle/>
          <a:p>
            <a:r>
              <a:rPr lang="en-PH" dirty="0" smtClean="0">
                <a:hlinkClick r:id="rId2" action="ppaction://hlinkfile"/>
              </a:rPr>
              <a:t>Communication Diagram</a:t>
            </a:r>
            <a:endParaRPr lang="en-PH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382333" y="161456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hlinkClick r:id="rId3" action="ppaction://hlinkfile"/>
              </a:rPr>
              <a:t>Use Case Diagram</a:t>
            </a:r>
            <a:endParaRPr lang="en-PH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420969" y="2675831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hlinkClick r:id="rId4" action="ppaction://hlinkfile"/>
              </a:rPr>
              <a:t>Activity Diagram</a:t>
            </a:r>
            <a:endParaRPr lang="en-PH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524000" y="3742631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hlinkClick r:id="rId5" action="ppaction://hlinkfile"/>
              </a:rPr>
              <a:t>Object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145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PH" dirty="0" smtClean="0"/>
              <a:t>- O</a:t>
            </a:r>
            <a:r>
              <a:rPr lang="en-PH" dirty="0" smtClean="0"/>
              <a:t>rganizing </a:t>
            </a:r>
            <a:r>
              <a:rPr lang="en-PH" dirty="0"/>
              <a:t>and handling data </a:t>
            </a:r>
            <a:r>
              <a:rPr lang="en-PH" dirty="0" smtClean="0"/>
              <a:t>is important. </a:t>
            </a:r>
          </a:p>
          <a:p>
            <a:pPr marL="109728" indent="0">
              <a:buNone/>
            </a:pPr>
            <a:r>
              <a:rPr lang="en-PH" dirty="0" smtClean="0"/>
              <a:t>- To </a:t>
            </a:r>
            <a:r>
              <a:rPr lang="en-PH" dirty="0"/>
              <a:t>achieve efficient organization </a:t>
            </a:r>
            <a:r>
              <a:rPr lang="en-PH" dirty="0" smtClean="0"/>
              <a:t>of data.</a:t>
            </a:r>
          </a:p>
          <a:p>
            <a:pPr marL="109728" indent="0">
              <a:buNone/>
            </a:pPr>
            <a:r>
              <a:rPr lang="en-PH" dirty="0" smtClean="0"/>
              <a:t>- Explains the </a:t>
            </a:r>
            <a:r>
              <a:rPr lang="en-PH" dirty="0"/>
              <a:t>benefits of implementing an </a:t>
            </a:r>
            <a:r>
              <a:rPr lang="en-PH" dirty="0" smtClean="0"/>
              <a:t>AMS.</a:t>
            </a:r>
          </a:p>
          <a:p>
            <a:pPr marL="109728" indent="0">
              <a:buNone/>
            </a:pPr>
            <a:r>
              <a:rPr lang="en-PH" dirty="0" smtClean="0"/>
              <a:t>- </a:t>
            </a:r>
            <a:r>
              <a:rPr lang="en-PH" dirty="0"/>
              <a:t>E</a:t>
            </a:r>
            <a:r>
              <a:rPr lang="en-PH" dirty="0" smtClean="0"/>
              <a:t>fficiently </a:t>
            </a:r>
            <a:r>
              <a:rPr lang="en-PH" dirty="0"/>
              <a:t>and effectively handle the data and information about the weather stations of the company around the regions of the Philippines.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</a:t>
            </a:r>
            <a:r>
              <a:rPr lang="en-US" sz="3600" dirty="0"/>
              <a:t>a </a:t>
            </a:r>
            <a:r>
              <a:rPr lang="en-US" sz="3600" dirty="0" smtClean="0"/>
              <a:t>software solution that </a:t>
            </a:r>
            <a:r>
              <a:rPr lang="en-US" sz="3600" dirty="0"/>
              <a:t>would improve upon the old existing system for the company called </a:t>
            </a:r>
            <a:r>
              <a:rPr lang="en-US" sz="3600" dirty="0" smtClean="0"/>
              <a:t>Weather.ph</a:t>
            </a:r>
          </a:p>
          <a:p>
            <a:r>
              <a:rPr lang="en-PH" sz="3600" dirty="0"/>
              <a:t>What is Weather.ph? </a:t>
            </a:r>
            <a:endParaRPr lang="en-PH" sz="3600" dirty="0" smtClean="0"/>
          </a:p>
          <a:p>
            <a:r>
              <a:rPr lang="en-US" sz="3600" dirty="0" smtClean="0"/>
              <a:t>What do they do?</a:t>
            </a:r>
          </a:p>
        </p:txBody>
      </p:sp>
    </p:spTree>
    <p:extLst>
      <p:ext uri="{BB962C8B-B14F-4D97-AF65-F5344CB8AC3E}">
        <p14:creationId xmlns:p14="http://schemas.microsoft.com/office/powerpoint/2010/main" val="32470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and Maintenance Department </a:t>
            </a:r>
            <a:r>
              <a:rPr lang="en-US" dirty="0" smtClean="0"/>
              <a:t>handles </a:t>
            </a:r>
            <a:r>
              <a:rPr lang="en-US" dirty="0"/>
              <a:t>the data of weather stations and do </a:t>
            </a:r>
            <a:r>
              <a:rPr lang="en-US" dirty="0" smtClean="0"/>
              <a:t>maintenance.</a:t>
            </a:r>
          </a:p>
          <a:p>
            <a:r>
              <a:rPr lang="en-US" dirty="0"/>
              <a:t>H</a:t>
            </a:r>
            <a:r>
              <a:rPr lang="en-US" dirty="0" smtClean="0"/>
              <a:t>undreds </a:t>
            </a:r>
            <a:r>
              <a:rPr lang="en-US" dirty="0"/>
              <a:t>of weather stations </a:t>
            </a:r>
            <a:r>
              <a:rPr lang="en-US" dirty="0" smtClean="0"/>
              <a:t>are </a:t>
            </a:r>
            <a:r>
              <a:rPr lang="en-US" dirty="0"/>
              <a:t>located all over the regions of the </a:t>
            </a:r>
            <a:r>
              <a:rPr lang="en-US" dirty="0" smtClean="0"/>
              <a:t>Philippines.</a:t>
            </a:r>
          </a:p>
          <a:p>
            <a:r>
              <a:rPr lang="en-US" dirty="0" smtClean="0"/>
              <a:t>A specific problem arises </a:t>
            </a:r>
            <a:r>
              <a:rPr lang="en-US" dirty="0"/>
              <a:t>inside the </a:t>
            </a:r>
            <a:r>
              <a:rPr lang="en-US" dirty="0" smtClean="0"/>
              <a:t>department.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8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How </a:t>
            </a:r>
            <a:r>
              <a:rPr lang="en-US" dirty="0"/>
              <a:t>to arrange and manage </a:t>
            </a:r>
            <a:r>
              <a:rPr lang="en-US" dirty="0" smtClean="0"/>
              <a:t>data.</a:t>
            </a:r>
          </a:p>
          <a:p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the ease of arrangement and management of data within the </a:t>
            </a:r>
            <a:r>
              <a:rPr lang="en-US" dirty="0" smtClean="0"/>
              <a:t>company.</a:t>
            </a:r>
          </a:p>
          <a:p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the reliability against the loss or </a:t>
            </a:r>
            <a:r>
              <a:rPr lang="en-US" dirty="0" smtClean="0"/>
              <a:t>errors.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8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927697"/>
            <a:ext cx="10972800" cy="4325112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US" sz="3600" dirty="0"/>
          </a:p>
          <a:p>
            <a:pPr marL="109728" indent="0">
              <a:buNone/>
            </a:pPr>
            <a:r>
              <a:rPr lang="en-PH" sz="3600" dirty="0" smtClean="0"/>
              <a:t>- To </a:t>
            </a:r>
            <a:r>
              <a:rPr lang="en-PH" sz="3600" dirty="0"/>
              <a:t>improve the algorithm to a better and faster way </a:t>
            </a:r>
            <a:r>
              <a:rPr lang="en-PH" sz="3600" dirty="0" smtClean="0"/>
              <a:t>which would minimize the delay of accessing the information.</a:t>
            </a:r>
          </a:p>
          <a:p>
            <a:pPr marL="109728" indent="0">
              <a:buNone/>
            </a:pPr>
            <a:endParaRPr lang="en-PH" sz="3600" dirty="0" smtClean="0"/>
          </a:p>
          <a:p>
            <a:pPr marL="109728" indent="0">
              <a:buNone/>
            </a:pPr>
            <a:r>
              <a:rPr lang="en-PH" sz="3600" dirty="0" smtClean="0"/>
              <a:t>- To come up with a proposal of usable methods that can lead into create a software that will solve the problem of Weather.com.ph completely</a:t>
            </a:r>
          </a:p>
          <a:p>
            <a:pPr marL="109728" indent="0">
              <a:buNone/>
            </a:pPr>
            <a:endParaRPr lang="en-US" sz="3600" dirty="0" smtClean="0"/>
          </a:p>
          <a:p>
            <a:pPr marL="109728" indent="0">
              <a:buNone/>
            </a:pPr>
            <a:r>
              <a:rPr lang="en-PH" sz="3600" dirty="0" smtClean="0"/>
              <a:t>- To </a:t>
            </a:r>
            <a:r>
              <a:rPr lang="en-PH" sz="3600" dirty="0"/>
              <a:t>create a software solution which solves the inefficiency in the Operations and Maintenance department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7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/>
              <a:t>and </a:t>
            </a:r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888073"/>
            <a:ext cx="109728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smtClean="0"/>
              <a:t>Will not </a:t>
            </a:r>
            <a:r>
              <a:rPr lang="en-US" sz="2500" dirty="0"/>
              <a:t>cover other departments such as </a:t>
            </a:r>
            <a:r>
              <a:rPr lang="en-US" sz="2500" dirty="0" smtClean="0"/>
              <a:t>Financial </a:t>
            </a:r>
            <a:r>
              <a:rPr lang="en-US" sz="2500" dirty="0"/>
              <a:t>D</a:t>
            </a:r>
            <a:r>
              <a:rPr lang="en-US" sz="2500" dirty="0" smtClean="0"/>
              <a:t>epartment and Human </a:t>
            </a:r>
            <a:r>
              <a:rPr lang="en-US" sz="2500" dirty="0" smtClean="0"/>
              <a:t>resources.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r>
              <a:rPr lang="en-PH" sz="2800" dirty="0"/>
              <a:t>L</a:t>
            </a:r>
            <a:r>
              <a:rPr lang="en-PH" sz="2800" dirty="0" smtClean="0"/>
              <a:t>imited </a:t>
            </a:r>
            <a:r>
              <a:rPr lang="en-PH" sz="2800" dirty="0"/>
              <a:t>to the improvement of the old system by proposing a new software </a:t>
            </a:r>
            <a:r>
              <a:rPr lang="en-PH" sz="2800" dirty="0" smtClean="0"/>
              <a:t>solution</a:t>
            </a:r>
          </a:p>
          <a:p>
            <a:pPr marL="342900" indent="-342900">
              <a:buFontTx/>
              <a:buChar char="-"/>
            </a:pPr>
            <a:r>
              <a:rPr lang="en-PH" sz="2800" dirty="0"/>
              <a:t>P</a:t>
            </a:r>
            <a:r>
              <a:rPr lang="en-PH" sz="2800" dirty="0" smtClean="0"/>
              <a:t>rovides </a:t>
            </a:r>
            <a:r>
              <a:rPr lang="en-PH" sz="2800" dirty="0"/>
              <a:t>convenience and increase in productivity in the Operations and Maintenance </a:t>
            </a:r>
            <a:r>
              <a:rPr lang="en-PH" sz="2800" dirty="0" smtClean="0"/>
              <a:t>D</a:t>
            </a:r>
            <a:r>
              <a:rPr lang="en-PH" sz="2800" dirty="0" smtClean="0"/>
              <a:t>ept.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818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Background: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88073"/>
            <a:ext cx="10972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 smtClean="0"/>
              <a:t>Created with the Yii2 </a:t>
            </a:r>
            <a:r>
              <a:rPr lang="en-US" sz="2500" dirty="0" smtClean="0"/>
              <a:t>Framework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r>
              <a:rPr lang="en-US" sz="2500" dirty="0" smtClean="0"/>
              <a:t>PHP Coding as well as some MySQL Database </a:t>
            </a:r>
            <a:r>
              <a:rPr lang="en-US" sz="2500" dirty="0" smtClean="0"/>
              <a:t>management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r>
              <a:rPr lang="en-US" sz="2500" dirty="0" smtClean="0"/>
              <a:t>Consists of Weather Station entry CRUD, Service Report Handling CRUD, Scheduling and Barcode generation for the specific Weather </a:t>
            </a:r>
            <a:r>
              <a:rPr lang="en-US" sz="2500" dirty="0" smtClean="0"/>
              <a:t>Station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r>
              <a:rPr lang="en-US" sz="2500" dirty="0" smtClean="0"/>
              <a:t>Accessible by mobile, computer and tablet devices</a:t>
            </a:r>
          </a:p>
          <a:p>
            <a:pPr marL="342900" indent="-342900">
              <a:buFontTx/>
              <a:buChar char="-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2903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Literature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88073"/>
            <a:ext cx="1097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Weather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Barcode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RFID vs. Barcode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Preventive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Asset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6561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lightning design slides</Template>
  <TotalTime>0</TotalTime>
  <Words>320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Sheet lightning design template</vt:lpstr>
      <vt:lpstr> Asset Management with Barcode Tagging System for Operations and Maintenance</vt:lpstr>
      <vt:lpstr>Abstract:</vt:lpstr>
      <vt:lpstr>Introduction:</vt:lpstr>
      <vt:lpstr>Project Context</vt:lpstr>
      <vt:lpstr>Purpose and Description</vt:lpstr>
      <vt:lpstr>Objectives:</vt:lpstr>
      <vt:lpstr>Scope and Limitations:</vt:lpstr>
      <vt:lpstr>Technical Background:</vt:lpstr>
      <vt:lpstr>Review of Related Literature</vt:lpstr>
      <vt:lpstr>Diagrams</vt:lpstr>
      <vt:lpstr>Communication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2016-08-27T14:35:38Z</dcterms:created>
  <dcterms:modified xsi:type="dcterms:W3CDTF">2016-11-20T06:07:22Z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