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Open Sans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349106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349106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349106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349106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963f8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963f8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bda067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bda067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bda067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bbda067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bda067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bda067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35c4d7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35c4d7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08367e1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08367e1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0881c5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0881c5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1ba7555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e1ba7555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75365fe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075365feb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5365fe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5365feb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6cff2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6cff2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349106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b349106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b34910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b34910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b349106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b349106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349106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349106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url=https%3A%2F%2Fwww.pinterest.com%2Fpin%2F838302918122197055%2F&amp;psig=AOvVaw2kQouqnMCrGeRtECBDrvRp&amp;ust=1624494069186000&amp;source=images&amp;cd=vfe&amp;ved=0CAoQjRxqFwoTCKC38Ki-rPECFQAAAAAdAAAAABA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00OZD9tFd33VdrpmGF_FrX22o5xrg-dy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ensei-jirving/Online-DS-PT-01.24.22-cohort-notes/blob/main/Week_03/Lecture_01/Codealong/Python_Visualizations_Pt_1_Class.ipyn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2_xJZmqFfyTP9Xd6vecm8eCbeI_JNmIH?usp=sharing" TargetMode="External"/><Relationship Id="rId4" Type="http://schemas.openxmlformats.org/officeDocument/2006/relationships/hyperlink" Target="https://colab.research.google.com/drive/12_xJZmqFfyTP9Xd6vecm8eCbeI_JNmIH?usp=sharing" TargetMode="External"/><Relationship Id="rId5" Type="http://schemas.openxmlformats.org/officeDocument/2006/relationships/hyperlink" Target="https://docs.google.com/spreadsheets/d/1VMaw2oCn0ABitd-alLAEsEhGS1Je2UFNLu76TKrIH7w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150" y="924450"/>
            <a:ext cx="3201351" cy="320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633425" y="1130388"/>
            <a:ext cx="716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your dataset </a:t>
            </a:r>
            <a:r>
              <a:rPr i="1" lang="en"/>
              <a:t>like?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.describe()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is data </a:t>
            </a:r>
            <a:r>
              <a:rPr i="1" lang="en"/>
              <a:t>distributed?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How many of each category?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What values are most of the data near?</a:t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0" l="1447" r="1399" t="0"/>
          <a:stretch/>
        </p:blipFill>
        <p:spPr>
          <a:xfrm>
            <a:off x="5588350" y="1138675"/>
            <a:ext cx="2830475" cy="21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633425" y="1130375"/>
            <a:ext cx="7162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your dataset </a:t>
            </a:r>
            <a:r>
              <a:rPr i="1" lang="en"/>
              <a:t>like?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.describe()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is data </a:t>
            </a:r>
            <a:r>
              <a:rPr i="1" lang="en"/>
              <a:t>distributed?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How many of each category?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What values are most of the data near?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Where are the outliers?</a:t>
            </a:r>
            <a:endParaRPr/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1787" l="0" r="0" t="0"/>
          <a:stretch/>
        </p:blipFill>
        <p:spPr>
          <a:xfrm>
            <a:off x="5498725" y="917225"/>
            <a:ext cx="3324225" cy="22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578388" y="1490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in Python</a:t>
            </a:r>
            <a:endParaRPr/>
          </a:p>
        </p:txBody>
      </p:sp>
      <p:sp>
        <p:nvSpPr>
          <p:cNvPr id="116" name="Google Shape;116;p27"/>
          <p:cNvSpPr txBox="1"/>
          <p:nvPr/>
        </p:nvSpPr>
        <p:spPr>
          <a:xfrm>
            <a:off x="2309025" y="1006475"/>
            <a:ext cx="487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Exploring one variable at a time</a:t>
            </a:r>
            <a:endParaRPr sz="240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75" y="1757400"/>
            <a:ext cx="2984398" cy="304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9" y="952550"/>
            <a:ext cx="3177926" cy="21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625" y="4"/>
            <a:ext cx="4042750" cy="20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500" y="1699350"/>
            <a:ext cx="4042749" cy="31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475" y="2685779"/>
            <a:ext cx="2895974" cy="217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8400" y="1777100"/>
            <a:ext cx="2443650" cy="2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1032300" y="1990200"/>
            <a:ext cx="7079400" cy="2334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Power behind the Plotting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Matplotlib.pyplot (plt)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Seaborn (sns)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Pandas Plotting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625" y="46329"/>
            <a:ext cx="4042750" cy="20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Code!</a:t>
            </a:r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2082325" y="2064300"/>
            <a:ext cx="51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In this sample univariate plotting notebook</a:t>
            </a:r>
            <a:endParaRPr sz="21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Codealong: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Python Visualizations 101 - Part 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747425" y="1414850"/>
            <a:ext cx="7763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I’ve saved the traditional class activity to be an optional bonus assignment to practice your data cleaning &amp; visualization skills.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See the final slide for the link.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Instead, we will walk through how to create &amp; customize a specific visualization in 4 different ways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Colab Notebook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2"/>
          <p:cNvSpPr txBox="1"/>
          <p:nvPr>
            <p:ph type="title"/>
          </p:nvPr>
        </p:nvSpPr>
        <p:spPr>
          <a:xfrm>
            <a:off x="742400" y="1069600"/>
            <a:ext cx="7877100" cy="2348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And now for the FUN!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one and only…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Clean and Plot</a:t>
            </a:r>
            <a:endParaRPr b="1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 Univariate Challenge!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3107325" y="3938513"/>
            <a:ext cx="30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Required: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Medical Data</a:t>
            </a:r>
            <a:endParaRPr/>
          </a:p>
        </p:txBody>
      </p:sp>
      <p:sp>
        <p:nvSpPr>
          <p:cNvPr id="152" name="Google Shape;152;p32"/>
          <p:cNvSpPr txBox="1"/>
          <p:nvPr/>
        </p:nvSpPr>
        <p:spPr>
          <a:xfrm>
            <a:off x="235525" y="81025"/>
            <a:ext cx="8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Optional Bonus Practice Assignment!</a:t>
            </a:r>
            <a:endParaRPr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"/>
          <p:cNvSpPr txBox="1"/>
          <p:nvPr/>
        </p:nvSpPr>
        <p:spPr>
          <a:xfrm>
            <a:off x="1944650" y="1786800"/>
            <a:ext cx="476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Please share your best visualization with the class on Discord!</a:t>
            </a:r>
            <a:endParaRPr sz="3000"/>
          </a:p>
        </p:txBody>
      </p:sp>
      <p:sp>
        <p:nvSpPr>
          <p:cNvPr id="159" name="Google Shape;159;p33"/>
          <p:cNvSpPr txBox="1"/>
          <p:nvPr/>
        </p:nvSpPr>
        <p:spPr>
          <a:xfrm>
            <a:off x="546600" y="343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-1677500" y="1011425"/>
            <a:ext cx="71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6" name="Google Shape;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3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9" name="Google Shape;49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0" name="Google Shape;50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" name="Google Shape;51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/>
        </p:nvSpPr>
        <p:spPr>
          <a:xfrm>
            <a:off x="568548" y="418500"/>
            <a:ext cx="430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Stack 1 Belt Exam</a:t>
            </a:r>
            <a:endParaRPr sz="32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57" name="Google Shape;57;p18"/>
          <p:cNvCxnSpPr/>
          <p:nvPr/>
        </p:nvCxnSpPr>
        <p:spPr>
          <a:xfrm>
            <a:off x="568554" y="1096698"/>
            <a:ext cx="8139000" cy="0"/>
          </a:xfrm>
          <a:prstGeom prst="straightConnector1">
            <a:avLst/>
          </a:prstGeom>
          <a:noFill/>
          <a:ln cap="flat" cmpd="sng" w="9525">
            <a:solidFill>
              <a:srgbClr val="E7E7E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8"/>
          <p:cNvSpPr txBox="1"/>
          <p:nvPr/>
        </p:nvSpPr>
        <p:spPr>
          <a:xfrm>
            <a:off x="578170" y="1188713"/>
            <a:ext cx="79962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3782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Eligibility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782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90 % of Week 1 &amp; 2 Assignments 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7819" lvl="2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■"/>
            </a:pP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Including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Resubmits</a:t>
            </a:r>
            <a:endParaRPr sz="3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37819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■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Due: 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 AM PST on Thursday (02/10/22)</a:t>
            </a:r>
            <a:b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782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Unlock Codes: 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782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Thursday after Class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782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Must start exam by 11:59 pm Saturday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Note: You have 24 hours to Complete Exam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/>
        </p:nvSpPr>
        <p:spPr>
          <a:xfrm>
            <a:off x="1951219" y="233794"/>
            <a:ext cx="524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Week 3 CORE Assignments</a:t>
            </a:r>
            <a:endParaRPr sz="2400"/>
          </a:p>
        </p:txBody>
      </p:sp>
      <p:sp>
        <p:nvSpPr>
          <p:cNvPr id="64" name="Google Shape;64;p19"/>
          <p:cNvSpPr txBox="1"/>
          <p:nvPr/>
        </p:nvSpPr>
        <p:spPr>
          <a:xfrm>
            <a:off x="669986" y="1278744"/>
            <a:ext cx="7386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These MUST be submitted by </a:t>
            </a:r>
            <a:r>
              <a:rPr b="1" lang="en" sz="1800" u="sng"/>
              <a:t>Sunday February 13th</a:t>
            </a:r>
            <a:r>
              <a:rPr b="1" lang="en" sz="1800"/>
              <a:t>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Average Height Exercise (Core)</a:t>
            </a:r>
            <a:endParaRPr sz="2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Histograms &amp; Boxplots (Core)</a:t>
            </a:r>
            <a:endParaRPr sz="2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Project 1 - Part 3 (Core)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66750" y="430067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666750" y="1177526"/>
            <a:ext cx="8006100" cy="3498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By the end of this lesson you will be able to: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Univariate Data Visualizations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Exploratory Data Analysis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Matplotlib.pyplot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a barchart, histogram and boxplot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Data Visualizations</a:t>
            </a:r>
            <a:endParaRPr/>
          </a:p>
        </p:txBody>
      </p:sp>
      <p:sp>
        <p:nvSpPr>
          <p:cNvPr id="76" name="Google Shape;76;p21"/>
          <p:cNvSpPr txBox="1"/>
          <p:nvPr/>
        </p:nvSpPr>
        <p:spPr>
          <a:xfrm>
            <a:off x="1427013" y="990750"/>
            <a:ext cx="607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Exploring one column at a time</a:t>
            </a:r>
            <a:endParaRPr sz="2200"/>
          </a:p>
        </p:txBody>
      </p:sp>
      <p:pic>
        <p:nvPicPr>
          <p:cNvPr id="77" name="Google Shape;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26" y="2027125"/>
            <a:ext cx="4737875" cy="2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3" name="Google Shape;83;p22"/>
          <p:cNvSpPr txBox="1"/>
          <p:nvPr/>
        </p:nvSpPr>
        <p:spPr>
          <a:xfrm>
            <a:off x="878750" y="1736225"/>
            <a:ext cx="7162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You, the Data Scientist to Understand Your Data</a:t>
            </a:r>
            <a:br>
              <a:rPr lang="en" sz="1700"/>
            </a:br>
            <a:endParaRPr sz="17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(And Maybe for</a:t>
            </a:r>
            <a:r>
              <a:rPr b="1" lang="en" sz="1700"/>
              <a:t> Technical</a:t>
            </a:r>
            <a:r>
              <a:rPr lang="en" sz="1700"/>
              <a:t> Audiences)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9" name="Google Shape;89;p23"/>
          <p:cNvSpPr txBox="1"/>
          <p:nvPr/>
        </p:nvSpPr>
        <p:spPr>
          <a:xfrm>
            <a:off x="633425" y="1138650"/>
            <a:ext cx="716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your data </a:t>
            </a:r>
            <a:r>
              <a:rPr i="1" lang="en"/>
              <a:t>like?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.describe()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633425" y="1138675"/>
            <a:ext cx="716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your dataset </a:t>
            </a:r>
            <a:r>
              <a:rPr i="1" lang="en"/>
              <a:t>like?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.describe()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is data </a:t>
            </a:r>
            <a:r>
              <a:rPr i="1" lang="en"/>
              <a:t>distributed?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How many of each category?</a:t>
            </a:r>
            <a:endParaRPr/>
          </a:p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1215" r="0" t="3044"/>
          <a:stretch/>
        </p:blipFill>
        <p:spPr>
          <a:xfrm>
            <a:off x="4880725" y="1201575"/>
            <a:ext cx="3966850" cy="20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