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2" r:id="rId7"/>
    <p:sldId id="266" r:id="rId8"/>
    <p:sldId id="263" r:id="rId9"/>
    <p:sldId id="260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AE12A-13C2-40D7-B847-67385C01859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06E8-360C-44D8-9DBA-F411F2E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4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46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3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Virtual and Augmented Reality </a:t>
            </a:r>
            <a:r>
              <a:rPr lang="en-US" sz="5400" dirty="0" smtClean="0"/>
              <a:t>in Mobile </a:t>
            </a:r>
            <a:r>
              <a:rPr lang="en-US" sz="5400" dirty="0" smtClean="0"/>
              <a:t>Gaming using Android and Google Cardboard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Shakeel Osmani, Megan Smith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Augmented Reality with Android 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r>
              <a:rPr lang="en-US" b="1"/>
              <a:t>what is Augmented reality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</a:pPr>
            <a:r>
              <a:rPr lang="en-US"/>
              <a:t>a technology that superimposes a computer-generated image on a user's view of the real world, thus providing a composite view - Google dictionary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</a:pPr>
            <a:r>
              <a:rPr lang="en-US"/>
              <a:t>The user’s real surrounding is augmented by extra superimposing content like CGI, Audio, Video etc.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</a:pPr>
            <a:endParaRPr/>
          </a:p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87" y="3998750"/>
            <a:ext cx="30956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3795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Vuforia SDK</a:t>
            </a: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r>
              <a:rPr lang="en-US" b="1"/>
              <a:t>what is it?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Font typeface="Calibri"/>
            </a:pPr>
            <a:r>
              <a:rPr lang="en-US" b="1">
                <a:solidFill>
                  <a:schemeClr val="dk1"/>
                </a:solidFill>
              </a:rPr>
              <a:t>Vuforia</a:t>
            </a:r>
            <a:r>
              <a:rPr lang="en-US">
                <a:solidFill>
                  <a:schemeClr val="dk1"/>
                </a:solidFill>
              </a:rPr>
              <a:t> is an Augmented Reality </a:t>
            </a:r>
            <a:r>
              <a:rPr lang="en-US" b="1">
                <a:solidFill>
                  <a:schemeClr val="dk1"/>
                </a:solidFill>
              </a:rPr>
              <a:t>Software Development Kit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 b="1">
                <a:solidFill>
                  <a:schemeClr val="dk1"/>
                </a:solidFill>
              </a:rPr>
              <a:t>SDK</a:t>
            </a:r>
            <a:r>
              <a:rPr lang="en-US">
                <a:solidFill>
                  <a:schemeClr val="dk1"/>
                </a:solidFill>
              </a:rPr>
              <a:t>) for mobile devices that enables the creation of Augmented Reality applications - Wikipedia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</a:pPr>
            <a:r>
              <a:rPr lang="en-US"/>
              <a:t>It uses Computer Vision technology to recognize and track planar images (Image Targets) and simple 3D objects, such as boxes, in real-time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</a:pPr>
            <a:r>
              <a:rPr lang="en-US"/>
              <a:t>The Vuforia SDK supports a variety of 2D and 3D target types including ‘markerless’ Image Targets, 3D Multi-Target configurations</a:t>
            </a:r>
          </a:p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62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Hands on steps</a:t>
            </a: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r>
              <a:rPr lang="en-US" b="1"/>
              <a:t>How to build it?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Font typeface="Calibri"/>
            </a:pPr>
            <a:r>
              <a:rPr lang="en-US">
                <a:solidFill>
                  <a:schemeClr val="dk1"/>
                </a:solidFill>
              </a:rPr>
              <a:t>For building on Android get Android SDK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Setup unity to use Android SDK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Go to Vuforia developer portal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Generate an application and an API license for the same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Process the Image target within the Vuforia database target, wait a few minutes to see if the target quality is good there is a star marker for the same</a:t>
            </a:r>
          </a:p>
          <a:p>
            <a:pPr marL="457200" marR="0" lvl="0" indent="-22860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image target is what makes tracking easier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388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 descr="Image result for thanks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690952"/>
            <a:ext cx="5302779" cy="44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 virtual reality game to be used with the Google Cardboard on an Android mobile device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an augmented reality application on an Android mobile device to track an image and display a 3D model with respect to the marker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1026" name="Picture 2" descr="http://forum.unity3d.com/attachments/logo-titled-png.16698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1" y="563460"/>
            <a:ext cx="5193745" cy="194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asstudent.com/wp-content/uploads/2013/03/Blender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" y="1661965"/>
            <a:ext cx="5524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OF-_SP5tzFPxK7NBoX7Y-Wsz32Woy_JliL4kZSTdkNz-PyAiHV1znVwjkQgn5vGahA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56" y="33307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" y="5496096"/>
            <a:ext cx="5490482" cy="9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136" y="3725112"/>
            <a:ext cx="3371275" cy="142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1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47" y="0"/>
            <a:ext cx="10772775" cy="1658198"/>
          </a:xfrm>
        </p:spPr>
        <p:txBody>
          <a:bodyPr/>
          <a:lstStyle/>
          <a:p>
            <a:r>
              <a:rPr lang="en-US" dirty="0" smtClean="0"/>
              <a:t>Google Cardboard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726717" y="829099"/>
            <a:ext cx="134919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>
              <a:lnSpc>
                <a:spcPct val="150000"/>
              </a:lnSpc>
            </a:pPr>
            <a:endParaRPr lang="en-US" sz="2000" dirty="0" smtClean="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45</a:t>
            </a:r>
            <a:r>
              <a:rPr lang="en-US" sz="2000" dirty="0"/>
              <a:t> mm focal length lenses 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magnet is used for clicking inside of games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When </a:t>
            </a:r>
            <a:r>
              <a:rPr lang="en-US" sz="2000" dirty="0"/>
              <a:t>you pull and release the ring, your phone’s magnetometer detects changes in </a:t>
            </a:r>
            <a:r>
              <a:rPr lang="en-US" sz="2000" dirty="0" smtClean="0"/>
              <a:t>the </a:t>
            </a:r>
            <a:r>
              <a:rPr lang="en-US" sz="2000" dirty="0"/>
              <a:t>magnetic field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Utilizes </a:t>
            </a:r>
            <a:r>
              <a:rPr lang="en-US" sz="2000" dirty="0"/>
              <a:t>compass sensor in the phone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NFC </a:t>
            </a:r>
            <a:r>
              <a:rPr lang="en-US" sz="2000" dirty="0"/>
              <a:t>(near field communication) tag is used to trigger the launch of the Cardboard Android Application automatically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Cardboard </a:t>
            </a:r>
            <a:r>
              <a:rPr lang="en-US" sz="2000" dirty="0"/>
              <a:t>application splits the smartphone display image into two, one for each eye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smtClean="0"/>
              <a:t>Applies</a:t>
            </a:r>
            <a:r>
              <a:rPr lang="en-US" sz="2000" dirty="0"/>
              <a:t> barrel </a:t>
            </a:r>
            <a:r>
              <a:rPr lang="en-US" sz="2000" dirty="0" smtClean="0"/>
              <a:t>distortion to </a:t>
            </a:r>
            <a:r>
              <a:rPr lang="en-US" sz="2000" dirty="0"/>
              <a:t>each image to counter pincushion </a:t>
            </a:r>
            <a:r>
              <a:rPr lang="en-US" sz="2000" dirty="0" smtClean="0"/>
              <a:t>distortion (towards </a:t>
            </a:r>
            <a:r>
              <a:rPr lang="en-US" sz="2000" dirty="0"/>
              <a:t>the </a:t>
            </a:r>
            <a:r>
              <a:rPr lang="en-US" sz="2000" dirty="0" smtClean="0"/>
              <a:t>center </a:t>
            </a:r>
            <a:r>
              <a:rPr lang="en-US" sz="2000" dirty="0"/>
              <a:t>of the </a:t>
            </a:r>
            <a:r>
              <a:rPr lang="en-US" sz="2000" dirty="0" smtClean="0"/>
              <a:t>image) from </a:t>
            </a:r>
            <a:r>
              <a:rPr lang="en-US" sz="2000" dirty="0"/>
              <a:t>the </a:t>
            </a:r>
            <a:r>
              <a:rPr lang="en-US" sz="2000" dirty="0" smtClean="0"/>
              <a:t>lenses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Apparent </a:t>
            </a:r>
            <a:r>
              <a:rPr lang="en-US" sz="2000" dirty="0"/>
              <a:t>effect is that of an image which has been mapped around a </a:t>
            </a:r>
            <a:r>
              <a:rPr lang="en-US" sz="2000" dirty="0" smtClean="0"/>
              <a:t>sphere</a:t>
            </a:r>
            <a:r>
              <a:rPr lang="en-US" sz="2000" dirty="0"/>
              <a:t> </a:t>
            </a:r>
            <a:r>
              <a:rPr lang="en-US" sz="2000" dirty="0" smtClean="0"/>
              <a:t>or barrel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 Results is a stereoscopic ("3D") image with a wide field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9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254184"/>
            <a:ext cx="7470776" cy="1658198"/>
          </a:xfrm>
        </p:spPr>
        <p:txBody>
          <a:bodyPr/>
          <a:lstStyle/>
          <a:p>
            <a:r>
              <a:rPr lang="en-US" dirty="0" smtClean="0"/>
              <a:t>Virtual Reality with Google Cardboard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790" y="1913520"/>
            <a:ext cx="10753725" cy="4846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Game Objects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Monster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4 Boulders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Sky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Terrain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Camera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Point light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Canvas  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000" dirty="0" smtClean="0"/>
              <a:t>Overlay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000" dirty="0" smtClean="0"/>
              <a:t>Floor</a:t>
            </a:r>
          </a:p>
          <a:p>
            <a:pPr lvl="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33" y="43921"/>
            <a:ext cx="3210873" cy="2648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88" y="2790560"/>
            <a:ext cx="8246198" cy="39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Story and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89" y="1937173"/>
            <a:ext cx="10753725" cy="4676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Game is set on monsters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He is angry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He cursed boulders to surround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must defeat him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Game </a:t>
            </a:r>
            <a:r>
              <a:rPr lang="en-US" dirty="0" smtClean="0"/>
              <a:t>Rules 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 smtClean="0"/>
              <a:t>Hit </a:t>
            </a:r>
            <a:r>
              <a:rPr lang="en-US" sz="2000" dirty="0"/>
              <a:t>monster for 300 points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/>
              <a:t>Hit moving boulders for 100 points each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/>
              <a:t>Hit the monster 4 times and you </a:t>
            </a:r>
            <a:r>
              <a:rPr lang="en-US" sz="2000" dirty="0" smtClean="0"/>
              <a:t>win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17" y="2146777"/>
            <a:ext cx="6234381" cy="28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44720"/>
          </a:xfrm>
        </p:spPr>
        <p:txBody>
          <a:bodyPr/>
          <a:lstStyle/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The monster will teleport to a different location every time you hit it 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An attack noise will be heard every time you hit the monster 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Monster emits red particle stream to help indicate new position 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boulders move in a fixed circle and can be blown up for extra points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 smtClean="0"/>
              <a:t> An explosion sound will be heard every time you destroy a boulder 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 smtClean="0"/>
              <a:t> Score </a:t>
            </a:r>
            <a:r>
              <a:rPr lang="en-US" sz="2400" dirty="0"/>
              <a:t>will be displayed throughout the </a:t>
            </a:r>
            <a:r>
              <a:rPr lang="en-US" sz="2400" dirty="0" smtClean="0"/>
              <a:t>game</a:t>
            </a:r>
          </a:p>
          <a:p>
            <a:pPr marL="91440" lvl="5" indent="-91440">
              <a:spcBef>
                <a:spcPts val="1300"/>
              </a:spcBef>
              <a:buFont typeface="Arial" pitchFamily="34" charset="0"/>
              <a:buChar char="•"/>
            </a:pPr>
            <a:r>
              <a:rPr lang="en-US" sz="2400" dirty="0"/>
              <a:t> You can reset the game by looking down and hitting the ‘Reset’ button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43946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Cardboard Audio Source attached to game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Monster roar played on a loop from awake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Audio clip is played on Pointer Click event when attacking</a:t>
            </a:r>
            <a:endParaRPr lang="en-US" dirty="0"/>
          </a:p>
        </p:txBody>
      </p:sp>
      <p:pic>
        <p:nvPicPr>
          <p:cNvPr id="4" name="Monster sound effect (1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17133" y="4067811"/>
            <a:ext cx="406400" cy="406400"/>
          </a:xfrm>
          <a:prstGeom prst="rect">
            <a:avLst/>
          </a:prstGeom>
        </p:spPr>
      </p:pic>
      <p:pic>
        <p:nvPicPr>
          <p:cNvPr id="5" name="punch-high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26000" y="4067811"/>
            <a:ext cx="406400" cy="406400"/>
          </a:xfrm>
          <a:prstGeom prst="rect">
            <a:avLst/>
          </a:prstGeom>
        </p:spPr>
      </p:pic>
      <p:pic>
        <p:nvPicPr>
          <p:cNvPr id="6" name="LOZ_Bomb_Blow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34867" y="4067811"/>
            <a:ext cx="406400" cy="40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067" y="3542373"/>
            <a:ext cx="199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Monster Roar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9733" y="3542373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4908" y="354237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Blender Models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867" y="554635"/>
            <a:ext cx="3549151" cy="551173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97" y="2299229"/>
            <a:ext cx="496741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319</TotalTime>
  <Words>470</Words>
  <Application>Microsoft Office PowerPoint</Application>
  <PresentationFormat>Widescreen</PresentationFormat>
  <Paragraphs>72</Paragraphs>
  <Slides>13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Metropolitan</vt:lpstr>
      <vt:lpstr>Virtual and Augmented Reality in Mobile Gaming using Android and Google Cardboard </vt:lpstr>
      <vt:lpstr>Project Definition</vt:lpstr>
      <vt:lpstr>Tools Used</vt:lpstr>
      <vt:lpstr>Google Cardboard</vt:lpstr>
      <vt:lpstr>Virtual Reality with Google Cardboard</vt:lpstr>
      <vt:lpstr>Game Story and Rules</vt:lpstr>
      <vt:lpstr>Game Functions</vt:lpstr>
      <vt:lpstr>Audio</vt:lpstr>
      <vt:lpstr>Blender Models </vt:lpstr>
      <vt:lpstr>Augmented Reality with Android </vt:lpstr>
      <vt:lpstr>Vuforia SDK </vt:lpstr>
      <vt:lpstr>Hands on steps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and Augmented Reality Gaming using Android and Google Cardboard</dc:title>
  <dc:creator>Megan Smith</dc:creator>
  <cp:lastModifiedBy>Megan Smith</cp:lastModifiedBy>
  <cp:revision>13</cp:revision>
  <dcterms:created xsi:type="dcterms:W3CDTF">2016-04-15T19:58:24Z</dcterms:created>
  <dcterms:modified xsi:type="dcterms:W3CDTF">2016-04-22T15:29:14Z</dcterms:modified>
</cp:coreProperties>
</file>