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8AA-9EA9-4D36-D234-DFA39095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FF4E3-BCB3-BF53-8AEF-5ABE71C06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C18F-12E5-21FA-37A3-3AC78CD3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DE338-5216-8FDA-5AC8-BC8E4C9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E360-ADF8-06EC-D3B8-64E8F75A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D9C2-7120-95EC-57A5-BADA1D29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0710-DFC6-3F16-3716-B5E32324F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6001-05AA-4601-D209-0AD01C38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C7E3-80B7-48B5-346D-C10182FE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32F5-9657-2615-8A4E-64C18C0A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9F9E0-91E6-4113-4E43-D31EDAF47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85A8A-F3DE-4EA8-1879-3E73CEBA5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F52C-ED73-B17E-23DF-CF98DA29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7B97-8168-9C0C-B01F-C16E1D9E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8E9A-3C7D-1964-3D9C-1513374F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E249-53BF-E9FF-13CE-0F015F38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703D-4C29-B730-7CF8-7D81ACE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74DC6-D736-942D-ADA5-6B3E8CE4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9321-355B-A873-F1FB-2B963FAD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FFEF-A0B2-4D73-95CB-0A42FD0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2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5F40-42D9-95DE-8DBA-F8A0CF02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91625-F3A8-6512-F3F0-C5D8FC9B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1E48-CEEB-6131-B61B-ADED70AA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787E3-5B77-5964-8996-7E1AC8EC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6E0-4F90-25F7-ED84-A4754213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E38C-41FB-2DEE-9A42-4AF9E5F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323F-1AE5-6281-BE38-F6C951C86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E3F50-ED65-512A-E3C7-0C75A8EB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6D44F-7B50-E742-48CC-C467BC6A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2B25-2F76-F00D-CCC9-CDBCA95A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6D32-9E2B-D9E3-C0D9-4AA2E005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EDBF-43A7-C590-DFEC-4B653504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F09CF-0C6E-3737-5D6E-7C1BD7FD8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B79B4-4B76-4834-8D3B-6F5E581B2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1514B-47EA-5FCE-2C95-A17E63F11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59280-190B-5950-B9BF-21F84D8FF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55AE1-1C9C-5D12-1122-61DF1BDB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6BBB8-1658-315F-0D27-4B6C4EC5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C16A7-6046-3D0B-F124-86013224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1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25B9-6EBA-0152-602D-CDC46A1D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771FE-6823-98C3-5C70-4154741D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44390-356C-C06E-30A8-10C1B067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419E6-FB83-05E1-B216-D8BC86C0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5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C66E7-FBCD-5429-9C45-8B70AE70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2D3A5-A934-8862-2DE2-4927B12A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F482F-3295-E748-B9E8-09CB7715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6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5C6E-1647-A5E3-6C18-EB0822F2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B5B8-1AE9-6748-F2BB-EBFB3F0C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799CD-25D8-FC07-9AF3-32BEBF658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207AB-7EBB-4106-D919-D01F86FE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12EC-AA44-F85F-0179-785A06E1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123DD-AE5E-93EC-FF39-29038F96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A6A-2DCE-38CD-A542-C93484B0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0D11B-BC8B-01E2-4109-51945FA9E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24093-C171-1CE5-6F99-F63BA031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DDA8D-0390-025D-F224-2D4EA47D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98B9D-6F74-EA38-8313-3A1A2B22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E87A1-56F7-8C78-2FE3-5EC55C8C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A6506-BEE9-D250-4E52-066B2CD3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544DF-4B08-BC79-E8B0-5CC266A04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9BDD-AC4C-BB9B-C94B-244C19D4F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F2666-66DA-4360-80AD-695EA2D2EC0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1719-6DA0-9DC9-617A-351C46B10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1C20-053C-8CA4-C840-19CD7426A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60A35-0F81-4619-9BA4-F2FD96F45C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E2A6F-B781-16B8-56FC-70A5D66CD3D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3432F-16F6-2E7E-7E6D-1F21FF9DBC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11620"/>
            <a:ext cx="13414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58611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24F6-F752-3BA1-8D67-1B19A6391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C52B7-75BA-D186-62B0-2766B03BA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 a PPT be uploaded? If so, then report gap to IT security</a:t>
            </a:r>
          </a:p>
        </p:txBody>
      </p:sp>
    </p:spTree>
    <p:extLst>
      <p:ext uri="{BB962C8B-B14F-4D97-AF65-F5344CB8AC3E}">
        <p14:creationId xmlns:p14="http://schemas.microsoft.com/office/powerpoint/2010/main" val="337278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874100-6000-43b6-a204-2d77792600b9}" enabled="1" method="Standard" siteId="{f38a5ecd-2813-4862-b11b-ac1d563c806f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Upload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Smith</dc:creator>
  <cp:lastModifiedBy>Mike Smith</cp:lastModifiedBy>
  <cp:revision>1</cp:revision>
  <dcterms:created xsi:type="dcterms:W3CDTF">2025-04-10T14:37:57Z</dcterms:created>
  <dcterms:modified xsi:type="dcterms:W3CDTF">2025-04-10T14:38:09Z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Micron Confidential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Micron Confidential</vt:lpwstr>
  </property>
</Properties>
</file>