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Epilogue SemiBold"/>
      <p:regular r:id="rId23"/>
      <p:bold r:id="rId24"/>
      <p:italic r:id="rId25"/>
      <p:boldItalic r:id="rId26"/>
    </p:embeddedFont>
    <p:embeddedFont>
      <p:font typeface="Epilogue Black"/>
      <p:bold r:id="rId27"/>
      <p:boldItalic r:id="rId28"/>
    </p:embeddedFont>
    <p:embeddedFont>
      <p:font typeface="Epilogue Medium"/>
      <p:regular r:id="rId29"/>
      <p:bold r:id="rId30"/>
      <p:italic r:id="rId31"/>
      <p:boldItalic r:id="rId32"/>
    </p:embeddedFont>
    <p:embeddedFont>
      <p:font typeface="Geologica Light"/>
      <p:regular r:id="rId33"/>
      <p:bold r:id="rId34"/>
    </p:embeddedFont>
    <p:embeddedFont>
      <p:font typeface="Epilogue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Epilogue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8032CA-8256-43FB-B084-DA5FBA6EAAF4}">
  <a:tblStyle styleId="{C28032CA-8256-43FB-B084-DA5FBA6EA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Italic.fntdata"/><Relationship Id="rId41" Type="http://schemas.openxmlformats.org/officeDocument/2006/relationships/font" Target="fonts/EpilogueExtraBol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24" Type="http://schemas.openxmlformats.org/officeDocument/2006/relationships/font" Target="fonts/EpilogueSemiBold-bold.fntdata"/><Relationship Id="rId23" Type="http://schemas.openxmlformats.org/officeDocument/2006/relationships/font" Target="fonts/Epilogue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Italic.fntdata"/><Relationship Id="rId25" Type="http://schemas.openxmlformats.org/officeDocument/2006/relationships/font" Target="fonts/EpilogueSemiBold-italic.fntdata"/><Relationship Id="rId28" Type="http://schemas.openxmlformats.org/officeDocument/2006/relationships/font" Target="fonts/EpilogueBlack-boldItalic.fntdata"/><Relationship Id="rId27" Type="http://schemas.openxmlformats.org/officeDocument/2006/relationships/font" Target="fonts/Epilogue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italic.fntdata"/><Relationship Id="rId30" Type="http://schemas.openxmlformats.org/officeDocument/2006/relationships/font" Target="fonts/EpilogueMedium-bold.fntdata"/><Relationship Id="rId11" Type="http://schemas.openxmlformats.org/officeDocument/2006/relationships/slide" Target="slides/slide5.xml"/><Relationship Id="rId33" Type="http://schemas.openxmlformats.org/officeDocument/2006/relationships/font" Target="fonts/GeologicaLight-regular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Epilogue-regular.fntdata"/><Relationship Id="rId12" Type="http://schemas.openxmlformats.org/officeDocument/2006/relationships/slide" Target="slides/slide6.xml"/><Relationship Id="rId34" Type="http://schemas.openxmlformats.org/officeDocument/2006/relationships/font" Target="fonts/GeologicaLight-bold.fntdata"/><Relationship Id="rId15" Type="http://schemas.openxmlformats.org/officeDocument/2006/relationships/slide" Target="slides/slide9.xml"/><Relationship Id="rId37" Type="http://schemas.openxmlformats.org/officeDocument/2006/relationships/font" Target="fonts/Epilogue-italic.fntdata"/><Relationship Id="rId14" Type="http://schemas.openxmlformats.org/officeDocument/2006/relationships/slide" Target="slides/slide8.xml"/><Relationship Id="rId36" Type="http://schemas.openxmlformats.org/officeDocument/2006/relationships/font" Target="fonts/Epilogue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Epilogue-bold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4fe819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4fe819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747400" y="-125"/>
            <a:ext cx="539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3246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pilogue ExtraBold"/>
              <a:buNone/>
              <a:defRPr sz="4200">
                <a:solidFill>
                  <a:schemeClr val="lt1"/>
                </a:solidFill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324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pilogue"/>
              <a:buNone/>
              <a:defRPr sz="21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smithp/job-search-engine/tree/main/documentation/final_presentation" TargetMode="External"/><Relationship Id="rId4" Type="http://schemas.openxmlformats.org/officeDocument/2006/relationships/hyperlink" Target="https://github.com/msmithp/job-search-engine/tree/main/documentation/final_presentation" TargetMode="External"/><Relationship Id="rId5" Type="http://schemas.openxmlformats.org/officeDocument/2006/relationships/hyperlink" Target="https://github.com/msmithp/job-search-engine/tree/main/documentation/final_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53124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CAPSTONE</a:t>
            </a: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 PROJECT PRESENTATION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May 9, 2025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311700" y="1340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{C28032CA-8256-43FB-B084-DA5FBA6EAAF4}</a:tableStyleId>
              </a:tblPr>
              <a:tblGrid>
                <a:gridCol w="2465500"/>
                <a:gridCol w="6055100"/>
              </a:tblGrid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Component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Future Improvements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Scraper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Handle expired job listings, filter irrelevant jobs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Extraction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Consider case sensitivity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More modular functions, optimized queries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J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ob search result pages, score breakdown by category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UI/UX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Sorting, filtering, better skill selection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github.com/msmithp/job-search-engine/tree/main/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documentation/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final_presentation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Existing solutions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results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3191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Languages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TypeScript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Libraries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JobSpy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Leaflet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Chart.js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Size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4,600 lines of code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9 database tables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7,000+ jobs</a:t>
            </a:r>
            <a:endParaRPr sz="19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925" y="1807560"/>
            <a:ext cx="866550" cy="5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8675" l="0" r="0" t="18675"/>
          <a:stretch/>
        </p:blipFill>
        <p:spPr>
          <a:xfrm>
            <a:off x="6511595" y="2571750"/>
            <a:ext cx="1331210" cy="4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32804" l="0" r="0" t="32801"/>
          <a:stretch/>
        </p:blipFill>
        <p:spPr>
          <a:xfrm>
            <a:off x="6086103" y="4038450"/>
            <a:ext cx="2182216" cy="4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650" y="3185550"/>
            <a:ext cx="1133128" cy="70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49375" y="1830625"/>
            <a:ext cx="3479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System Architecture</a:t>
            </a:r>
            <a:endParaRPr sz="358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21" title="output.png"/>
          <p:cNvPicPr preferRelativeResize="0"/>
          <p:nvPr/>
        </p:nvPicPr>
        <p:blipFill rotWithShape="1">
          <a:blip r:embed="rId3">
            <a:alphaModFix/>
          </a:blip>
          <a:srcRect b="4228" l="17284" r="17291" t="4837"/>
          <a:stretch/>
        </p:blipFill>
        <p:spPr>
          <a:xfrm>
            <a:off x="4086850" y="248625"/>
            <a:ext cx="4762772" cy="46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830613"/>
            <a:ext cx="32469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Database Schema</a:t>
            </a:r>
            <a:endParaRPr sz="3550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 title="JobSearchEngine_ER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802" y="392538"/>
            <a:ext cx="4888300" cy="435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Web scraper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and requirement extraction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visualization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Job search functionality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Authentication system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Dashboard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5" y="1328600"/>
            <a:ext cx="8121251" cy="35564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Overcomplication and p</a:t>
            </a:r>
            <a:r>
              <a:rPr lang="en"/>
              <a:t>enalization 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5383B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