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70D"/>
    <a:srgbClr val="F5AA4D"/>
    <a:srgbClr val="4036CD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6182" autoAdjust="0"/>
  </p:normalViewPr>
  <p:slideViewPr>
    <p:cSldViewPr snapToGrid="0">
      <p:cViewPr varScale="1">
        <p:scale>
          <a:sx n="99" d="100"/>
          <a:sy n="99" d="100"/>
        </p:scale>
        <p:origin x="68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2168246" y="210126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2168246" y="140267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68246" y="386456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68246" y="416084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矩形 3"/>
          <p:cNvSpPr>
            <a:spLocks noChangeAspect="1" noChangeArrowheads="1" noTextEdit="1"/>
          </p:cNvSpPr>
          <p:nvPr userDrawn="1"/>
        </p:nvSpPr>
        <p:spPr bwMode="auto">
          <a:xfrm>
            <a:off x="1589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9938" name="组合 9937"/>
          <p:cNvGrpSpPr/>
          <p:nvPr userDrawn="1"/>
        </p:nvGrpSpPr>
        <p:grpSpPr>
          <a:xfrm>
            <a:off x="236539" y="2736852"/>
            <a:ext cx="11599863" cy="3910013"/>
            <a:chOff x="236538" y="2736850"/>
            <a:chExt cx="11599863" cy="3910013"/>
          </a:xfrm>
        </p:grpSpPr>
        <p:sp>
          <p:nvSpPr>
            <p:cNvPr id="8" name="任意多边形: 形状 7"/>
            <p:cNvSpPr/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任意多边形: 形状 8"/>
            <p:cNvSpPr/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  <a:gd name="T10" fmla="*/ 0 w 9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 bwMode="auto">
            <a:xfrm>
              <a:off x="7032626" y="5492750"/>
              <a:ext cx="157163" cy="134938"/>
            </a:xfrm>
            <a:custGeom>
              <a:avLst/>
              <a:gdLst>
                <a:gd name="T0" fmla="*/ 0 w 99"/>
                <a:gd name="T1" fmla="*/ 72 h 85"/>
                <a:gd name="T2" fmla="*/ 22 w 99"/>
                <a:gd name="T3" fmla="*/ 0 h 85"/>
                <a:gd name="T4" fmla="*/ 53 w 99"/>
                <a:gd name="T5" fmla="*/ 33 h 85"/>
                <a:gd name="T6" fmla="*/ 99 w 99"/>
                <a:gd name="T7" fmla="*/ 24 h 85"/>
                <a:gd name="T8" fmla="*/ 79 w 9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0" y="72"/>
                  </a:moveTo>
                  <a:lnTo>
                    <a:pt x="22" y="0"/>
                  </a:lnTo>
                  <a:lnTo>
                    <a:pt x="53" y="33"/>
                  </a:lnTo>
                  <a:lnTo>
                    <a:pt x="99" y="24"/>
                  </a:lnTo>
                  <a:lnTo>
                    <a:pt x="79" y="85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任意多边形: 形状 14"/>
            <p:cNvSpPr/>
            <p:nvPr userDrawn="1"/>
          </p:nvSpPr>
          <p:spPr bwMode="auto">
            <a:xfrm>
              <a:off x="7207251" y="5735638"/>
              <a:ext cx="782638" cy="893763"/>
            </a:xfrm>
            <a:custGeom>
              <a:avLst/>
              <a:gdLst>
                <a:gd name="T0" fmla="*/ 62 w 267"/>
                <a:gd name="T1" fmla="*/ 45 h 305"/>
                <a:gd name="T2" fmla="*/ 267 w 267"/>
                <a:gd name="T3" fmla="*/ 109 h 305"/>
                <a:gd name="T4" fmla="*/ 205 w 267"/>
                <a:gd name="T5" fmla="*/ 305 h 305"/>
                <a:gd name="T6" fmla="*/ 0 w 267"/>
                <a:gd name="T7" fmla="*/ 240 h 305"/>
                <a:gd name="T8" fmla="*/ 62 w 267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05">
                  <a:moveTo>
                    <a:pt x="62" y="45"/>
                  </a:moveTo>
                  <a:cubicBezTo>
                    <a:pt x="188" y="0"/>
                    <a:pt x="267" y="109"/>
                    <a:pt x="267" y="109"/>
                  </a:cubicBezTo>
                  <a:cubicBezTo>
                    <a:pt x="205" y="305"/>
                    <a:pt x="205" y="305"/>
                    <a:pt x="205" y="305"/>
                  </a:cubicBezTo>
                  <a:cubicBezTo>
                    <a:pt x="205" y="305"/>
                    <a:pt x="126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任意多边形: 形状 15"/>
            <p:cNvSpPr/>
            <p:nvPr userDrawn="1"/>
          </p:nvSpPr>
          <p:spPr bwMode="auto">
            <a:xfrm>
              <a:off x="6578601" y="5541963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1 w 268"/>
                <a:gd name="T3" fmla="*/ 45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89" y="0"/>
                    <a:pt x="61" y="45"/>
                    <a:pt x="61" y="4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任意多边形: 形状 16"/>
            <p:cNvSpPr/>
            <p:nvPr userDrawn="1"/>
          </p:nvSpPr>
          <p:spPr bwMode="auto">
            <a:xfrm>
              <a:off x="7207251" y="6389688"/>
              <a:ext cx="539750" cy="219075"/>
            </a:xfrm>
            <a:custGeom>
              <a:avLst/>
              <a:gdLst>
                <a:gd name="T0" fmla="*/ 184 w 184"/>
                <a:gd name="T1" fmla="*/ 75 h 75"/>
                <a:gd name="T2" fmla="*/ 0 w 184"/>
                <a:gd name="T3" fmla="*/ 34 h 75"/>
                <a:gd name="T4" fmla="*/ 10 w 18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75">
                  <a:moveTo>
                    <a:pt x="184" y="75"/>
                  </a:moveTo>
                  <a:cubicBezTo>
                    <a:pt x="153" y="46"/>
                    <a:pt x="88" y="2"/>
                    <a:pt x="0" y="3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任意多边形: 形状 17"/>
            <p:cNvSpPr/>
            <p:nvPr userDrawn="1"/>
          </p:nvSpPr>
          <p:spPr bwMode="auto">
            <a:xfrm>
              <a:off x="6691313" y="6265863"/>
              <a:ext cx="546100" cy="222250"/>
            </a:xfrm>
            <a:custGeom>
              <a:avLst/>
              <a:gdLst>
                <a:gd name="T0" fmla="*/ 0 w 186"/>
                <a:gd name="T1" fmla="*/ 6 h 76"/>
                <a:gd name="T2" fmla="*/ 176 w 186"/>
                <a:gd name="T3" fmla="*/ 76 h 76"/>
                <a:gd name="T4" fmla="*/ 186 w 186"/>
                <a:gd name="T5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6">
                  <a:moveTo>
                    <a:pt x="0" y="6"/>
                  </a:moveTo>
                  <a:cubicBezTo>
                    <a:pt x="43" y="0"/>
                    <a:pt x="121" y="0"/>
                    <a:pt x="176" y="76"/>
                  </a:cubicBez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397751" y="6099175"/>
              <a:ext cx="411163" cy="219075"/>
            </a:xfrm>
            <a:custGeom>
              <a:avLst/>
              <a:gdLst>
                <a:gd name="T0" fmla="*/ 140 w 140"/>
                <a:gd name="T1" fmla="*/ 75 h 75"/>
                <a:gd name="T2" fmla="*/ 0 w 140"/>
                <a:gd name="T3" fmla="*/ 3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5">
                  <a:moveTo>
                    <a:pt x="140" y="75"/>
                  </a:moveTo>
                  <a:cubicBezTo>
                    <a:pt x="140" y="75"/>
                    <a:pt x="86" y="0"/>
                    <a:pt x="0" y="31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任意多边形: 形状 19"/>
            <p:cNvSpPr/>
            <p:nvPr userDrawn="1"/>
          </p:nvSpPr>
          <p:spPr bwMode="auto">
            <a:xfrm>
              <a:off x="7462838" y="5899150"/>
              <a:ext cx="409575" cy="217488"/>
            </a:xfrm>
            <a:custGeom>
              <a:avLst/>
              <a:gdLst>
                <a:gd name="T0" fmla="*/ 140 w 140"/>
                <a:gd name="T1" fmla="*/ 74 h 74"/>
                <a:gd name="T2" fmla="*/ 0 w 140"/>
                <a:gd name="T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140" y="74"/>
                  </a:moveTo>
                  <a:cubicBezTo>
                    <a:pt x="140" y="74"/>
                    <a:pt x="86" y="0"/>
                    <a:pt x="0" y="3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任意多边形: 形状 21"/>
            <p:cNvSpPr/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任意多边形: 形状 22"/>
            <p:cNvSpPr/>
            <p:nvPr userDrawn="1"/>
          </p:nvSpPr>
          <p:spPr bwMode="auto">
            <a:xfrm>
              <a:off x="6808788" y="5919788"/>
              <a:ext cx="412750" cy="214313"/>
            </a:xfrm>
            <a:custGeom>
              <a:avLst/>
              <a:gdLst>
                <a:gd name="T0" fmla="*/ 0 w 141"/>
                <a:gd name="T1" fmla="*/ 31 h 73"/>
                <a:gd name="T2" fmla="*/ 141 w 141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73">
                  <a:moveTo>
                    <a:pt x="0" y="31"/>
                  </a:moveTo>
                  <a:cubicBezTo>
                    <a:pt x="0" y="31"/>
                    <a:pt x="88" y="0"/>
                    <a:pt x="141" y="73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6873876" y="5718175"/>
              <a:ext cx="409575" cy="217488"/>
            </a:xfrm>
            <a:custGeom>
              <a:avLst/>
              <a:gdLst>
                <a:gd name="T0" fmla="*/ 0 w 140"/>
                <a:gd name="T1" fmla="*/ 31 h 74"/>
                <a:gd name="T2" fmla="*/ 140 w 140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0" y="31"/>
                  </a:moveTo>
                  <a:cubicBezTo>
                    <a:pt x="0" y="31"/>
                    <a:pt x="87" y="0"/>
                    <a:pt x="140" y="74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任意多边形: 形状 24"/>
            <p:cNvSpPr/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任意多边形: 形状 25"/>
            <p:cNvSpPr/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543301" y="5683250"/>
              <a:ext cx="427038" cy="412750"/>
            </a:xfrm>
            <a:custGeom>
              <a:avLst/>
              <a:gdLst>
                <a:gd name="T0" fmla="*/ 116 w 146"/>
                <a:gd name="T1" fmla="*/ 137 h 141"/>
                <a:gd name="T2" fmla="*/ 92 w 146"/>
                <a:gd name="T3" fmla="*/ 135 h 141"/>
                <a:gd name="T4" fmla="*/ 56 w 146"/>
                <a:gd name="T5" fmla="*/ 138 h 141"/>
                <a:gd name="T6" fmla="*/ 29 w 146"/>
                <a:gd name="T7" fmla="*/ 121 h 141"/>
                <a:gd name="T8" fmla="*/ 0 w 146"/>
                <a:gd name="T9" fmla="*/ 110 h 141"/>
                <a:gd name="T10" fmla="*/ 32 w 146"/>
                <a:gd name="T11" fmla="*/ 0 h 141"/>
                <a:gd name="T12" fmla="*/ 146 w 146"/>
                <a:gd name="T13" fmla="*/ 32 h 141"/>
                <a:gd name="T14" fmla="*/ 117 w 146"/>
                <a:gd name="T15" fmla="*/ 1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16" y="137"/>
                  </a:moveTo>
                  <a:cubicBezTo>
                    <a:pt x="108" y="135"/>
                    <a:pt x="101" y="134"/>
                    <a:pt x="92" y="135"/>
                  </a:cubicBezTo>
                  <a:cubicBezTo>
                    <a:pt x="80" y="136"/>
                    <a:pt x="68" y="141"/>
                    <a:pt x="56" y="138"/>
                  </a:cubicBezTo>
                  <a:cubicBezTo>
                    <a:pt x="46" y="135"/>
                    <a:pt x="38" y="127"/>
                    <a:pt x="29" y="121"/>
                  </a:cubicBezTo>
                  <a:cubicBezTo>
                    <a:pt x="21" y="114"/>
                    <a:pt x="11" y="108"/>
                    <a:pt x="0" y="1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17" y="132"/>
                    <a:pt x="117" y="132"/>
                    <a:pt x="117" y="132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3568701" y="6051550"/>
              <a:ext cx="114300" cy="112713"/>
            </a:xfrm>
            <a:custGeom>
              <a:avLst/>
              <a:gdLst>
                <a:gd name="T0" fmla="*/ 3 w 39"/>
                <a:gd name="T1" fmla="*/ 14 h 38"/>
                <a:gd name="T2" fmla="*/ 15 w 39"/>
                <a:gd name="T3" fmla="*/ 35 h 38"/>
                <a:gd name="T4" fmla="*/ 36 w 39"/>
                <a:gd name="T5" fmla="*/ 24 h 38"/>
                <a:gd name="T6" fmla="*/ 24 w 39"/>
                <a:gd name="T7" fmla="*/ 2 h 38"/>
                <a:gd name="T8" fmla="*/ 3 w 39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" y="14"/>
                  </a:moveTo>
                  <a:cubicBezTo>
                    <a:pt x="0" y="23"/>
                    <a:pt x="5" y="33"/>
                    <a:pt x="15" y="35"/>
                  </a:cubicBezTo>
                  <a:cubicBezTo>
                    <a:pt x="24" y="38"/>
                    <a:pt x="34" y="33"/>
                    <a:pt x="36" y="24"/>
                  </a:cubicBezTo>
                  <a:cubicBezTo>
                    <a:pt x="39" y="14"/>
                    <a:pt x="34" y="5"/>
                    <a:pt x="24" y="2"/>
                  </a:cubicBezTo>
                  <a:cubicBezTo>
                    <a:pt x="15" y="0"/>
                    <a:pt x="5" y="5"/>
                    <a:pt x="3" y="1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3484563" y="6257925"/>
              <a:ext cx="93663" cy="90488"/>
            </a:xfrm>
            <a:custGeom>
              <a:avLst/>
              <a:gdLst>
                <a:gd name="T0" fmla="*/ 2 w 32"/>
                <a:gd name="T1" fmla="*/ 11 h 31"/>
                <a:gd name="T2" fmla="*/ 12 w 32"/>
                <a:gd name="T3" fmla="*/ 29 h 31"/>
                <a:gd name="T4" fmla="*/ 30 w 32"/>
                <a:gd name="T5" fmla="*/ 19 h 31"/>
                <a:gd name="T6" fmla="*/ 20 w 32"/>
                <a:gd name="T7" fmla="*/ 2 h 31"/>
                <a:gd name="T8" fmla="*/ 2 w 32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2" y="11"/>
                  </a:moveTo>
                  <a:cubicBezTo>
                    <a:pt x="0" y="19"/>
                    <a:pt x="5" y="27"/>
                    <a:pt x="12" y="29"/>
                  </a:cubicBezTo>
                  <a:cubicBezTo>
                    <a:pt x="20" y="31"/>
                    <a:pt x="28" y="26"/>
                    <a:pt x="30" y="19"/>
                  </a:cubicBezTo>
                  <a:cubicBezTo>
                    <a:pt x="32" y="12"/>
                    <a:pt x="27" y="4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任意多边形: 形状 29"/>
            <p:cNvSpPr/>
            <p:nvPr userDrawn="1"/>
          </p:nvSpPr>
          <p:spPr bwMode="auto">
            <a:xfrm>
              <a:off x="3675063" y="6216650"/>
              <a:ext cx="166688" cy="163513"/>
            </a:xfrm>
            <a:custGeom>
              <a:avLst/>
              <a:gdLst>
                <a:gd name="T0" fmla="*/ 4 w 57"/>
                <a:gd name="T1" fmla="*/ 21 h 56"/>
                <a:gd name="T2" fmla="*/ 21 w 57"/>
                <a:gd name="T3" fmla="*/ 53 h 56"/>
                <a:gd name="T4" fmla="*/ 53 w 57"/>
                <a:gd name="T5" fmla="*/ 35 h 56"/>
                <a:gd name="T6" fmla="*/ 35 w 57"/>
                <a:gd name="T7" fmla="*/ 4 h 56"/>
                <a:gd name="T8" fmla="*/ 4 w 57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" y="21"/>
                  </a:moveTo>
                  <a:cubicBezTo>
                    <a:pt x="0" y="35"/>
                    <a:pt x="8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7" y="22"/>
                    <a:pt x="49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任意多边形: 形状 30"/>
            <p:cNvSpPr/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2" name="任意多边形: 形状 9791"/>
            <p:cNvSpPr/>
            <p:nvPr userDrawn="1"/>
          </p:nvSpPr>
          <p:spPr bwMode="auto">
            <a:xfrm>
              <a:off x="3551238" y="5534025"/>
              <a:ext cx="519113" cy="230188"/>
            </a:xfrm>
            <a:custGeom>
              <a:avLst/>
              <a:gdLst>
                <a:gd name="T0" fmla="*/ 0 w 327"/>
                <a:gd name="T1" fmla="*/ 59 h 145"/>
                <a:gd name="T2" fmla="*/ 310 w 327"/>
                <a:gd name="T3" fmla="*/ 145 h 145"/>
                <a:gd name="T4" fmla="*/ 327 w 327"/>
                <a:gd name="T5" fmla="*/ 86 h 145"/>
                <a:gd name="T6" fmla="*/ 19 w 327"/>
                <a:gd name="T7" fmla="*/ 0 h 145"/>
                <a:gd name="T8" fmla="*/ 0 w 327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5">
                  <a:moveTo>
                    <a:pt x="0" y="59"/>
                  </a:moveTo>
                  <a:lnTo>
                    <a:pt x="310" y="145"/>
                  </a:lnTo>
                  <a:lnTo>
                    <a:pt x="327" y="86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3" name="任意多边形: 形状 9792"/>
            <p:cNvSpPr/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4" name="任意多边形: 形状 9793"/>
            <p:cNvSpPr/>
            <p:nvPr userDrawn="1"/>
          </p:nvSpPr>
          <p:spPr bwMode="auto">
            <a:xfrm>
              <a:off x="3543301" y="5999163"/>
              <a:ext cx="392113" cy="117475"/>
            </a:xfrm>
            <a:custGeom>
              <a:avLst/>
              <a:gdLst>
                <a:gd name="T0" fmla="*/ 134 w 134"/>
                <a:gd name="T1" fmla="*/ 40 h 40"/>
                <a:gd name="T2" fmla="*/ 92 w 134"/>
                <a:gd name="T3" fmla="*/ 27 h 40"/>
                <a:gd name="T4" fmla="*/ 56 w 134"/>
                <a:gd name="T5" fmla="*/ 30 h 40"/>
                <a:gd name="T6" fmla="*/ 29 w 134"/>
                <a:gd name="T7" fmla="*/ 13 h 40"/>
                <a:gd name="T8" fmla="*/ 0 w 13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0">
                  <a:moveTo>
                    <a:pt x="134" y="40"/>
                  </a:moveTo>
                  <a:cubicBezTo>
                    <a:pt x="122" y="30"/>
                    <a:pt x="108" y="25"/>
                    <a:pt x="92" y="27"/>
                  </a:cubicBezTo>
                  <a:cubicBezTo>
                    <a:pt x="80" y="28"/>
                    <a:pt x="68" y="33"/>
                    <a:pt x="56" y="30"/>
                  </a:cubicBezTo>
                  <a:cubicBezTo>
                    <a:pt x="46" y="27"/>
                    <a:pt x="38" y="19"/>
                    <a:pt x="29" y="13"/>
                  </a:cubicBezTo>
                  <a:cubicBezTo>
                    <a:pt x="21" y="6"/>
                    <a:pt x="11" y="0"/>
                    <a:pt x="0" y="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5" name="任意多边形: 形状 9794"/>
            <p:cNvSpPr/>
            <p:nvPr userDrawn="1"/>
          </p:nvSpPr>
          <p:spPr bwMode="auto">
            <a:xfrm>
              <a:off x="3606801" y="6078538"/>
              <a:ext cx="117475" cy="111125"/>
            </a:xfrm>
            <a:custGeom>
              <a:avLst/>
              <a:gdLst>
                <a:gd name="T0" fmla="*/ 3 w 40"/>
                <a:gd name="T1" fmla="*/ 14 h 38"/>
                <a:gd name="T2" fmla="*/ 15 w 40"/>
                <a:gd name="T3" fmla="*/ 36 h 38"/>
                <a:gd name="T4" fmla="*/ 37 w 40"/>
                <a:gd name="T5" fmla="*/ 24 h 38"/>
                <a:gd name="T6" fmla="*/ 25 w 40"/>
                <a:gd name="T7" fmla="*/ 2 h 38"/>
                <a:gd name="T8" fmla="*/ 3 w 4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" y="14"/>
                  </a:moveTo>
                  <a:cubicBezTo>
                    <a:pt x="0" y="23"/>
                    <a:pt x="6" y="33"/>
                    <a:pt x="15" y="36"/>
                  </a:cubicBezTo>
                  <a:cubicBezTo>
                    <a:pt x="24" y="38"/>
                    <a:pt x="34" y="33"/>
                    <a:pt x="37" y="24"/>
                  </a:cubicBezTo>
                  <a:cubicBezTo>
                    <a:pt x="40" y="14"/>
                    <a:pt x="34" y="5"/>
                    <a:pt x="25" y="2"/>
                  </a:cubicBezTo>
                  <a:cubicBezTo>
                    <a:pt x="15" y="0"/>
                    <a:pt x="6" y="5"/>
                    <a:pt x="3" y="1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6" name="任意多边形: 形状 9795"/>
            <p:cNvSpPr/>
            <p:nvPr userDrawn="1"/>
          </p:nvSpPr>
          <p:spPr bwMode="auto">
            <a:xfrm>
              <a:off x="3525838" y="6283325"/>
              <a:ext cx="90488" cy="90488"/>
            </a:xfrm>
            <a:custGeom>
              <a:avLst/>
              <a:gdLst>
                <a:gd name="T0" fmla="*/ 2 w 31"/>
                <a:gd name="T1" fmla="*/ 11 h 31"/>
                <a:gd name="T2" fmla="*/ 12 w 31"/>
                <a:gd name="T3" fmla="*/ 29 h 31"/>
                <a:gd name="T4" fmla="*/ 29 w 31"/>
                <a:gd name="T5" fmla="*/ 19 h 31"/>
                <a:gd name="T6" fmla="*/ 19 w 31"/>
                <a:gd name="T7" fmla="*/ 2 h 31"/>
                <a:gd name="T8" fmla="*/ 2 w 31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" y="11"/>
                  </a:moveTo>
                  <a:cubicBezTo>
                    <a:pt x="0" y="19"/>
                    <a:pt x="4" y="27"/>
                    <a:pt x="12" y="29"/>
                  </a:cubicBezTo>
                  <a:cubicBezTo>
                    <a:pt x="19" y="31"/>
                    <a:pt x="27" y="27"/>
                    <a:pt x="29" y="19"/>
                  </a:cubicBezTo>
                  <a:cubicBezTo>
                    <a:pt x="31" y="12"/>
                    <a:pt x="27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7" name="任意多边形: 形状 9796"/>
            <p:cNvSpPr/>
            <p:nvPr userDrawn="1"/>
          </p:nvSpPr>
          <p:spPr bwMode="auto">
            <a:xfrm>
              <a:off x="3716338" y="6242050"/>
              <a:ext cx="163513" cy="165100"/>
            </a:xfrm>
            <a:custGeom>
              <a:avLst/>
              <a:gdLst>
                <a:gd name="T0" fmla="*/ 3 w 56"/>
                <a:gd name="T1" fmla="*/ 21 h 56"/>
                <a:gd name="T2" fmla="*/ 21 w 56"/>
                <a:gd name="T3" fmla="*/ 53 h 56"/>
                <a:gd name="T4" fmla="*/ 53 w 56"/>
                <a:gd name="T5" fmla="*/ 35 h 56"/>
                <a:gd name="T6" fmla="*/ 35 w 56"/>
                <a:gd name="T7" fmla="*/ 4 h 56"/>
                <a:gd name="T8" fmla="*/ 3 w 56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" y="21"/>
                  </a:moveTo>
                  <a:cubicBezTo>
                    <a:pt x="0" y="35"/>
                    <a:pt x="7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6" y="22"/>
                    <a:pt x="49" y="8"/>
                    <a:pt x="35" y="4"/>
                  </a:cubicBezTo>
                  <a:cubicBezTo>
                    <a:pt x="21" y="0"/>
                    <a:pt x="7" y="8"/>
                    <a:pt x="3" y="2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8" name="任意多边形: 形状 9797"/>
            <p:cNvSpPr/>
            <p:nvPr userDrawn="1"/>
          </p:nvSpPr>
          <p:spPr bwMode="auto">
            <a:xfrm>
              <a:off x="3609976" y="575627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799" name="直接连接符 9798"/>
            <p:cNvSpPr>
              <a:spLocks noChangeShapeType="1"/>
            </p:cNvSpPr>
            <p:nvPr userDrawn="1"/>
          </p:nvSpPr>
          <p:spPr bwMode="auto">
            <a:xfrm>
              <a:off x="3609976" y="575627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0" name="任意多边形: 形状 9799"/>
            <p:cNvSpPr/>
            <p:nvPr userDrawn="1"/>
          </p:nvSpPr>
          <p:spPr bwMode="auto">
            <a:xfrm>
              <a:off x="3586163" y="5835650"/>
              <a:ext cx="76200" cy="20638"/>
            </a:xfrm>
            <a:custGeom>
              <a:avLst/>
              <a:gdLst>
                <a:gd name="T0" fmla="*/ 0 w 48"/>
                <a:gd name="T1" fmla="*/ 0 h 13"/>
                <a:gd name="T2" fmla="*/ 48 w 48"/>
                <a:gd name="T3" fmla="*/ 13 h 13"/>
                <a:gd name="T4" fmla="*/ 0 w 4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3">
                  <a:moveTo>
                    <a:pt x="0" y="0"/>
                  </a:moveTo>
                  <a:lnTo>
                    <a:pt x="4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3" name="直接连接符 9802"/>
            <p:cNvSpPr>
              <a:spLocks noChangeShapeType="1"/>
            </p:cNvSpPr>
            <p:nvPr userDrawn="1"/>
          </p:nvSpPr>
          <p:spPr bwMode="auto">
            <a:xfrm>
              <a:off x="3586163" y="5835650"/>
              <a:ext cx="76200" cy="20638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4" name="任意多边形: 形状 9803"/>
            <p:cNvSpPr/>
            <p:nvPr userDrawn="1"/>
          </p:nvSpPr>
          <p:spPr bwMode="auto">
            <a:xfrm>
              <a:off x="3563938" y="591502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5" name="直接连接符 9804"/>
            <p:cNvSpPr>
              <a:spLocks noChangeShapeType="1"/>
            </p:cNvSpPr>
            <p:nvPr userDrawn="1"/>
          </p:nvSpPr>
          <p:spPr bwMode="auto">
            <a:xfrm>
              <a:off x="3563938" y="591502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6" name="任意多边形: 形状 9805"/>
            <p:cNvSpPr/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7" name="任意多边形: 形状 9806"/>
            <p:cNvSpPr/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8" name="任意多边形: 形状 9807"/>
            <p:cNvSpPr/>
            <p:nvPr userDrawn="1"/>
          </p:nvSpPr>
          <p:spPr bwMode="auto">
            <a:xfrm>
              <a:off x="10728326" y="5202238"/>
              <a:ext cx="577850" cy="571500"/>
            </a:xfrm>
            <a:custGeom>
              <a:avLst/>
              <a:gdLst>
                <a:gd name="T0" fmla="*/ 197 w 197"/>
                <a:gd name="T1" fmla="*/ 128 h 195"/>
                <a:gd name="T2" fmla="*/ 171 w 197"/>
                <a:gd name="T3" fmla="*/ 145 h 195"/>
                <a:gd name="T4" fmla="*/ 139 w 197"/>
                <a:gd name="T5" fmla="*/ 177 h 195"/>
                <a:gd name="T6" fmla="*/ 98 w 197"/>
                <a:gd name="T7" fmla="*/ 182 h 195"/>
                <a:gd name="T8" fmla="*/ 60 w 197"/>
                <a:gd name="T9" fmla="*/ 195 h 195"/>
                <a:gd name="T10" fmla="*/ 0 w 197"/>
                <a:gd name="T11" fmla="*/ 61 h 195"/>
                <a:gd name="T12" fmla="*/ 139 w 197"/>
                <a:gd name="T13" fmla="*/ 0 h 195"/>
                <a:gd name="T14" fmla="*/ 194 w 197"/>
                <a:gd name="T15" fmla="*/ 12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5">
                  <a:moveTo>
                    <a:pt x="197" y="128"/>
                  </a:moveTo>
                  <a:cubicBezTo>
                    <a:pt x="188" y="131"/>
                    <a:pt x="179" y="137"/>
                    <a:pt x="171" y="145"/>
                  </a:cubicBezTo>
                  <a:cubicBezTo>
                    <a:pt x="161" y="156"/>
                    <a:pt x="153" y="170"/>
                    <a:pt x="139" y="177"/>
                  </a:cubicBezTo>
                  <a:cubicBezTo>
                    <a:pt x="126" y="183"/>
                    <a:pt x="112" y="181"/>
                    <a:pt x="98" y="182"/>
                  </a:cubicBezTo>
                  <a:cubicBezTo>
                    <a:pt x="84" y="182"/>
                    <a:pt x="69" y="184"/>
                    <a:pt x="60" y="1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4" y="121"/>
                    <a:pt x="194" y="121"/>
                    <a:pt x="194" y="121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09" name="任意多边形: 形状 9808"/>
            <p:cNvSpPr/>
            <p:nvPr userDrawn="1"/>
          </p:nvSpPr>
          <p:spPr bwMode="auto">
            <a:xfrm>
              <a:off x="10998201" y="5732463"/>
              <a:ext cx="149225" cy="146050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0" name="任意多边形: 形状 9809"/>
            <p:cNvSpPr/>
            <p:nvPr userDrawn="1"/>
          </p:nvSpPr>
          <p:spPr bwMode="auto">
            <a:xfrm>
              <a:off x="11080751" y="6013450"/>
              <a:ext cx="122238" cy="120650"/>
            </a:xfrm>
            <a:custGeom>
              <a:avLst/>
              <a:gdLst>
                <a:gd name="T0" fmla="*/ 4 w 42"/>
                <a:gd name="T1" fmla="*/ 28 h 41"/>
                <a:gd name="T2" fmla="*/ 28 w 42"/>
                <a:gd name="T3" fmla="*/ 37 h 41"/>
                <a:gd name="T4" fmla="*/ 37 w 42"/>
                <a:gd name="T5" fmla="*/ 13 h 41"/>
                <a:gd name="T6" fmla="*/ 13 w 42"/>
                <a:gd name="T7" fmla="*/ 4 h 41"/>
                <a:gd name="T8" fmla="*/ 4 w 4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2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1" name="任意多边形: 形状 9810"/>
            <p:cNvSpPr/>
            <p:nvPr userDrawn="1"/>
          </p:nvSpPr>
          <p:spPr bwMode="auto">
            <a:xfrm>
              <a:off x="11253788" y="5780088"/>
              <a:ext cx="215900" cy="215900"/>
            </a:xfrm>
            <a:custGeom>
              <a:avLst/>
              <a:gdLst>
                <a:gd name="T0" fmla="*/ 7 w 74"/>
                <a:gd name="T1" fmla="*/ 50 h 74"/>
                <a:gd name="T2" fmla="*/ 51 w 74"/>
                <a:gd name="T3" fmla="*/ 66 h 74"/>
                <a:gd name="T4" fmla="*/ 67 w 74"/>
                <a:gd name="T5" fmla="*/ 24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1" y="66"/>
                  </a:cubicBezTo>
                  <a:cubicBezTo>
                    <a:pt x="67" y="59"/>
                    <a:pt x="74" y="40"/>
                    <a:pt x="67" y="24"/>
                  </a:cubicBezTo>
                  <a:cubicBezTo>
                    <a:pt x="60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2" name="任意多边形: 形状 9811"/>
            <p:cNvSpPr/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3" name="任意多边形: 形状 9812"/>
            <p:cNvSpPr/>
            <p:nvPr userDrawn="1"/>
          </p:nvSpPr>
          <p:spPr bwMode="auto">
            <a:xfrm>
              <a:off x="10547351" y="5018088"/>
              <a:ext cx="649288" cy="377825"/>
            </a:xfrm>
            <a:custGeom>
              <a:avLst/>
              <a:gdLst>
                <a:gd name="T0" fmla="*/ 33 w 409"/>
                <a:gd name="T1" fmla="*/ 238 h 238"/>
                <a:gd name="T2" fmla="*/ 409 w 409"/>
                <a:gd name="T3" fmla="*/ 72 h 238"/>
                <a:gd name="T4" fmla="*/ 376 w 409"/>
                <a:gd name="T5" fmla="*/ 0 h 238"/>
                <a:gd name="T6" fmla="*/ 0 w 409"/>
                <a:gd name="T7" fmla="*/ 166 h 238"/>
                <a:gd name="T8" fmla="*/ 33 w 409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38">
                  <a:moveTo>
                    <a:pt x="33" y="238"/>
                  </a:moveTo>
                  <a:lnTo>
                    <a:pt x="409" y="72"/>
                  </a:lnTo>
                  <a:lnTo>
                    <a:pt x="376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4" name="任意多边形: 形状 9813"/>
            <p:cNvSpPr/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5" name="任意多边形: 形状 9814"/>
            <p:cNvSpPr/>
            <p:nvPr userDrawn="1"/>
          </p:nvSpPr>
          <p:spPr bwMode="auto">
            <a:xfrm>
              <a:off x="10904538" y="5562600"/>
              <a:ext cx="481013" cy="211138"/>
            </a:xfrm>
            <a:custGeom>
              <a:avLst/>
              <a:gdLst>
                <a:gd name="T0" fmla="*/ 164 w 164"/>
                <a:gd name="T1" fmla="*/ 0 h 72"/>
                <a:gd name="T2" fmla="*/ 111 w 164"/>
                <a:gd name="T3" fmla="*/ 22 h 72"/>
                <a:gd name="T4" fmla="*/ 79 w 164"/>
                <a:gd name="T5" fmla="*/ 54 h 72"/>
                <a:gd name="T6" fmla="*/ 38 w 164"/>
                <a:gd name="T7" fmla="*/ 59 h 72"/>
                <a:gd name="T8" fmla="*/ 0 w 1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72">
                  <a:moveTo>
                    <a:pt x="164" y="0"/>
                  </a:moveTo>
                  <a:cubicBezTo>
                    <a:pt x="143" y="0"/>
                    <a:pt x="126" y="7"/>
                    <a:pt x="111" y="22"/>
                  </a:cubicBezTo>
                  <a:cubicBezTo>
                    <a:pt x="101" y="33"/>
                    <a:pt x="93" y="47"/>
                    <a:pt x="79" y="54"/>
                  </a:cubicBezTo>
                  <a:cubicBezTo>
                    <a:pt x="66" y="60"/>
                    <a:pt x="52" y="58"/>
                    <a:pt x="38" y="59"/>
                  </a:cubicBezTo>
                  <a:cubicBezTo>
                    <a:pt x="24" y="59"/>
                    <a:pt x="9" y="61"/>
                    <a:pt x="0" y="72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6" name="任意多边形: 形状 9815"/>
            <p:cNvSpPr/>
            <p:nvPr userDrawn="1"/>
          </p:nvSpPr>
          <p:spPr bwMode="auto">
            <a:xfrm>
              <a:off x="11060113" y="5726113"/>
              <a:ext cx="149225" cy="147638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7" name="任意多边形: 形状 9816"/>
            <p:cNvSpPr/>
            <p:nvPr userDrawn="1"/>
          </p:nvSpPr>
          <p:spPr bwMode="auto">
            <a:xfrm>
              <a:off x="11141076" y="6008688"/>
              <a:ext cx="120650" cy="119063"/>
            </a:xfrm>
            <a:custGeom>
              <a:avLst/>
              <a:gdLst>
                <a:gd name="T0" fmla="*/ 4 w 41"/>
                <a:gd name="T1" fmla="*/ 28 h 41"/>
                <a:gd name="T2" fmla="*/ 28 w 41"/>
                <a:gd name="T3" fmla="*/ 37 h 41"/>
                <a:gd name="T4" fmla="*/ 37 w 41"/>
                <a:gd name="T5" fmla="*/ 13 h 41"/>
                <a:gd name="T6" fmla="*/ 13 w 41"/>
                <a:gd name="T7" fmla="*/ 4 h 41"/>
                <a:gd name="T8" fmla="*/ 4 w 41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1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8" name="任意多边形: 形状 9817"/>
            <p:cNvSpPr/>
            <p:nvPr userDrawn="1"/>
          </p:nvSpPr>
          <p:spPr bwMode="auto">
            <a:xfrm>
              <a:off x="11314113" y="5773738"/>
              <a:ext cx="217488" cy="217488"/>
            </a:xfrm>
            <a:custGeom>
              <a:avLst/>
              <a:gdLst>
                <a:gd name="T0" fmla="*/ 7 w 74"/>
                <a:gd name="T1" fmla="*/ 50 h 74"/>
                <a:gd name="T2" fmla="*/ 50 w 74"/>
                <a:gd name="T3" fmla="*/ 66 h 74"/>
                <a:gd name="T4" fmla="*/ 67 w 74"/>
                <a:gd name="T5" fmla="*/ 23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0" y="66"/>
                  </a:cubicBezTo>
                  <a:cubicBezTo>
                    <a:pt x="67" y="59"/>
                    <a:pt x="74" y="40"/>
                    <a:pt x="67" y="23"/>
                  </a:cubicBezTo>
                  <a:cubicBezTo>
                    <a:pt x="59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19" name="任意多边形: 形状 9818"/>
            <p:cNvSpPr/>
            <p:nvPr userDrawn="1"/>
          </p:nvSpPr>
          <p:spPr bwMode="auto">
            <a:xfrm>
              <a:off x="10763251" y="5413375"/>
              <a:ext cx="141288" cy="61913"/>
            </a:xfrm>
            <a:custGeom>
              <a:avLst/>
              <a:gdLst>
                <a:gd name="T0" fmla="*/ 0 w 89"/>
                <a:gd name="T1" fmla="*/ 39 h 39"/>
                <a:gd name="T2" fmla="*/ 89 w 89"/>
                <a:gd name="T3" fmla="*/ 0 h 39"/>
                <a:gd name="T4" fmla="*/ 0 w 89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9">
                  <a:moveTo>
                    <a:pt x="0" y="39"/>
                  </a:moveTo>
                  <a:lnTo>
                    <a:pt x="8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0" name="直接连接符 9819"/>
            <p:cNvSpPr>
              <a:spLocks noChangeShapeType="1"/>
            </p:cNvSpPr>
            <p:nvPr userDrawn="1"/>
          </p:nvSpPr>
          <p:spPr bwMode="auto">
            <a:xfrm flipV="1">
              <a:off x="10763251" y="5413375"/>
              <a:ext cx="141288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1" name="任意多边形: 形状 9820"/>
            <p:cNvSpPr/>
            <p:nvPr userDrawn="1"/>
          </p:nvSpPr>
          <p:spPr bwMode="auto">
            <a:xfrm>
              <a:off x="10804526" y="5530850"/>
              <a:ext cx="93663" cy="41275"/>
            </a:xfrm>
            <a:custGeom>
              <a:avLst/>
              <a:gdLst>
                <a:gd name="T0" fmla="*/ 0 w 59"/>
                <a:gd name="T1" fmla="*/ 26 h 26"/>
                <a:gd name="T2" fmla="*/ 59 w 59"/>
                <a:gd name="T3" fmla="*/ 0 h 26"/>
                <a:gd name="T4" fmla="*/ 0 w 5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6">
                  <a:moveTo>
                    <a:pt x="0" y="26"/>
                  </a:moveTo>
                  <a:lnTo>
                    <a:pt x="5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2" name="直接连接符 9821"/>
            <p:cNvSpPr>
              <a:spLocks noChangeShapeType="1"/>
            </p:cNvSpPr>
            <p:nvPr userDrawn="1"/>
          </p:nvSpPr>
          <p:spPr bwMode="auto">
            <a:xfrm flipV="1">
              <a:off x="10804526" y="5530850"/>
              <a:ext cx="93663" cy="41275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3" name="任意多边形: 形状 9822"/>
            <p:cNvSpPr/>
            <p:nvPr userDrawn="1"/>
          </p:nvSpPr>
          <p:spPr bwMode="auto">
            <a:xfrm>
              <a:off x="10848976" y="5603875"/>
              <a:ext cx="142875" cy="61913"/>
            </a:xfrm>
            <a:custGeom>
              <a:avLst/>
              <a:gdLst>
                <a:gd name="T0" fmla="*/ 0 w 90"/>
                <a:gd name="T1" fmla="*/ 39 h 39"/>
                <a:gd name="T2" fmla="*/ 90 w 90"/>
                <a:gd name="T3" fmla="*/ 0 h 39"/>
                <a:gd name="T4" fmla="*/ 0 w 90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9">
                  <a:moveTo>
                    <a:pt x="0" y="39"/>
                  </a:moveTo>
                  <a:lnTo>
                    <a:pt x="9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4" name="直接连接符 9823"/>
            <p:cNvSpPr>
              <a:spLocks noChangeShapeType="1"/>
            </p:cNvSpPr>
            <p:nvPr userDrawn="1"/>
          </p:nvSpPr>
          <p:spPr bwMode="auto">
            <a:xfrm flipV="1">
              <a:off x="10848976" y="5603875"/>
              <a:ext cx="142875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5" name="任意多边形: 形状 9824"/>
            <p:cNvSpPr/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6" name="任意多边形: 形状 9825"/>
            <p:cNvSpPr/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7" name="任意多边形: 形状 9826"/>
            <p:cNvSpPr/>
            <p:nvPr userDrawn="1"/>
          </p:nvSpPr>
          <p:spPr bwMode="auto">
            <a:xfrm>
              <a:off x="1384301" y="3657600"/>
              <a:ext cx="568325" cy="585788"/>
            </a:xfrm>
            <a:custGeom>
              <a:avLst/>
              <a:gdLst>
                <a:gd name="T0" fmla="*/ 358 w 358"/>
                <a:gd name="T1" fmla="*/ 294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4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4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8" name="任意多边形: 形状 9827"/>
            <p:cNvSpPr/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29" name="任意多边形: 形状 9828"/>
            <p:cNvSpPr/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0" name="任意多边形: 形状 9829"/>
            <p:cNvSpPr/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1" name="任意多边形: 形状 9830"/>
            <p:cNvSpPr/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2" name="任意多边形: 形状 9831"/>
            <p:cNvSpPr/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3" name="任意多边形: 形状 9832"/>
            <p:cNvSpPr/>
            <p:nvPr userDrawn="1"/>
          </p:nvSpPr>
          <p:spPr bwMode="auto">
            <a:xfrm>
              <a:off x="525463" y="2736850"/>
              <a:ext cx="1111250" cy="1096963"/>
            </a:xfrm>
            <a:custGeom>
              <a:avLst/>
              <a:gdLst>
                <a:gd name="T0" fmla="*/ 315 w 379"/>
                <a:gd name="T1" fmla="*/ 73 h 374"/>
                <a:gd name="T2" fmla="*/ 305 w 379"/>
                <a:gd name="T3" fmla="*/ 311 h 374"/>
                <a:gd name="T4" fmla="*/ 64 w 379"/>
                <a:gd name="T5" fmla="*/ 301 h 374"/>
                <a:gd name="T6" fmla="*/ 74 w 379"/>
                <a:gd name="T7" fmla="*/ 63 h 374"/>
                <a:gd name="T8" fmla="*/ 315 w 379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4">
                  <a:moveTo>
                    <a:pt x="315" y="73"/>
                  </a:moveTo>
                  <a:cubicBezTo>
                    <a:pt x="379" y="142"/>
                    <a:pt x="374" y="248"/>
                    <a:pt x="305" y="311"/>
                  </a:cubicBezTo>
                  <a:cubicBezTo>
                    <a:pt x="235" y="374"/>
                    <a:pt x="128" y="369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4" name="任意多边形: 形状 9833"/>
            <p:cNvSpPr/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5" name="任意多边形: 形状 9834"/>
            <p:cNvSpPr/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6" name="任意多边形: 形状 9835"/>
            <p:cNvSpPr/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7" name="任意多边形: 形状 9836"/>
            <p:cNvSpPr/>
            <p:nvPr userDrawn="1"/>
          </p:nvSpPr>
          <p:spPr bwMode="auto">
            <a:xfrm>
              <a:off x="712788" y="3238500"/>
              <a:ext cx="23813" cy="163513"/>
            </a:xfrm>
            <a:custGeom>
              <a:avLst/>
              <a:gdLst>
                <a:gd name="T0" fmla="*/ 7 w 8"/>
                <a:gd name="T1" fmla="*/ 56 h 56"/>
                <a:gd name="T2" fmla="*/ 8 w 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56">
                  <a:moveTo>
                    <a:pt x="7" y="56"/>
                  </a:moveTo>
                  <a:cubicBezTo>
                    <a:pt x="0" y="38"/>
                    <a:pt x="0" y="16"/>
                    <a:pt x="8" y="0"/>
                  </a:cubicBezTo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8" name="任意多边形: 形状 9837"/>
            <p:cNvSpPr/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39" name="任意多边形: 形状 9838"/>
            <p:cNvSpPr/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0" name="任意多边形: 形状 9839"/>
            <p:cNvSpPr/>
            <p:nvPr userDrawn="1"/>
          </p:nvSpPr>
          <p:spPr bwMode="auto">
            <a:xfrm>
              <a:off x="8110538" y="5364163"/>
              <a:ext cx="549275" cy="476250"/>
            </a:xfrm>
            <a:custGeom>
              <a:avLst/>
              <a:gdLst>
                <a:gd name="T0" fmla="*/ 62 w 346"/>
                <a:gd name="T1" fmla="*/ 0 h 300"/>
                <a:gd name="T2" fmla="*/ 0 w 346"/>
                <a:gd name="T3" fmla="*/ 77 h 300"/>
                <a:gd name="T4" fmla="*/ 284 w 346"/>
                <a:gd name="T5" fmla="*/ 300 h 300"/>
                <a:gd name="T6" fmla="*/ 346 w 346"/>
                <a:gd name="T7" fmla="*/ 221 h 300"/>
                <a:gd name="T8" fmla="*/ 62 w 346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00">
                  <a:moveTo>
                    <a:pt x="62" y="0"/>
                  </a:moveTo>
                  <a:lnTo>
                    <a:pt x="0" y="77"/>
                  </a:lnTo>
                  <a:lnTo>
                    <a:pt x="284" y="300"/>
                  </a:lnTo>
                  <a:lnTo>
                    <a:pt x="346" y="2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1" name="任意多边形: 形状 9840"/>
            <p:cNvSpPr/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2" name="任意多边形: 形状 9841"/>
            <p:cNvSpPr/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3" name="任意多边形: 形状 9842"/>
            <p:cNvSpPr/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4" name="任意多边形: 形状 9843"/>
            <p:cNvSpPr/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5" name="任意多边形: 形状 9844"/>
            <p:cNvSpPr/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6" name="任意多边形: 形状 9845"/>
            <p:cNvSpPr/>
            <p:nvPr userDrawn="1"/>
          </p:nvSpPr>
          <p:spPr bwMode="auto">
            <a:xfrm>
              <a:off x="8523288" y="5576888"/>
              <a:ext cx="1012825" cy="1000125"/>
            </a:xfrm>
            <a:custGeom>
              <a:avLst/>
              <a:gdLst>
                <a:gd name="T0" fmla="*/ 267 w 346"/>
                <a:gd name="T1" fmla="*/ 52 h 341"/>
                <a:gd name="T2" fmla="*/ 52 w 346"/>
                <a:gd name="T3" fmla="*/ 77 h 341"/>
                <a:gd name="T4" fmla="*/ 79 w 346"/>
                <a:gd name="T5" fmla="*/ 290 h 341"/>
                <a:gd name="T6" fmla="*/ 293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2" y="77"/>
                  </a:cubicBezTo>
                  <a:cubicBezTo>
                    <a:pt x="0" y="142"/>
                    <a:pt x="12" y="238"/>
                    <a:pt x="79" y="290"/>
                  </a:cubicBezTo>
                  <a:cubicBezTo>
                    <a:pt x="145" y="341"/>
                    <a:pt x="241" y="330"/>
                    <a:pt x="293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7" name="任意多边形: 形状 9846"/>
            <p:cNvSpPr/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8" name="任意多边形: 形状 9847"/>
            <p:cNvSpPr/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49" name="任意多边形: 形状 9848"/>
            <p:cNvSpPr/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0" name="任意多边形: 形状 9849"/>
            <p:cNvSpPr/>
            <p:nvPr userDrawn="1"/>
          </p:nvSpPr>
          <p:spPr bwMode="auto">
            <a:xfrm>
              <a:off x="8947151" y="6380163"/>
              <a:ext cx="149225" cy="26988"/>
            </a:xfrm>
            <a:custGeom>
              <a:avLst/>
              <a:gdLst>
                <a:gd name="T0" fmla="*/ 0 w 51"/>
                <a:gd name="T1" fmla="*/ 4 h 9"/>
                <a:gd name="T2" fmla="*/ 51 w 5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9">
                  <a:moveTo>
                    <a:pt x="0" y="4"/>
                  </a:moveTo>
                  <a:cubicBezTo>
                    <a:pt x="17" y="9"/>
                    <a:pt x="37" y="8"/>
                    <a:pt x="51" y="0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1" name="任意多边形: 形状 9850"/>
            <p:cNvSpPr/>
            <p:nvPr userDrawn="1"/>
          </p:nvSpPr>
          <p:spPr bwMode="auto">
            <a:xfrm>
              <a:off x="1565276" y="5021263"/>
              <a:ext cx="1416050" cy="1139825"/>
            </a:xfrm>
            <a:custGeom>
              <a:avLst/>
              <a:gdLst>
                <a:gd name="T0" fmla="*/ 401 w 483"/>
                <a:gd name="T1" fmla="*/ 0 h 389"/>
                <a:gd name="T2" fmla="*/ 471 w 483"/>
                <a:gd name="T3" fmla="*/ 226 h 389"/>
                <a:gd name="T4" fmla="*/ 292 w 483"/>
                <a:gd name="T5" fmla="*/ 355 h 389"/>
                <a:gd name="T6" fmla="*/ 71 w 483"/>
                <a:gd name="T7" fmla="*/ 349 h 389"/>
                <a:gd name="T8" fmla="*/ 0 w 483"/>
                <a:gd name="T9" fmla="*/ 123 h 389"/>
                <a:gd name="T10" fmla="*/ 401 w 48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3" h="389">
                  <a:moveTo>
                    <a:pt x="401" y="0"/>
                  </a:moveTo>
                  <a:cubicBezTo>
                    <a:pt x="471" y="226"/>
                    <a:pt x="471" y="226"/>
                    <a:pt x="471" y="226"/>
                  </a:cubicBezTo>
                  <a:cubicBezTo>
                    <a:pt x="483" y="263"/>
                    <a:pt x="403" y="321"/>
                    <a:pt x="292" y="355"/>
                  </a:cubicBezTo>
                  <a:cubicBezTo>
                    <a:pt x="182" y="389"/>
                    <a:pt x="82" y="386"/>
                    <a:pt x="71" y="349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44450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2" name="任意多边形: 形状 9851"/>
            <p:cNvSpPr/>
            <p:nvPr userDrawn="1"/>
          </p:nvSpPr>
          <p:spPr bwMode="auto">
            <a:xfrm>
              <a:off x="1706563" y="5614988"/>
              <a:ext cx="1244600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1 h 205"/>
                <a:gd name="T6" fmla="*/ 234 w 425"/>
                <a:gd name="T7" fmla="*/ 171 h 205"/>
                <a:gd name="T8" fmla="*/ 13 w 425"/>
                <a:gd name="T9" fmla="*/ 164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7"/>
                    <a:pt x="400" y="0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5" y="202"/>
                    <a:pt x="13" y="16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3" name="任意多边形: 形状 9852"/>
            <p:cNvSpPr/>
            <p:nvPr userDrawn="1"/>
          </p:nvSpPr>
          <p:spPr bwMode="auto">
            <a:xfrm>
              <a:off x="1735138" y="5559425"/>
              <a:ext cx="1246188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2 h 205"/>
                <a:gd name="T6" fmla="*/ 234 w 425"/>
                <a:gd name="T7" fmla="*/ 171 h 205"/>
                <a:gd name="T8" fmla="*/ 13 w 425"/>
                <a:gd name="T9" fmla="*/ 165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8"/>
                    <a:pt x="400" y="0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4" y="202"/>
                    <a:pt x="13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4" name="任意多边形: 形状 9853"/>
            <p:cNvSpPr/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5" name="任意多边形: 形状 9854"/>
            <p:cNvSpPr/>
            <p:nvPr userDrawn="1"/>
          </p:nvSpPr>
          <p:spPr bwMode="auto">
            <a:xfrm>
              <a:off x="1128713" y="4926013"/>
              <a:ext cx="1784350" cy="750888"/>
            </a:xfrm>
            <a:custGeom>
              <a:avLst/>
              <a:gdLst>
                <a:gd name="T0" fmla="*/ 0 w 1124"/>
                <a:gd name="T1" fmla="*/ 408 h 473"/>
                <a:gd name="T2" fmla="*/ 637 w 1124"/>
                <a:gd name="T3" fmla="*/ 473 h 473"/>
                <a:gd name="T4" fmla="*/ 1124 w 1124"/>
                <a:gd name="T5" fmla="*/ 65 h 473"/>
                <a:gd name="T6" fmla="*/ 487 w 1124"/>
                <a:gd name="T7" fmla="*/ 0 h 473"/>
                <a:gd name="T8" fmla="*/ 0 w 1124"/>
                <a:gd name="T9" fmla="*/ 40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3">
                  <a:moveTo>
                    <a:pt x="0" y="408"/>
                  </a:moveTo>
                  <a:lnTo>
                    <a:pt x="637" y="473"/>
                  </a:lnTo>
                  <a:lnTo>
                    <a:pt x="1124" y="65"/>
                  </a:lnTo>
                  <a:lnTo>
                    <a:pt x="487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6" name="任意多边形: 形状 9855"/>
            <p:cNvSpPr/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7" name="任意多边形: 形状 9856"/>
            <p:cNvSpPr/>
            <p:nvPr userDrawn="1"/>
          </p:nvSpPr>
          <p:spPr bwMode="auto">
            <a:xfrm>
              <a:off x="1277938" y="5257800"/>
              <a:ext cx="890588" cy="738188"/>
            </a:xfrm>
            <a:custGeom>
              <a:avLst/>
              <a:gdLst>
                <a:gd name="T0" fmla="*/ 561 w 561"/>
                <a:gd name="T1" fmla="*/ 0 h 465"/>
                <a:gd name="T2" fmla="*/ 0 w 561"/>
                <a:gd name="T3" fmla="*/ 172 h 465"/>
                <a:gd name="T4" fmla="*/ 91 w 561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465">
                  <a:moveTo>
                    <a:pt x="561" y="0"/>
                  </a:moveTo>
                  <a:lnTo>
                    <a:pt x="0" y="172"/>
                  </a:lnTo>
                  <a:lnTo>
                    <a:pt x="91" y="465"/>
                  </a:lnTo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8" name="任意多边形: 形状 9857"/>
            <p:cNvSpPr/>
            <p:nvPr userDrawn="1"/>
          </p:nvSpPr>
          <p:spPr bwMode="auto">
            <a:xfrm>
              <a:off x="1325563" y="5995988"/>
              <a:ext cx="152400" cy="152400"/>
            </a:xfrm>
            <a:custGeom>
              <a:avLst/>
              <a:gdLst>
                <a:gd name="T0" fmla="*/ 4 w 52"/>
                <a:gd name="T1" fmla="*/ 33 h 52"/>
                <a:gd name="T2" fmla="*/ 33 w 52"/>
                <a:gd name="T3" fmla="*/ 48 h 52"/>
                <a:gd name="T4" fmla="*/ 48 w 52"/>
                <a:gd name="T5" fmla="*/ 19 h 52"/>
                <a:gd name="T6" fmla="*/ 19 w 52"/>
                <a:gd name="T7" fmla="*/ 4 h 52"/>
                <a:gd name="T8" fmla="*/ 4 w 52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33"/>
                  </a:moveTo>
                  <a:cubicBezTo>
                    <a:pt x="8" y="45"/>
                    <a:pt x="21" y="52"/>
                    <a:pt x="33" y="48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4" y="7"/>
                    <a:pt x="31" y="0"/>
                    <a:pt x="19" y="4"/>
                  </a:cubicBezTo>
                  <a:cubicBezTo>
                    <a:pt x="7" y="8"/>
                    <a:pt x="0" y="21"/>
                    <a:pt x="4" y="33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59" name="任意多边形: 形状 9858"/>
            <p:cNvSpPr/>
            <p:nvPr userDrawn="1"/>
          </p:nvSpPr>
          <p:spPr bwMode="auto">
            <a:xfrm>
              <a:off x="1366838" y="5984875"/>
              <a:ext cx="152400" cy="149225"/>
            </a:xfrm>
            <a:custGeom>
              <a:avLst/>
              <a:gdLst>
                <a:gd name="T0" fmla="*/ 4 w 52"/>
                <a:gd name="T1" fmla="*/ 32 h 51"/>
                <a:gd name="T2" fmla="*/ 33 w 52"/>
                <a:gd name="T3" fmla="*/ 47 h 51"/>
                <a:gd name="T4" fmla="*/ 48 w 52"/>
                <a:gd name="T5" fmla="*/ 19 h 51"/>
                <a:gd name="T6" fmla="*/ 19 w 52"/>
                <a:gd name="T7" fmla="*/ 4 h 51"/>
                <a:gd name="T8" fmla="*/ 4 w 52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" y="32"/>
                  </a:moveTo>
                  <a:cubicBezTo>
                    <a:pt x="8" y="44"/>
                    <a:pt x="21" y="51"/>
                    <a:pt x="33" y="47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5" y="7"/>
                    <a:pt x="32" y="0"/>
                    <a:pt x="19" y="4"/>
                  </a:cubicBezTo>
                  <a:cubicBezTo>
                    <a:pt x="7" y="7"/>
                    <a:pt x="0" y="20"/>
                    <a:pt x="4" y="32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0" name="任意多边形: 形状 9859"/>
            <p:cNvSpPr/>
            <p:nvPr userDrawn="1"/>
          </p:nvSpPr>
          <p:spPr bwMode="auto">
            <a:xfrm>
              <a:off x="1463676" y="6122988"/>
              <a:ext cx="42863" cy="134938"/>
            </a:xfrm>
            <a:custGeom>
              <a:avLst/>
              <a:gdLst>
                <a:gd name="T0" fmla="*/ 0 w 27"/>
                <a:gd name="T1" fmla="*/ 0 h 85"/>
                <a:gd name="T2" fmla="*/ 27 w 27"/>
                <a:gd name="T3" fmla="*/ 85 h 85"/>
                <a:gd name="T4" fmla="*/ 0 w 27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5">
                  <a:moveTo>
                    <a:pt x="0" y="0"/>
                  </a:moveTo>
                  <a:lnTo>
                    <a:pt x="2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1" name="直接连接符 9860"/>
            <p:cNvSpPr>
              <a:spLocks noChangeShapeType="1"/>
            </p:cNvSpPr>
            <p:nvPr userDrawn="1"/>
          </p:nvSpPr>
          <p:spPr bwMode="auto">
            <a:xfrm>
              <a:off x="1463676" y="6122988"/>
              <a:ext cx="42863" cy="134938"/>
            </a:xfrm>
            <a:prstGeom prst="line">
              <a:avLst/>
            </a:pr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2" name="任意多边形: 形状 9861"/>
            <p:cNvSpPr/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3" name="任意多边形: 形状 9862"/>
            <p:cNvSpPr/>
            <p:nvPr userDrawn="1"/>
          </p:nvSpPr>
          <p:spPr bwMode="auto">
            <a:xfrm>
              <a:off x="449263" y="4506913"/>
              <a:ext cx="144463" cy="279400"/>
            </a:xfrm>
            <a:custGeom>
              <a:avLst/>
              <a:gdLst>
                <a:gd name="T0" fmla="*/ 72 w 91"/>
                <a:gd name="T1" fmla="*/ 176 h 176"/>
                <a:gd name="T2" fmla="*/ 0 w 91"/>
                <a:gd name="T3" fmla="*/ 168 h 176"/>
                <a:gd name="T4" fmla="*/ 17 w 91"/>
                <a:gd name="T5" fmla="*/ 0 h 176"/>
                <a:gd name="T6" fmla="*/ 91 w 91"/>
                <a:gd name="T7" fmla="*/ 8 h 176"/>
                <a:gd name="T8" fmla="*/ 72 w 91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6">
                  <a:moveTo>
                    <a:pt x="72" y="176"/>
                  </a:moveTo>
                  <a:lnTo>
                    <a:pt x="0" y="168"/>
                  </a:lnTo>
                  <a:lnTo>
                    <a:pt x="17" y="0"/>
                  </a:lnTo>
                  <a:lnTo>
                    <a:pt x="91" y="8"/>
                  </a:lnTo>
                  <a:lnTo>
                    <a:pt x="72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4" name="任意多边形: 形状 9863"/>
            <p:cNvSpPr/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  <a:gd name="T8" fmla="*/ 419 w 436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  <a:lnTo>
                    <a:pt x="4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5" name="任意多边形: 形状 9864"/>
            <p:cNvSpPr/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6" name="任意多边形: 形状 9865"/>
            <p:cNvSpPr/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7" name="任意多边形: 形状 9866"/>
            <p:cNvSpPr/>
            <p:nvPr userDrawn="1"/>
          </p:nvSpPr>
          <p:spPr bwMode="auto">
            <a:xfrm>
              <a:off x="469901" y="4460875"/>
              <a:ext cx="100013" cy="274638"/>
            </a:xfrm>
            <a:custGeom>
              <a:avLst/>
              <a:gdLst>
                <a:gd name="T0" fmla="*/ 17 w 63"/>
                <a:gd name="T1" fmla="*/ 0 h 173"/>
                <a:gd name="T2" fmla="*/ 0 w 63"/>
                <a:gd name="T3" fmla="*/ 168 h 173"/>
                <a:gd name="T4" fmla="*/ 44 w 63"/>
                <a:gd name="T5" fmla="*/ 173 h 173"/>
                <a:gd name="T6" fmla="*/ 63 w 63"/>
                <a:gd name="T7" fmla="*/ 5 h 173"/>
                <a:gd name="T8" fmla="*/ 17 w 6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3">
                  <a:moveTo>
                    <a:pt x="17" y="0"/>
                  </a:moveTo>
                  <a:lnTo>
                    <a:pt x="0" y="168"/>
                  </a:lnTo>
                  <a:lnTo>
                    <a:pt x="44" y="173"/>
                  </a:lnTo>
                  <a:lnTo>
                    <a:pt x="63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8" name="任意多边形: 形状 9867"/>
            <p:cNvSpPr/>
            <p:nvPr userDrawn="1"/>
          </p:nvSpPr>
          <p:spPr bwMode="auto">
            <a:xfrm>
              <a:off x="236538" y="4443413"/>
              <a:ext cx="230188" cy="280988"/>
            </a:xfrm>
            <a:custGeom>
              <a:avLst/>
              <a:gdLst>
                <a:gd name="T0" fmla="*/ 3 w 79"/>
                <a:gd name="T1" fmla="*/ 44 h 96"/>
                <a:gd name="T2" fmla="*/ 3 w 79"/>
                <a:gd name="T3" fmla="*/ 44 h 96"/>
                <a:gd name="T4" fmla="*/ 44 w 79"/>
                <a:gd name="T5" fmla="*/ 94 h 96"/>
                <a:gd name="T6" fmla="*/ 70 w 79"/>
                <a:gd name="T7" fmla="*/ 96 h 96"/>
                <a:gd name="T8" fmla="*/ 79 w 79"/>
                <a:gd name="T9" fmla="*/ 5 h 96"/>
                <a:gd name="T10" fmla="*/ 53 w 79"/>
                <a:gd name="T11" fmla="*/ 3 h 96"/>
                <a:gd name="T12" fmla="*/ 3 w 79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6">
                  <a:moveTo>
                    <a:pt x="3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69"/>
                    <a:pt x="19" y="91"/>
                    <a:pt x="44" y="9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8" y="0"/>
                    <a:pt x="5" y="19"/>
                    <a:pt x="3" y="44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69" name="任意多边形: 形状 9868"/>
            <p:cNvSpPr/>
            <p:nvPr userDrawn="1"/>
          </p:nvSpPr>
          <p:spPr bwMode="auto">
            <a:xfrm>
              <a:off x="1336676" y="4651375"/>
              <a:ext cx="168275" cy="120650"/>
            </a:xfrm>
            <a:custGeom>
              <a:avLst/>
              <a:gdLst>
                <a:gd name="T0" fmla="*/ 34 w 106"/>
                <a:gd name="T1" fmla="*/ 76 h 76"/>
                <a:gd name="T2" fmla="*/ 0 w 106"/>
                <a:gd name="T3" fmla="*/ 33 h 76"/>
                <a:gd name="T4" fmla="*/ 41 w 106"/>
                <a:gd name="T5" fmla="*/ 0 h 76"/>
                <a:gd name="T6" fmla="*/ 106 w 106"/>
                <a:gd name="T7" fmla="*/ 44 h 76"/>
                <a:gd name="T8" fmla="*/ 34 w 10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6">
                  <a:moveTo>
                    <a:pt x="34" y="76"/>
                  </a:moveTo>
                  <a:lnTo>
                    <a:pt x="0" y="33"/>
                  </a:lnTo>
                  <a:lnTo>
                    <a:pt x="41" y="0"/>
                  </a:lnTo>
                  <a:lnTo>
                    <a:pt x="106" y="44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0" name="任意多边形: 形状 9869"/>
            <p:cNvSpPr/>
            <p:nvPr userDrawn="1"/>
          </p:nvSpPr>
          <p:spPr bwMode="auto">
            <a:xfrm>
              <a:off x="584201" y="4471988"/>
              <a:ext cx="703263" cy="187325"/>
            </a:xfrm>
            <a:custGeom>
              <a:avLst/>
              <a:gdLst>
                <a:gd name="T0" fmla="*/ 375 w 443"/>
                <a:gd name="T1" fmla="*/ 118 h 118"/>
                <a:gd name="T2" fmla="*/ 0 w 443"/>
                <a:gd name="T3" fmla="*/ 82 h 118"/>
                <a:gd name="T4" fmla="*/ 7 w 443"/>
                <a:gd name="T5" fmla="*/ 0 h 118"/>
                <a:gd name="T6" fmla="*/ 443 w 443"/>
                <a:gd name="T7" fmla="*/ 43 h 118"/>
                <a:gd name="T8" fmla="*/ 375 w 44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18">
                  <a:moveTo>
                    <a:pt x="375" y="118"/>
                  </a:moveTo>
                  <a:lnTo>
                    <a:pt x="0" y="82"/>
                  </a:lnTo>
                  <a:lnTo>
                    <a:pt x="7" y="0"/>
                  </a:lnTo>
                  <a:lnTo>
                    <a:pt x="443" y="43"/>
                  </a:lnTo>
                  <a:lnTo>
                    <a:pt x="375" y="11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1" name="任意多边形: 形状 9870"/>
            <p:cNvSpPr/>
            <p:nvPr userDrawn="1"/>
          </p:nvSpPr>
          <p:spPr bwMode="auto">
            <a:xfrm>
              <a:off x="569913" y="4654550"/>
              <a:ext cx="627063" cy="152400"/>
            </a:xfrm>
            <a:custGeom>
              <a:avLst/>
              <a:gdLst>
                <a:gd name="T0" fmla="*/ 352 w 395"/>
                <a:gd name="T1" fmla="*/ 33 h 96"/>
                <a:gd name="T2" fmla="*/ 5 w 395"/>
                <a:gd name="T3" fmla="*/ 0 h 96"/>
                <a:gd name="T4" fmla="*/ 0 w 395"/>
                <a:gd name="T5" fmla="*/ 55 h 96"/>
                <a:gd name="T6" fmla="*/ 395 w 395"/>
                <a:gd name="T7" fmla="*/ 96 h 96"/>
                <a:gd name="T8" fmla="*/ 352 w 395"/>
                <a:gd name="T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6">
                  <a:moveTo>
                    <a:pt x="352" y="33"/>
                  </a:moveTo>
                  <a:lnTo>
                    <a:pt x="5" y="0"/>
                  </a:lnTo>
                  <a:lnTo>
                    <a:pt x="0" y="55"/>
                  </a:lnTo>
                  <a:lnTo>
                    <a:pt x="395" y="96"/>
                  </a:lnTo>
                  <a:lnTo>
                    <a:pt x="352" y="33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2" name="任意多边形: 形状 9871"/>
            <p:cNvSpPr/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3" name="任意多边形: 形状 9872"/>
            <p:cNvSpPr/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4" name="任意多边形: 形状 9873"/>
            <p:cNvSpPr/>
            <p:nvPr userDrawn="1"/>
          </p:nvSpPr>
          <p:spPr bwMode="auto">
            <a:xfrm>
              <a:off x="1314451" y="4672013"/>
              <a:ext cx="63500" cy="120650"/>
            </a:xfrm>
            <a:custGeom>
              <a:avLst/>
              <a:gdLst>
                <a:gd name="T0" fmla="*/ 40 w 40"/>
                <a:gd name="T1" fmla="*/ 0 h 76"/>
                <a:gd name="T2" fmla="*/ 0 w 40"/>
                <a:gd name="T3" fmla="*/ 33 h 76"/>
                <a:gd name="T4" fmla="*/ 31 w 40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">
                  <a:moveTo>
                    <a:pt x="40" y="0"/>
                  </a:moveTo>
                  <a:lnTo>
                    <a:pt x="0" y="33"/>
                  </a:lnTo>
                  <a:lnTo>
                    <a:pt x="31" y="76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5" name="任意多边形: 形状 9874"/>
            <p:cNvSpPr/>
            <p:nvPr userDrawn="1"/>
          </p:nvSpPr>
          <p:spPr bwMode="auto">
            <a:xfrm>
              <a:off x="449263" y="4506913"/>
              <a:ext cx="26988" cy="266700"/>
            </a:xfrm>
            <a:custGeom>
              <a:avLst/>
              <a:gdLst>
                <a:gd name="T0" fmla="*/ 0 w 17"/>
                <a:gd name="T1" fmla="*/ 168 h 168"/>
                <a:gd name="T2" fmla="*/ 17 w 17"/>
                <a:gd name="T3" fmla="*/ 0 h 168"/>
                <a:gd name="T4" fmla="*/ 0 w 17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8">
                  <a:moveTo>
                    <a:pt x="0" y="168"/>
                  </a:moveTo>
                  <a:lnTo>
                    <a:pt x="17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6" name="直接连接符 9875"/>
            <p:cNvSpPr>
              <a:spLocks noChangeShapeType="1"/>
            </p:cNvSpPr>
            <p:nvPr userDrawn="1"/>
          </p:nvSpPr>
          <p:spPr bwMode="auto">
            <a:xfrm flipV="1">
              <a:off x="449263" y="4506913"/>
              <a:ext cx="26988" cy="266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7" name="任意多边形: 形状 9876"/>
            <p:cNvSpPr/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8" name="任意多边形: 形状 9877"/>
            <p:cNvSpPr/>
            <p:nvPr userDrawn="1"/>
          </p:nvSpPr>
          <p:spPr bwMode="auto">
            <a:xfrm>
              <a:off x="449263" y="4773613"/>
              <a:ext cx="114300" cy="12700"/>
            </a:xfrm>
            <a:custGeom>
              <a:avLst/>
              <a:gdLst>
                <a:gd name="T0" fmla="*/ 0 w 72"/>
                <a:gd name="T1" fmla="*/ 0 h 8"/>
                <a:gd name="T2" fmla="*/ 72 w 72"/>
                <a:gd name="T3" fmla="*/ 8 h 8"/>
                <a:gd name="T4" fmla="*/ 0 w 7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">
                  <a:moveTo>
                    <a:pt x="0" y="0"/>
                  </a:moveTo>
                  <a:lnTo>
                    <a:pt x="7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79" name="直接连接符 9878"/>
            <p:cNvSpPr>
              <a:spLocks noChangeShapeType="1"/>
            </p:cNvSpPr>
            <p:nvPr userDrawn="1"/>
          </p:nvSpPr>
          <p:spPr bwMode="auto">
            <a:xfrm>
              <a:off x="449263" y="4773613"/>
              <a:ext cx="114300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0" name="直接连接符 9879"/>
            <p:cNvSpPr>
              <a:spLocks noChangeShapeType="1"/>
            </p:cNvSpPr>
            <p:nvPr userDrawn="1"/>
          </p:nvSpPr>
          <p:spPr bwMode="auto">
            <a:xfrm flipH="1" flipV="1">
              <a:off x="681038" y="4662488"/>
              <a:ext cx="447675" cy="444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1" name="直接连接符 9880"/>
            <p:cNvSpPr>
              <a:spLocks noChangeShapeType="1"/>
            </p:cNvSpPr>
            <p:nvPr userDrawn="1"/>
          </p:nvSpPr>
          <p:spPr bwMode="auto">
            <a:xfrm>
              <a:off x="476251" y="4506913"/>
              <a:ext cx="117475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2" name="任意多边形: 形状 9881"/>
            <p:cNvSpPr/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3" name="任意多边形: 形状 9882"/>
            <p:cNvSpPr/>
            <p:nvPr userDrawn="1"/>
          </p:nvSpPr>
          <p:spPr bwMode="auto">
            <a:xfrm>
              <a:off x="9944101" y="6137275"/>
              <a:ext cx="266700" cy="166688"/>
            </a:xfrm>
            <a:custGeom>
              <a:avLst/>
              <a:gdLst>
                <a:gd name="T0" fmla="*/ 168 w 168"/>
                <a:gd name="T1" fmla="*/ 44 h 105"/>
                <a:gd name="T2" fmla="*/ 147 w 168"/>
                <a:gd name="T3" fmla="*/ 105 h 105"/>
                <a:gd name="T4" fmla="*/ 0 w 168"/>
                <a:gd name="T5" fmla="*/ 63 h 105"/>
                <a:gd name="T6" fmla="*/ 20 w 168"/>
                <a:gd name="T7" fmla="*/ 0 h 105"/>
                <a:gd name="T8" fmla="*/ 168 w 168"/>
                <a:gd name="T9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5">
                  <a:moveTo>
                    <a:pt x="168" y="44"/>
                  </a:moveTo>
                  <a:lnTo>
                    <a:pt x="147" y="105"/>
                  </a:lnTo>
                  <a:lnTo>
                    <a:pt x="0" y="63"/>
                  </a:lnTo>
                  <a:lnTo>
                    <a:pt x="20" y="0"/>
                  </a:lnTo>
                  <a:lnTo>
                    <a:pt x="16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4" name="任意多边形: 形状 9883"/>
            <p:cNvSpPr/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  <a:gd name="T8" fmla="*/ 258 w 258"/>
                <a:gd name="T9" fmla="*/ 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  <a:lnTo>
                    <a:pt x="25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5" name="任意多边形: 形状 9884"/>
            <p:cNvSpPr/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6" name="任意多边形: 形状 9885"/>
            <p:cNvSpPr/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7" name="任意多边形: 形状 9886"/>
            <p:cNvSpPr/>
            <p:nvPr userDrawn="1"/>
          </p:nvSpPr>
          <p:spPr bwMode="auto">
            <a:xfrm>
              <a:off x="9906001" y="6148388"/>
              <a:ext cx="254000" cy="131763"/>
            </a:xfrm>
            <a:custGeom>
              <a:avLst/>
              <a:gdLst>
                <a:gd name="T0" fmla="*/ 0 w 160"/>
                <a:gd name="T1" fmla="*/ 39 h 83"/>
                <a:gd name="T2" fmla="*/ 147 w 160"/>
                <a:gd name="T3" fmla="*/ 83 h 83"/>
                <a:gd name="T4" fmla="*/ 160 w 160"/>
                <a:gd name="T5" fmla="*/ 45 h 83"/>
                <a:gd name="T6" fmla="*/ 13 w 160"/>
                <a:gd name="T7" fmla="*/ 0 h 83"/>
                <a:gd name="T8" fmla="*/ 0 w 160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3">
                  <a:moveTo>
                    <a:pt x="0" y="39"/>
                  </a:moveTo>
                  <a:lnTo>
                    <a:pt x="147" y="83"/>
                  </a:lnTo>
                  <a:lnTo>
                    <a:pt x="160" y="45"/>
                  </a:lnTo>
                  <a:lnTo>
                    <a:pt x="1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8" name="任意多边形: 形状 9887"/>
            <p:cNvSpPr/>
            <p:nvPr userDrawn="1"/>
          </p:nvSpPr>
          <p:spPr bwMode="auto">
            <a:xfrm>
              <a:off x="9858376" y="6237288"/>
              <a:ext cx="273050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7 w 93"/>
                <a:gd name="T5" fmla="*/ 46 h 80"/>
                <a:gd name="T6" fmla="*/ 93 w 93"/>
                <a:gd name="T7" fmla="*/ 24 h 80"/>
                <a:gd name="T8" fmla="*/ 14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8"/>
                    <a:pt x="87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89" name="任意多边形: 形状 9888"/>
            <p:cNvSpPr/>
            <p:nvPr userDrawn="1"/>
          </p:nvSpPr>
          <p:spPr bwMode="auto">
            <a:xfrm>
              <a:off x="10236201" y="5372100"/>
              <a:ext cx="106363" cy="141288"/>
            </a:xfrm>
            <a:custGeom>
              <a:avLst/>
              <a:gdLst>
                <a:gd name="T0" fmla="*/ 67 w 67"/>
                <a:gd name="T1" fmla="*/ 68 h 89"/>
                <a:gd name="T2" fmla="*/ 24 w 67"/>
                <a:gd name="T3" fmla="*/ 89 h 89"/>
                <a:gd name="T4" fmla="*/ 0 w 67"/>
                <a:gd name="T5" fmla="*/ 48 h 89"/>
                <a:gd name="T6" fmla="*/ 50 w 67"/>
                <a:gd name="T7" fmla="*/ 0 h 89"/>
                <a:gd name="T8" fmla="*/ 67 w 67"/>
                <a:gd name="T9" fmla="*/ 6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9">
                  <a:moveTo>
                    <a:pt x="67" y="68"/>
                  </a:moveTo>
                  <a:lnTo>
                    <a:pt x="24" y="89"/>
                  </a:lnTo>
                  <a:lnTo>
                    <a:pt x="0" y="48"/>
                  </a:lnTo>
                  <a:lnTo>
                    <a:pt x="50" y="0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0" name="任意多边形: 形状 9889"/>
            <p:cNvSpPr/>
            <p:nvPr userDrawn="1"/>
          </p:nvSpPr>
          <p:spPr bwMode="auto">
            <a:xfrm>
              <a:off x="9931401" y="5530850"/>
              <a:ext cx="273050" cy="627063"/>
            </a:xfrm>
            <a:custGeom>
              <a:avLst/>
              <a:gdLst>
                <a:gd name="T0" fmla="*/ 172 w 172"/>
                <a:gd name="T1" fmla="*/ 74 h 395"/>
                <a:gd name="T2" fmla="*/ 72 w 172"/>
                <a:gd name="T3" fmla="*/ 395 h 395"/>
                <a:gd name="T4" fmla="*/ 0 w 172"/>
                <a:gd name="T5" fmla="*/ 375 h 395"/>
                <a:gd name="T6" fmla="*/ 117 w 172"/>
                <a:gd name="T7" fmla="*/ 0 h 395"/>
                <a:gd name="T8" fmla="*/ 172 w 172"/>
                <a:gd name="T9" fmla="*/ 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95">
                  <a:moveTo>
                    <a:pt x="172" y="74"/>
                  </a:moveTo>
                  <a:lnTo>
                    <a:pt x="72" y="395"/>
                  </a:lnTo>
                  <a:lnTo>
                    <a:pt x="0" y="375"/>
                  </a:lnTo>
                  <a:lnTo>
                    <a:pt x="117" y="0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1" name="任意多边形: 形状 9890"/>
            <p:cNvSpPr/>
            <p:nvPr userDrawn="1"/>
          </p:nvSpPr>
          <p:spPr bwMode="auto">
            <a:xfrm>
              <a:off x="10093326" y="5656263"/>
              <a:ext cx="242888" cy="539750"/>
            </a:xfrm>
            <a:custGeom>
              <a:avLst/>
              <a:gdLst>
                <a:gd name="T0" fmla="*/ 92 w 153"/>
                <a:gd name="T1" fmla="*/ 26 h 340"/>
                <a:gd name="T2" fmla="*/ 0 w 153"/>
                <a:gd name="T3" fmla="*/ 325 h 340"/>
                <a:gd name="T4" fmla="*/ 50 w 153"/>
                <a:gd name="T5" fmla="*/ 340 h 340"/>
                <a:gd name="T6" fmla="*/ 153 w 153"/>
                <a:gd name="T7" fmla="*/ 0 h 340"/>
                <a:gd name="T8" fmla="*/ 92 w 153"/>
                <a:gd name="T9" fmla="*/ 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40">
                  <a:moveTo>
                    <a:pt x="92" y="26"/>
                  </a:moveTo>
                  <a:lnTo>
                    <a:pt x="0" y="325"/>
                  </a:lnTo>
                  <a:lnTo>
                    <a:pt x="50" y="340"/>
                  </a:lnTo>
                  <a:lnTo>
                    <a:pt x="153" y="0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2" name="任意多边形: 形状 9891"/>
            <p:cNvSpPr/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3" name="任意多边形: 形状 9892"/>
            <p:cNvSpPr/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4" name="任意多边形: 形状 9893"/>
            <p:cNvSpPr/>
            <p:nvPr userDrawn="1"/>
          </p:nvSpPr>
          <p:spPr bwMode="auto">
            <a:xfrm>
              <a:off x="10248901" y="5475288"/>
              <a:ext cx="104775" cy="63500"/>
            </a:xfrm>
            <a:custGeom>
              <a:avLst/>
              <a:gdLst>
                <a:gd name="T0" fmla="*/ 0 w 66"/>
                <a:gd name="T1" fmla="*/ 0 h 40"/>
                <a:gd name="T2" fmla="*/ 24 w 66"/>
                <a:gd name="T3" fmla="*/ 40 h 40"/>
                <a:gd name="T4" fmla="*/ 66 w 66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0" y="0"/>
                  </a:moveTo>
                  <a:lnTo>
                    <a:pt x="24" y="40"/>
                  </a:lnTo>
                  <a:lnTo>
                    <a:pt x="66" y="18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5" name="任意多边形: 形状 9894"/>
            <p:cNvSpPr/>
            <p:nvPr userDrawn="1"/>
          </p:nvSpPr>
          <p:spPr bwMode="auto">
            <a:xfrm>
              <a:off x="9944101" y="6237288"/>
              <a:ext cx="233363" cy="66675"/>
            </a:xfrm>
            <a:custGeom>
              <a:avLst/>
              <a:gdLst>
                <a:gd name="T0" fmla="*/ 147 w 147"/>
                <a:gd name="T1" fmla="*/ 42 h 42"/>
                <a:gd name="T2" fmla="*/ 0 w 147"/>
                <a:gd name="T3" fmla="*/ 0 h 42"/>
                <a:gd name="T4" fmla="*/ 147 w 147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42">
                  <a:moveTo>
                    <a:pt x="147" y="42"/>
                  </a:moveTo>
                  <a:lnTo>
                    <a:pt x="0" y="0"/>
                  </a:lnTo>
                  <a:lnTo>
                    <a:pt x="14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6" name="直接连接符 9895"/>
            <p:cNvSpPr>
              <a:spLocks noChangeShapeType="1"/>
            </p:cNvSpPr>
            <p:nvPr userDrawn="1"/>
          </p:nvSpPr>
          <p:spPr bwMode="auto">
            <a:xfrm flipH="1" flipV="1">
              <a:off x="9944101" y="6237288"/>
              <a:ext cx="233363" cy="66675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7" name="任意多边形: 形状 9896"/>
            <p:cNvSpPr/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8" name="任意多边形: 形状 9897"/>
            <p:cNvSpPr/>
            <p:nvPr userDrawn="1"/>
          </p:nvSpPr>
          <p:spPr bwMode="auto">
            <a:xfrm>
              <a:off x="10177463" y="6207125"/>
              <a:ext cx="33338" cy="96838"/>
            </a:xfrm>
            <a:custGeom>
              <a:avLst/>
              <a:gdLst>
                <a:gd name="T0" fmla="*/ 0 w 21"/>
                <a:gd name="T1" fmla="*/ 61 h 61"/>
                <a:gd name="T2" fmla="*/ 21 w 21"/>
                <a:gd name="T3" fmla="*/ 0 h 61"/>
                <a:gd name="T4" fmla="*/ 0 w 21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1">
                  <a:moveTo>
                    <a:pt x="0" y="61"/>
                  </a:moveTo>
                  <a:lnTo>
                    <a:pt x="2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899" name="直接连接符 9898"/>
            <p:cNvSpPr>
              <a:spLocks noChangeShapeType="1"/>
            </p:cNvSpPr>
            <p:nvPr userDrawn="1"/>
          </p:nvSpPr>
          <p:spPr bwMode="auto">
            <a:xfrm flipV="1">
              <a:off x="10177463" y="6207125"/>
              <a:ext cx="33338" cy="96838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0" name="直接连接符 9899"/>
            <p:cNvSpPr>
              <a:spLocks noChangeShapeType="1"/>
            </p:cNvSpPr>
            <p:nvPr userDrawn="1"/>
          </p:nvSpPr>
          <p:spPr bwMode="auto">
            <a:xfrm flipH="1">
              <a:off x="10118726" y="5697538"/>
              <a:ext cx="120650" cy="387350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1" name="直接连接符 9900"/>
            <p:cNvSpPr>
              <a:spLocks noChangeShapeType="1"/>
            </p:cNvSpPr>
            <p:nvPr userDrawn="1"/>
          </p:nvSpPr>
          <p:spPr bwMode="auto">
            <a:xfrm flipV="1">
              <a:off x="9944101" y="6137275"/>
              <a:ext cx="31750" cy="100013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2" name="任意多边形: 形状 9901"/>
            <p:cNvSpPr/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3" name="任意多边形: 形状 9902"/>
            <p:cNvSpPr/>
            <p:nvPr userDrawn="1"/>
          </p:nvSpPr>
          <p:spPr bwMode="auto">
            <a:xfrm>
              <a:off x="5048251" y="545941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0 h 187"/>
                <a:gd name="T4" fmla="*/ 179 w 227"/>
                <a:gd name="T5" fmla="*/ 0 h 187"/>
                <a:gd name="T6" fmla="*/ 0 w 227"/>
                <a:gd name="T7" fmla="*/ 106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0"/>
                  </a:lnTo>
                  <a:lnTo>
                    <a:pt x="179" y="0"/>
                  </a:lnTo>
                  <a:lnTo>
                    <a:pt x="0" y="106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4" name="任意多边形: 形状 9903"/>
            <p:cNvSpPr/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5" name="任意多边形: 形状 9904"/>
            <p:cNvSpPr/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6" name="任意多边形: 形状 9905"/>
            <p:cNvSpPr/>
            <p:nvPr userDrawn="1"/>
          </p:nvSpPr>
          <p:spPr bwMode="auto">
            <a:xfrm>
              <a:off x="5154613" y="5888038"/>
              <a:ext cx="798513" cy="530225"/>
            </a:xfrm>
            <a:custGeom>
              <a:avLst/>
              <a:gdLst>
                <a:gd name="T0" fmla="*/ 11 w 503"/>
                <a:gd name="T1" fmla="*/ 240 h 334"/>
                <a:gd name="T2" fmla="*/ 214 w 503"/>
                <a:gd name="T3" fmla="*/ 120 h 334"/>
                <a:gd name="T4" fmla="*/ 415 w 503"/>
                <a:gd name="T5" fmla="*/ 0 h 334"/>
                <a:gd name="T6" fmla="*/ 503 w 503"/>
                <a:gd name="T7" fmla="*/ 33 h 334"/>
                <a:gd name="T8" fmla="*/ 253 w 503"/>
                <a:gd name="T9" fmla="*/ 185 h 334"/>
                <a:gd name="T10" fmla="*/ 0 w 503"/>
                <a:gd name="T11" fmla="*/ 334 h 334"/>
                <a:gd name="T12" fmla="*/ 11 w 503"/>
                <a:gd name="T13" fmla="*/ 24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34">
                  <a:moveTo>
                    <a:pt x="11" y="240"/>
                  </a:moveTo>
                  <a:lnTo>
                    <a:pt x="214" y="120"/>
                  </a:lnTo>
                  <a:lnTo>
                    <a:pt x="415" y="0"/>
                  </a:lnTo>
                  <a:lnTo>
                    <a:pt x="503" y="33"/>
                  </a:lnTo>
                  <a:lnTo>
                    <a:pt x="253" y="185"/>
                  </a:lnTo>
                  <a:lnTo>
                    <a:pt x="0" y="334"/>
                  </a:lnTo>
                  <a:lnTo>
                    <a:pt x="11" y="24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7" name="任意多边形: 形状 9906"/>
            <p:cNvSpPr/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8" name="任意多边形: 形状 9907"/>
            <p:cNvSpPr/>
            <p:nvPr userDrawn="1"/>
          </p:nvSpPr>
          <p:spPr bwMode="auto">
            <a:xfrm>
              <a:off x="4416426" y="4886325"/>
              <a:ext cx="877888" cy="1223963"/>
            </a:xfrm>
            <a:custGeom>
              <a:avLst/>
              <a:gdLst>
                <a:gd name="T0" fmla="*/ 300 w 300"/>
                <a:gd name="T1" fmla="*/ 379 h 418"/>
                <a:gd name="T2" fmla="*/ 87 w 300"/>
                <a:gd name="T3" fmla="*/ 241 h 418"/>
                <a:gd name="T4" fmla="*/ 117 w 300"/>
                <a:gd name="T5" fmla="*/ 36 h 418"/>
                <a:gd name="T6" fmla="*/ 180 w 300"/>
                <a:gd name="T7" fmla="*/ 0 h 418"/>
                <a:gd name="T8" fmla="*/ 33 w 300"/>
                <a:gd name="T9" fmla="*/ 264 h 418"/>
                <a:gd name="T10" fmla="*/ 234 w 300"/>
                <a:gd name="T11" fmla="*/ 418 h 418"/>
                <a:gd name="T12" fmla="*/ 300 w 300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8">
                  <a:moveTo>
                    <a:pt x="300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59" y="170"/>
                    <a:pt x="73" y="93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4"/>
                  </a:cubicBezTo>
                  <a:cubicBezTo>
                    <a:pt x="59" y="355"/>
                    <a:pt x="143" y="416"/>
                    <a:pt x="234" y="418"/>
                  </a:cubicBezTo>
                  <a:lnTo>
                    <a:pt x="300" y="37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09" name="任意多边形: 形状 9908"/>
            <p:cNvSpPr/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0" name="任意多边形: 形状 9909"/>
            <p:cNvSpPr/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1" name="任意多边形: 形状 9910"/>
            <p:cNvSpPr/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2" name="任意多边形: 形状 9911"/>
            <p:cNvSpPr/>
            <p:nvPr userDrawn="1"/>
          </p:nvSpPr>
          <p:spPr bwMode="auto">
            <a:xfrm>
              <a:off x="5138738" y="5662613"/>
              <a:ext cx="668338" cy="454025"/>
            </a:xfrm>
            <a:custGeom>
              <a:avLst/>
              <a:gdLst>
                <a:gd name="T0" fmla="*/ 34 w 421"/>
                <a:gd name="T1" fmla="*/ 286 h 286"/>
                <a:gd name="T2" fmla="*/ 421 w 421"/>
                <a:gd name="T3" fmla="*/ 55 h 286"/>
                <a:gd name="T4" fmla="*/ 388 w 421"/>
                <a:gd name="T5" fmla="*/ 0 h 286"/>
                <a:gd name="T6" fmla="*/ 0 w 421"/>
                <a:gd name="T7" fmla="*/ 231 h 286"/>
                <a:gd name="T8" fmla="*/ 34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34" y="286"/>
                  </a:moveTo>
                  <a:lnTo>
                    <a:pt x="421" y="55"/>
                  </a:lnTo>
                  <a:lnTo>
                    <a:pt x="388" y="0"/>
                  </a:lnTo>
                  <a:lnTo>
                    <a:pt x="0" y="231"/>
                  </a:lnTo>
                  <a:lnTo>
                    <a:pt x="34" y="286"/>
                  </a:ln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3" name="任意多边形: 形状 9912"/>
            <p:cNvSpPr/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4" name="任意多边形: 形状 9913"/>
            <p:cNvSpPr/>
            <p:nvPr userDrawn="1"/>
          </p:nvSpPr>
          <p:spPr bwMode="auto">
            <a:xfrm>
              <a:off x="5359401" y="5911850"/>
              <a:ext cx="239713" cy="211138"/>
            </a:xfrm>
            <a:custGeom>
              <a:avLst/>
              <a:gdLst>
                <a:gd name="T0" fmla="*/ 39 w 151"/>
                <a:gd name="T1" fmla="*/ 133 h 133"/>
                <a:gd name="T2" fmla="*/ 151 w 151"/>
                <a:gd name="T3" fmla="*/ 64 h 133"/>
                <a:gd name="T4" fmla="*/ 112 w 151"/>
                <a:gd name="T5" fmla="*/ 0 h 133"/>
                <a:gd name="T6" fmla="*/ 0 w 151"/>
                <a:gd name="T7" fmla="*/ 68 h 133"/>
                <a:gd name="T8" fmla="*/ 39 w 15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3">
                  <a:moveTo>
                    <a:pt x="39" y="133"/>
                  </a:moveTo>
                  <a:lnTo>
                    <a:pt x="151" y="64"/>
                  </a:lnTo>
                  <a:lnTo>
                    <a:pt x="112" y="0"/>
                  </a:lnTo>
                  <a:lnTo>
                    <a:pt x="0" y="68"/>
                  </a:lnTo>
                  <a:lnTo>
                    <a:pt x="39" y="13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5" name="任意多边形: 形状 9914"/>
            <p:cNvSpPr/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6" name="任意多边形: 形状 9915"/>
            <p:cNvSpPr/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7" name="任意多边形: 形状 9916"/>
            <p:cNvSpPr/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8" name="任意多边形: 形状 9917"/>
            <p:cNvSpPr/>
            <p:nvPr userDrawn="1"/>
          </p:nvSpPr>
          <p:spPr bwMode="auto">
            <a:xfrm>
              <a:off x="4476751" y="4657725"/>
              <a:ext cx="927100" cy="1033463"/>
            </a:xfrm>
            <a:custGeom>
              <a:avLst/>
              <a:gdLst>
                <a:gd name="T0" fmla="*/ 294 w 584"/>
                <a:gd name="T1" fmla="*/ 651 h 651"/>
                <a:gd name="T2" fmla="*/ 584 w 584"/>
                <a:gd name="T3" fmla="*/ 478 h 651"/>
                <a:gd name="T4" fmla="*/ 290 w 584"/>
                <a:gd name="T5" fmla="*/ 0 h 651"/>
                <a:gd name="T6" fmla="*/ 0 w 584"/>
                <a:gd name="T7" fmla="*/ 173 h 651"/>
                <a:gd name="T8" fmla="*/ 294 w 58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651">
                  <a:moveTo>
                    <a:pt x="294" y="651"/>
                  </a:moveTo>
                  <a:lnTo>
                    <a:pt x="584" y="478"/>
                  </a:lnTo>
                  <a:lnTo>
                    <a:pt x="290" y="0"/>
                  </a:lnTo>
                  <a:lnTo>
                    <a:pt x="0" y="173"/>
                  </a:lnTo>
                  <a:lnTo>
                    <a:pt x="294" y="651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19" name="任意多边形: 形状 9918"/>
            <p:cNvSpPr/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0" name="任意多边形: 形状 9919"/>
            <p:cNvSpPr/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1" name="任意多边形: 形状 9920"/>
            <p:cNvSpPr/>
            <p:nvPr userDrawn="1"/>
          </p:nvSpPr>
          <p:spPr bwMode="auto">
            <a:xfrm>
              <a:off x="10799763" y="3722688"/>
              <a:ext cx="403225" cy="319088"/>
            </a:xfrm>
            <a:custGeom>
              <a:avLst/>
              <a:gdLst>
                <a:gd name="T0" fmla="*/ 0 w 254"/>
                <a:gd name="T1" fmla="*/ 92 h 201"/>
                <a:gd name="T2" fmla="*/ 204 w 254"/>
                <a:gd name="T3" fmla="*/ 201 h 201"/>
                <a:gd name="T4" fmla="*/ 254 w 254"/>
                <a:gd name="T5" fmla="*/ 109 h 201"/>
                <a:gd name="T6" fmla="*/ 49 w 254"/>
                <a:gd name="T7" fmla="*/ 0 h 201"/>
                <a:gd name="T8" fmla="*/ 0 w 254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1">
                  <a:moveTo>
                    <a:pt x="0" y="92"/>
                  </a:moveTo>
                  <a:lnTo>
                    <a:pt x="204" y="201"/>
                  </a:lnTo>
                  <a:lnTo>
                    <a:pt x="254" y="109"/>
                  </a:lnTo>
                  <a:lnTo>
                    <a:pt x="49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2" name="任意多边形: 形状 9921"/>
            <p:cNvSpPr/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3" name="任意多边形: 形状 9922"/>
            <p:cNvSpPr/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4" name="任意多边形: 形状 9923"/>
            <p:cNvSpPr/>
            <p:nvPr userDrawn="1"/>
          </p:nvSpPr>
          <p:spPr bwMode="auto">
            <a:xfrm>
              <a:off x="10172701" y="4202113"/>
              <a:ext cx="919163" cy="557213"/>
            </a:xfrm>
            <a:custGeom>
              <a:avLst/>
              <a:gdLst>
                <a:gd name="T0" fmla="*/ 96 w 579"/>
                <a:gd name="T1" fmla="*/ 0 h 351"/>
                <a:gd name="T2" fmla="*/ 328 w 579"/>
                <a:gd name="T3" fmla="*/ 124 h 351"/>
                <a:gd name="T4" fmla="*/ 562 w 579"/>
                <a:gd name="T5" fmla="*/ 248 h 351"/>
                <a:gd name="T6" fmla="*/ 579 w 579"/>
                <a:gd name="T7" fmla="*/ 351 h 351"/>
                <a:gd name="T8" fmla="*/ 289 w 579"/>
                <a:gd name="T9" fmla="*/ 198 h 351"/>
                <a:gd name="T10" fmla="*/ 0 w 579"/>
                <a:gd name="T11" fmla="*/ 45 h 351"/>
                <a:gd name="T12" fmla="*/ 96 w 579"/>
                <a:gd name="T13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51">
                  <a:moveTo>
                    <a:pt x="96" y="0"/>
                  </a:moveTo>
                  <a:lnTo>
                    <a:pt x="328" y="124"/>
                  </a:lnTo>
                  <a:lnTo>
                    <a:pt x="562" y="248"/>
                  </a:lnTo>
                  <a:lnTo>
                    <a:pt x="579" y="351"/>
                  </a:lnTo>
                  <a:lnTo>
                    <a:pt x="289" y="198"/>
                  </a:lnTo>
                  <a:lnTo>
                    <a:pt x="0" y="4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5" name="任意多边形: 形状 9924"/>
            <p:cNvSpPr/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6" name="任意多边形: 形状 9925"/>
            <p:cNvSpPr/>
            <p:nvPr userDrawn="1"/>
          </p:nvSpPr>
          <p:spPr bwMode="auto">
            <a:xfrm>
              <a:off x="10291763" y="2940050"/>
              <a:ext cx="1246188" cy="1227138"/>
            </a:xfrm>
            <a:custGeom>
              <a:avLst/>
              <a:gdLst>
                <a:gd name="T0" fmla="*/ 126 w 425"/>
                <a:gd name="T1" fmla="*/ 419 h 419"/>
                <a:gd name="T2" fmla="*/ 138 w 425"/>
                <a:gd name="T3" fmla="*/ 138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8 h 419"/>
                <a:gd name="T12" fmla="*/ 126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6" y="419"/>
                  </a:moveTo>
                  <a:cubicBezTo>
                    <a:pt x="69" y="335"/>
                    <a:pt x="71" y="221"/>
                    <a:pt x="138" y="138"/>
                  </a:cubicBezTo>
                  <a:cubicBezTo>
                    <a:pt x="192" y="72"/>
                    <a:pt x="274" y="41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4"/>
                    <a:pt x="85" y="100"/>
                  </a:cubicBezTo>
                  <a:cubicBezTo>
                    <a:pt x="11" y="177"/>
                    <a:pt x="0" y="290"/>
                    <a:pt x="50" y="378"/>
                  </a:cubicBezTo>
                  <a:lnTo>
                    <a:pt x="126" y="41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7" name="任意多边形: 形状 9926"/>
            <p:cNvSpPr/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8" name="任意多边形: 形状 9927"/>
            <p:cNvSpPr/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29" name="任意多边形: 形状 9928"/>
            <p:cNvSpPr/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0" name="任意多边形: 形状 9929"/>
            <p:cNvSpPr/>
            <p:nvPr userDrawn="1"/>
          </p:nvSpPr>
          <p:spPr bwMode="auto">
            <a:xfrm>
              <a:off x="10485438" y="4035425"/>
              <a:ext cx="762000" cy="477838"/>
            </a:xfrm>
            <a:custGeom>
              <a:avLst/>
              <a:gdLst>
                <a:gd name="T0" fmla="*/ 0 w 480"/>
                <a:gd name="T1" fmla="*/ 65 h 301"/>
                <a:gd name="T2" fmla="*/ 447 w 480"/>
                <a:gd name="T3" fmla="*/ 301 h 301"/>
                <a:gd name="T4" fmla="*/ 480 w 480"/>
                <a:gd name="T5" fmla="*/ 237 h 301"/>
                <a:gd name="T6" fmla="*/ 33 w 480"/>
                <a:gd name="T7" fmla="*/ 0 h 301"/>
                <a:gd name="T8" fmla="*/ 0 w 480"/>
                <a:gd name="T9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1">
                  <a:moveTo>
                    <a:pt x="0" y="65"/>
                  </a:moveTo>
                  <a:lnTo>
                    <a:pt x="447" y="301"/>
                  </a:lnTo>
                  <a:lnTo>
                    <a:pt x="480" y="237"/>
                  </a:lnTo>
                  <a:lnTo>
                    <a:pt x="33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1" name="任意多边形: 形状 9930"/>
            <p:cNvSpPr/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2" name="任意多边形: 形状 9931"/>
            <p:cNvSpPr/>
            <p:nvPr userDrawn="1"/>
          </p:nvSpPr>
          <p:spPr bwMode="auto">
            <a:xfrm>
              <a:off x="10610851" y="4238625"/>
              <a:ext cx="269875" cy="225425"/>
            </a:xfrm>
            <a:custGeom>
              <a:avLst/>
              <a:gdLst>
                <a:gd name="T0" fmla="*/ 0 w 170"/>
                <a:gd name="T1" fmla="*/ 73 h 142"/>
                <a:gd name="T2" fmla="*/ 131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3"/>
                  </a:moveTo>
                  <a:lnTo>
                    <a:pt x="131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3" name="任意多边形: 形状 9932"/>
            <p:cNvSpPr/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4" name="任意多边形: 形状 9933"/>
            <p:cNvSpPr/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5" name="任意多边形: 形状 9934"/>
            <p:cNvSpPr/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6" name="任意多边形: 形状 9935"/>
            <p:cNvSpPr/>
            <p:nvPr userDrawn="1"/>
          </p:nvSpPr>
          <p:spPr bwMode="auto">
            <a:xfrm>
              <a:off x="10755313" y="2787650"/>
              <a:ext cx="1001713" cy="1150938"/>
            </a:xfrm>
            <a:custGeom>
              <a:avLst/>
              <a:gdLst>
                <a:gd name="T0" fmla="*/ 0 w 631"/>
                <a:gd name="T1" fmla="*/ 548 h 725"/>
                <a:gd name="T2" fmla="*/ 334 w 631"/>
                <a:gd name="T3" fmla="*/ 725 h 725"/>
                <a:gd name="T4" fmla="*/ 631 w 631"/>
                <a:gd name="T5" fmla="*/ 177 h 725"/>
                <a:gd name="T6" fmla="*/ 297 w 631"/>
                <a:gd name="T7" fmla="*/ 0 h 725"/>
                <a:gd name="T8" fmla="*/ 0 w 631"/>
                <a:gd name="T9" fmla="*/ 5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725">
                  <a:moveTo>
                    <a:pt x="0" y="548"/>
                  </a:moveTo>
                  <a:lnTo>
                    <a:pt x="334" y="725"/>
                  </a:lnTo>
                  <a:lnTo>
                    <a:pt x="631" y="177"/>
                  </a:lnTo>
                  <a:lnTo>
                    <a:pt x="297" y="0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37" name="任意多边形: 形状 9936"/>
            <p:cNvSpPr/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638177" y="635000"/>
            <a:ext cx="10918825" cy="55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3386409" y="2743654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3386409" y="3639006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5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7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2024/10/22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2963" y="113506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82963" y="3130430"/>
            <a:ext cx="5426076" cy="310871"/>
          </a:xfrm>
        </p:spPr>
        <p:txBody>
          <a:bodyPr vert="horz" lIns="91440" tIns="45720" rIns="91440" bIns="45720" rtlCol="0" anchor="ctr" anchorCtr="1">
            <a:noAutofit/>
          </a:bodyPr>
          <a:lstStyle>
            <a:lvl1pPr marL="171450" marR="0" indent="-17145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3" y="3441300"/>
            <a:ext cx="5426076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79" name="组合 178"/>
          <p:cNvGrpSpPr/>
          <p:nvPr userDrawn="1"/>
        </p:nvGrpSpPr>
        <p:grpSpPr>
          <a:xfrm>
            <a:off x="236539" y="2736852"/>
            <a:ext cx="11599863" cy="3910013"/>
            <a:chOff x="236538" y="2736850"/>
            <a:chExt cx="11599863" cy="3910013"/>
          </a:xfrm>
        </p:grpSpPr>
        <p:sp>
          <p:nvSpPr>
            <p:cNvPr id="180" name="任意多边形: 形状 179"/>
            <p:cNvSpPr/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1" name="任意多边形: 形状 180"/>
            <p:cNvSpPr/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2" name="任意多边形: 形状 181"/>
            <p:cNvSpPr/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  <a:gd name="T10" fmla="*/ 0 w 9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3" name="任意多边形: 形状 182"/>
            <p:cNvSpPr/>
            <p:nvPr userDrawn="1"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4" name="任意多边形: 形状 183"/>
            <p:cNvSpPr/>
            <p:nvPr userDrawn="1"/>
          </p:nvSpPr>
          <p:spPr bwMode="auto">
            <a:xfrm>
              <a:off x="7032626" y="5492750"/>
              <a:ext cx="157163" cy="134938"/>
            </a:xfrm>
            <a:custGeom>
              <a:avLst/>
              <a:gdLst>
                <a:gd name="T0" fmla="*/ 0 w 99"/>
                <a:gd name="T1" fmla="*/ 72 h 85"/>
                <a:gd name="T2" fmla="*/ 22 w 99"/>
                <a:gd name="T3" fmla="*/ 0 h 85"/>
                <a:gd name="T4" fmla="*/ 53 w 99"/>
                <a:gd name="T5" fmla="*/ 33 h 85"/>
                <a:gd name="T6" fmla="*/ 99 w 99"/>
                <a:gd name="T7" fmla="*/ 24 h 85"/>
                <a:gd name="T8" fmla="*/ 79 w 9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0" y="72"/>
                  </a:moveTo>
                  <a:lnTo>
                    <a:pt x="22" y="0"/>
                  </a:lnTo>
                  <a:lnTo>
                    <a:pt x="53" y="33"/>
                  </a:lnTo>
                  <a:lnTo>
                    <a:pt x="99" y="24"/>
                  </a:lnTo>
                  <a:lnTo>
                    <a:pt x="79" y="85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5" name="任意多边形: 形状 184"/>
            <p:cNvSpPr/>
            <p:nvPr userDrawn="1"/>
          </p:nvSpPr>
          <p:spPr bwMode="auto">
            <a:xfrm>
              <a:off x="7207251" y="5735638"/>
              <a:ext cx="782638" cy="893763"/>
            </a:xfrm>
            <a:custGeom>
              <a:avLst/>
              <a:gdLst>
                <a:gd name="T0" fmla="*/ 62 w 267"/>
                <a:gd name="T1" fmla="*/ 45 h 305"/>
                <a:gd name="T2" fmla="*/ 267 w 267"/>
                <a:gd name="T3" fmla="*/ 109 h 305"/>
                <a:gd name="T4" fmla="*/ 205 w 267"/>
                <a:gd name="T5" fmla="*/ 305 h 305"/>
                <a:gd name="T6" fmla="*/ 0 w 267"/>
                <a:gd name="T7" fmla="*/ 240 h 305"/>
                <a:gd name="T8" fmla="*/ 62 w 267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05">
                  <a:moveTo>
                    <a:pt x="62" y="45"/>
                  </a:moveTo>
                  <a:cubicBezTo>
                    <a:pt x="188" y="0"/>
                    <a:pt x="267" y="109"/>
                    <a:pt x="267" y="109"/>
                  </a:cubicBezTo>
                  <a:cubicBezTo>
                    <a:pt x="205" y="305"/>
                    <a:pt x="205" y="305"/>
                    <a:pt x="205" y="305"/>
                  </a:cubicBezTo>
                  <a:cubicBezTo>
                    <a:pt x="205" y="305"/>
                    <a:pt x="126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6" name="任意多边形: 形状 185"/>
            <p:cNvSpPr/>
            <p:nvPr userDrawn="1"/>
          </p:nvSpPr>
          <p:spPr bwMode="auto">
            <a:xfrm>
              <a:off x="6578601" y="5541963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1 w 268"/>
                <a:gd name="T3" fmla="*/ 45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89" y="0"/>
                    <a:pt x="61" y="45"/>
                    <a:pt x="61" y="4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7" name="任意多边形: 形状 186"/>
            <p:cNvSpPr/>
            <p:nvPr userDrawn="1"/>
          </p:nvSpPr>
          <p:spPr bwMode="auto">
            <a:xfrm>
              <a:off x="7207251" y="6389688"/>
              <a:ext cx="539750" cy="219075"/>
            </a:xfrm>
            <a:custGeom>
              <a:avLst/>
              <a:gdLst>
                <a:gd name="T0" fmla="*/ 184 w 184"/>
                <a:gd name="T1" fmla="*/ 75 h 75"/>
                <a:gd name="T2" fmla="*/ 0 w 184"/>
                <a:gd name="T3" fmla="*/ 34 h 75"/>
                <a:gd name="T4" fmla="*/ 10 w 18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75">
                  <a:moveTo>
                    <a:pt x="184" y="75"/>
                  </a:moveTo>
                  <a:cubicBezTo>
                    <a:pt x="153" y="46"/>
                    <a:pt x="88" y="2"/>
                    <a:pt x="0" y="3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8" name="任意多边形: 形状 187"/>
            <p:cNvSpPr/>
            <p:nvPr userDrawn="1"/>
          </p:nvSpPr>
          <p:spPr bwMode="auto">
            <a:xfrm>
              <a:off x="6691313" y="6265863"/>
              <a:ext cx="546100" cy="222250"/>
            </a:xfrm>
            <a:custGeom>
              <a:avLst/>
              <a:gdLst>
                <a:gd name="T0" fmla="*/ 0 w 186"/>
                <a:gd name="T1" fmla="*/ 6 h 76"/>
                <a:gd name="T2" fmla="*/ 176 w 186"/>
                <a:gd name="T3" fmla="*/ 76 h 76"/>
                <a:gd name="T4" fmla="*/ 186 w 186"/>
                <a:gd name="T5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6">
                  <a:moveTo>
                    <a:pt x="0" y="6"/>
                  </a:moveTo>
                  <a:cubicBezTo>
                    <a:pt x="43" y="0"/>
                    <a:pt x="121" y="0"/>
                    <a:pt x="176" y="76"/>
                  </a:cubicBez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9" name="任意多边形: 形状 188"/>
            <p:cNvSpPr/>
            <p:nvPr userDrawn="1"/>
          </p:nvSpPr>
          <p:spPr bwMode="auto">
            <a:xfrm>
              <a:off x="7397751" y="6099175"/>
              <a:ext cx="411163" cy="219075"/>
            </a:xfrm>
            <a:custGeom>
              <a:avLst/>
              <a:gdLst>
                <a:gd name="T0" fmla="*/ 140 w 140"/>
                <a:gd name="T1" fmla="*/ 75 h 75"/>
                <a:gd name="T2" fmla="*/ 0 w 140"/>
                <a:gd name="T3" fmla="*/ 3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5">
                  <a:moveTo>
                    <a:pt x="140" y="75"/>
                  </a:moveTo>
                  <a:cubicBezTo>
                    <a:pt x="140" y="75"/>
                    <a:pt x="86" y="0"/>
                    <a:pt x="0" y="31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0" name="任意多边形: 形状 189"/>
            <p:cNvSpPr/>
            <p:nvPr userDrawn="1"/>
          </p:nvSpPr>
          <p:spPr bwMode="auto">
            <a:xfrm>
              <a:off x="7462838" y="5899150"/>
              <a:ext cx="409575" cy="217488"/>
            </a:xfrm>
            <a:custGeom>
              <a:avLst/>
              <a:gdLst>
                <a:gd name="T0" fmla="*/ 140 w 140"/>
                <a:gd name="T1" fmla="*/ 74 h 74"/>
                <a:gd name="T2" fmla="*/ 0 w 140"/>
                <a:gd name="T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140" y="74"/>
                  </a:moveTo>
                  <a:cubicBezTo>
                    <a:pt x="140" y="74"/>
                    <a:pt x="86" y="0"/>
                    <a:pt x="0" y="3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1" name="任意多边形: 形状 190"/>
            <p:cNvSpPr/>
            <p:nvPr userDrawn="1"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2" name="任意多边形: 形状 191"/>
            <p:cNvSpPr/>
            <p:nvPr userDrawn="1"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3" name="任意多边形: 形状 192"/>
            <p:cNvSpPr/>
            <p:nvPr userDrawn="1"/>
          </p:nvSpPr>
          <p:spPr bwMode="auto">
            <a:xfrm>
              <a:off x="6808788" y="5919788"/>
              <a:ext cx="412750" cy="214313"/>
            </a:xfrm>
            <a:custGeom>
              <a:avLst/>
              <a:gdLst>
                <a:gd name="T0" fmla="*/ 0 w 141"/>
                <a:gd name="T1" fmla="*/ 31 h 73"/>
                <a:gd name="T2" fmla="*/ 141 w 141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73">
                  <a:moveTo>
                    <a:pt x="0" y="31"/>
                  </a:moveTo>
                  <a:cubicBezTo>
                    <a:pt x="0" y="31"/>
                    <a:pt x="88" y="0"/>
                    <a:pt x="141" y="73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4" name="任意多边形: 形状 193"/>
            <p:cNvSpPr/>
            <p:nvPr userDrawn="1"/>
          </p:nvSpPr>
          <p:spPr bwMode="auto">
            <a:xfrm>
              <a:off x="6873876" y="5718175"/>
              <a:ext cx="409575" cy="217488"/>
            </a:xfrm>
            <a:custGeom>
              <a:avLst/>
              <a:gdLst>
                <a:gd name="T0" fmla="*/ 0 w 140"/>
                <a:gd name="T1" fmla="*/ 31 h 74"/>
                <a:gd name="T2" fmla="*/ 140 w 140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0" y="31"/>
                  </a:moveTo>
                  <a:cubicBezTo>
                    <a:pt x="0" y="31"/>
                    <a:pt x="87" y="0"/>
                    <a:pt x="140" y="74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5" name="任意多边形: 形状 194"/>
            <p:cNvSpPr/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6" name="任意多边形: 形状 195"/>
            <p:cNvSpPr/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7" name="任意多边形: 形状 196"/>
            <p:cNvSpPr/>
            <p:nvPr userDrawn="1"/>
          </p:nvSpPr>
          <p:spPr bwMode="auto">
            <a:xfrm>
              <a:off x="3543301" y="5683250"/>
              <a:ext cx="427038" cy="412750"/>
            </a:xfrm>
            <a:custGeom>
              <a:avLst/>
              <a:gdLst>
                <a:gd name="T0" fmla="*/ 116 w 146"/>
                <a:gd name="T1" fmla="*/ 137 h 141"/>
                <a:gd name="T2" fmla="*/ 92 w 146"/>
                <a:gd name="T3" fmla="*/ 135 h 141"/>
                <a:gd name="T4" fmla="*/ 56 w 146"/>
                <a:gd name="T5" fmla="*/ 138 h 141"/>
                <a:gd name="T6" fmla="*/ 29 w 146"/>
                <a:gd name="T7" fmla="*/ 121 h 141"/>
                <a:gd name="T8" fmla="*/ 0 w 146"/>
                <a:gd name="T9" fmla="*/ 110 h 141"/>
                <a:gd name="T10" fmla="*/ 32 w 146"/>
                <a:gd name="T11" fmla="*/ 0 h 141"/>
                <a:gd name="T12" fmla="*/ 146 w 146"/>
                <a:gd name="T13" fmla="*/ 32 h 141"/>
                <a:gd name="T14" fmla="*/ 117 w 146"/>
                <a:gd name="T15" fmla="*/ 1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16" y="137"/>
                  </a:moveTo>
                  <a:cubicBezTo>
                    <a:pt x="108" y="135"/>
                    <a:pt x="101" y="134"/>
                    <a:pt x="92" y="135"/>
                  </a:cubicBezTo>
                  <a:cubicBezTo>
                    <a:pt x="80" y="136"/>
                    <a:pt x="68" y="141"/>
                    <a:pt x="56" y="138"/>
                  </a:cubicBezTo>
                  <a:cubicBezTo>
                    <a:pt x="46" y="135"/>
                    <a:pt x="38" y="127"/>
                    <a:pt x="29" y="121"/>
                  </a:cubicBezTo>
                  <a:cubicBezTo>
                    <a:pt x="21" y="114"/>
                    <a:pt x="11" y="108"/>
                    <a:pt x="0" y="1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17" y="132"/>
                    <a:pt x="117" y="132"/>
                    <a:pt x="117" y="132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8" name="任意多边形: 形状 197"/>
            <p:cNvSpPr/>
            <p:nvPr userDrawn="1"/>
          </p:nvSpPr>
          <p:spPr bwMode="auto">
            <a:xfrm>
              <a:off x="3568701" y="6051550"/>
              <a:ext cx="114300" cy="112713"/>
            </a:xfrm>
            <a:custGeom>
              <a:avLst/>
              <a:gdLst>
                <a:gd name="T0" fmla="*/ 3 w 39"/>
                <a:gd name="T1" fmla="*/ 14 h 38"/>
                <a:gd name="T2" fmla="*/ 15 w 39"/>
                <a:gd name="T3" fmla="*/ 35 h 38"/>
                <a:gd name="T4" fmla="*/ 36 w 39"/>
                <a:gd name="T5" fmla="*/ 24 h 38"/>
                <a:gd name="T6" fmla="*/ 24 w 39"/>
                <a:gd name="T7" fmla="*/ 2 h 38"/>
                <a:gd name="T8" fmla="*/ 3 w 39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" y="14"/>
                  </a:moveTo>
                  <a:cubicBezTo>
                    <a:pt x="0" y="23"/>
                    <a:pt x="5" y="33"/>
                    <a:pt x="15" y="35"/>
                  </a:cubicBezTo>
                  <a:cubicBezTo>
                    <a:pt x="24" y="38"/>
                    <a:pt x="34" y="33"/>
                    <a:pt x="36" y="24"/>
                  </a:cubicBezTo>
                  <a:cubicBezTo>
                    <a:pt x="39" y="14"/>
                    <a:pt x="34" y="5"/>
                    <a:pt x="24" y="2"/>
                  </a:cubicBezTo>
                  <a:cubicBezTo>
                    <a:pt x="15" y="0"/>
                    <a:pt x="5" y="5"/>
                    <a:pt x="3" y="1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9" name="任意多边形: 形状 198"/>
            <p:cNvSpPr/>
            <p:nvPr userDrawn="1"/>
          </p:nvSpPr>
          <p:spPr bwMode="auto">
            <a:xfrm>
              <a:off x="3484563" y="6257925"/>
              <a:ext cx="93663" cy="90488"/>
            </a:xfrm>
            <a:custGeom>
              <a:avLst/>
              <a:gdLst>
                <a:gd name="T0" fmla="*/ 2 w 32"/>
                <a:gd name="T1" fmla="*/ 11 h 31"/>
                <a:gd name="T2" fmla="*/ 12 w 32"/>
                <a:gd name="T3" fmla="*/ 29 h 31"/>
                <a:gd name="T4" fmla="*/ 30 w 32"/>
                <a:gd name="T5" fmla="*/ 19 h 31"/>
                <a:gd name="T6" fmla="*/ 20 w 32"/>
                <a:gd name="T7" fmla="*/ 2 h 31"/>
                <a:gd name="T8" fmla="*/ 2 w 32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2" y="11"/>
                  </a:moveTo>
                  <a:cubicBezTo>
                    <a:pt x="0" y="19"/>
                    <a:pt x="5" y="27"/>
                    <a:pt x="12" y="29"/>
                  </a:cubicBezTo>
                  <a:cubicBezTo>
                    <a:pt x="20" y="31"/>
                    <a:pt x="28" y="26"/>
                    <a:pt x="30" y="19"/>
                  </a:cubicBezTo>
                  <a:cubicBezTo>
                    <a:pt x="32" y="12"/>
                    <a:pt x="27" y="4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0" name="任意多边形: 形状 199"/>
            <p:cNvSpPr/>
            <p:nvPr userDrawn="1"/>
          </p:nvSpPr>
          <p:spPr bwMode="auto">
            <a:xfrm>
              <a:off x="3675063" y="6216650"/>
              <a:ext cx="166688" cy="163513"/>
            </a:xfrm>
            <a:custGeom>
              <a:avLst/>
              <a:gdLst>
                <a:gd name="T0" fmla="*/ 4 w 57"/>
                <a:gd name="T1" fmla="*/ 21 h 56"/>
                <a:gd name="T2" fmla="*/ 21 w 57"/>
                <a:gd name="T3" fmla="*/ 53 h 56"/>
                <a:gd name="T4" fmla="*/ 53 w 57"/>
                <a:gd name="T5" fmla="*/ 35 h 56"/>
                <a:gd name="T6" fmla="*/ 35 w 57"/>
                <a:gd name="T7" fmla="*/ 4 h 56"/>
                <a:gd name="T8" fmla="*/ 4 w 57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" y="21"/>
                  </a:moveTo>
                  <a:cubicBezTo>
                    <a:pt x="0" y="35"/>
                    <a:pt x="8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7" y="22"/>
                    <a:pt x="49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1" name="任意多边形: 形状 200"/>
            <p:cNvSpPr/>
            <p:nvPr userDrawn="1"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2" name="任意多边形: 形状 201"/>
            <p:cNvSpPr/>
            <p:nvPr userDrawn="1"/>
          </p:nvSpPr>
          <p:spPr bwMode="auto">
            <a:xfrm>
              <a:off x="3551238" y="5534025"/>
              <a:ext cx="519113" cy="230188"/>
            </a:xfrm>
            <a:custGeom>
              <a:avLst/>
              <a:gdLst>
                <a:gd name="T0" fmla="*/ 0 w 327"/>
                <a:gd name="T1" fmla="*/ 59 h 145"/>
                <a:gd name="T2" fmla="*/ 310 w 327"/>
                <a:gd name="T3" fmla="*/ 145 h 145"/>
                <a:gd name="T4" fmla="*/ 327 w 327"/>
                <a:gd name="T5" fmla="*/ 86 h 145"/>
                <a:gd name="T6" fmla="*/ 19 w 327"/>
                <a:gd name="T7" fmla="*/ 0 h 145"/>
                <a:gd name="T8" fmla="*/ 0 w 327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5">
                  <a:moveTo>
                    <a:pt x="0" y="59"/>
                  </a:moveTo>
                  <a:lnTo>
                    <a:pt x="310" y="145"/>
                  </a:lnTo>
                  <a:lnTo>
                    <a:pt x="327" y="86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3" name="任意多边形: 形状 202"/>
            <p:cNvSpPr/>
            <p:nvPr userDrawn="1"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4" name="任意多边形: 形状 203"/>
            <p:cNvSpPr/>
            <p:nvPr userDrawn="1"/>
          </p:nvSpPr>
          <p:spPr bwMode="auto">
            <a:xfrm>
              <a:off x="3543301" y="5999163"/>
              <a:ext cx="392113" cy="117475"/>
            </a:xfrm>
            <a:custGeom>
              <a:avLst/>
              <a:gdLst>
                <a:gd name="T0" fmla="*/ 134 w 134"/>
                <a:gd name="T1" fmla="*/ 40 h 40"/>
                <a:gd name="T2" fmla="*/ 92 w 134"/>
                <a:gd name="T3" fmla="*/ 27 h 40"/>
                <a:gd name="T4" fmla="*/ 56 w 134"/>
                <a:gd name="T5" fmla="*/ 30 h 40"/>
                <a:gd name="T6" fmla="*/ 29 w 134"/>
                <a:gd name="T7" fmla="*/ 13 h 40"/>
                <a:gd name="T8" fmla="*/ 0 w 13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0">
                  <a:moveTo>
                    <a:pt x="134" y="40"/>
                  </a:moveTo>
                  <a:cubicBezTo>
                    <a:pt x="122" y="30"/>
                    <a:pt x="108" y="25"/>
                    <a:pt x="92" y="27"/>
                  </a:cubicBezTo>
                  <a:cubicBezTo>
                    <a:pt x="80" y="28"/>
                    <a:pt x="68" y="33"/>
                    <a:pt x="56" y="30"/>
                  </a:cubicBezTo>
                  <a:cubicBezTo>
                    <a:pt x="46" y="27"/>
                    <a:pt x="38" y="19"/>
                    <a:pt x="29" y="13"/>
                  </a:cubicBezTo>
                  <a:cubicBezTo>
                    <a:pt x="21" y="6"/>
                    <a:pt x="11" y="0"/>
                    <a:pt x="0" y="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5" name="任意多边形: 形状 204"/>
            <p:cNvSpPr/>
            <p:nvPr userDrawn="1"/>
          </p:nvSpPr>
          <p:spPr bwMode="auto">
            <a:xfrm>
              <a:off x="3606801" y="6078538"/>
              <a:ext cx="117475" cy="111125"/>
            </a:xfrm>
            <a:custGeom>
              <a:avLst/>
              <a:gdLst>
                <a:gd name="T0" fmla="*/ 3 w 40"/>
                <a:gd name="T1" fmla="*/ 14 h 38"/>
                <a:gd name="T2" fmla="*/ 15 w 40"/>
                <a:gd name="T3" fmla="*/ 36 h 38"/>
                <a:gd name="T4" fmla="*/ 37 w 40"/>
                <a:gd name="T5" fmla="*/ 24 h 38"/>
                <a:gd name="T6" fmla="*/ 25 w 40"/>
                <a:gd name="T7" fmla="*/ 2 h 38"/>
                <a:gd name="T8" fmla="*/ 3 w 4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" y="14"/>
                  </a:moveTo>
                  <a:cubicBezTo>
                    <a:pt x="0" y="23"/>
                    <a:pt x="6" y="33"/>
                    <a:pt x="15" y="36"/>
                  </a:cubicBezTo>
                  <a:cubicBezTo>
                    <a:pt x="24" y="38"/>
                    <a:pt x="34" y="33"/>
                    <a:pt x="37" y="24"/>
                  </a:cubicBezTo>
                  <a:cubicBezTo>
                    <a:pt x="40" y="14"/>
                    <a:pt x="34" y="5"/>
                    <a:pt x="25" y="2"/>
                  </a:cubicBezTo>
                  <a:cubicBezTo>
                    <a:pt x="15" y="0"/>
                    <a:pt x="6" y="5"/>
                    <a:pt x="3" y="1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6" name="任意多边形: 形状 205"/>
            <p:cNvSpPr/>
            <p:nvPr userDrawn="1"/>
          </p:nvSpPr>
          <p:spPr bwMode="auto">
            <a:xfrm>
              <a:off x="3525838" y="6283325"/>
              <a:ext cx="90488" cy="90488"/>
            </a:xfrm>
            <a:custGeom>
              <a:avLst/>
              <a:gdLst>
                <a:gd name="T0" fmla="*/ 2 w 31"/>
                <a:gd name="T1" fmla="*/ 11 h 31"/>
                <a:gd name="T2" fmla="*/ 12 w 31"/>
                <a:gd name="T3" fmla="*/ 29 h 31"/>
                <a:gd name="T4" fmla="*/ 29 w 31"/>
                <a:gd name="T5" fmla="*/ 19 h 31"/>
                <a:gd name="T6" fmla="*/ 19 w 31"/>
                <a:gd name="T7" fmla="*/ 2 h 31"/>
                <a:gd name="T8" fmla="*/ 2 w 31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" y="11"/>
                  </a:moveTo>
                  <a:cubicBezTo>
                    <a:pt x="0" y="19"/>
                    <a:pt x="4" y="27"/>
                    <a:pt x="12" y="29"/>
                  </a:cubicBezTo>
                  <a:cubicBezTo>
                    <a:pt x="19" y="31"/>
                    <a:pt x="27" y="27"/>
                    <a:pt x="29" y="19"/>
                  </a:cubicBezTo>
                  <a:cubicBezTo>
                    <a:pt x="31" y="12"/>
                    <a:pt x="27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7" name="任意多边形: 形状 206"/>
            <p:cNvSpPr/>
            <p:nvPr userDrawn="1"/>
          </p:nvSpPr>
          <p:spPr bwMode="auto">
            <a:xfrm>
              <a:off x="3716338" y="6242050"/>
              <a:ext cx="163513" cy="165100"/>
            </a:xfrm>
            <a:custGeom>
              <a:avLst/>
              <a:gdLst>
                <a:gd name="T0" fmla="*/ 3 w 56"/>
                <a:gd name="T1" fmla="*/ 21 h 56"/>
                <a:gd name="T2" fmla="*/ 21 w 56"/>
                <a:gd name="T3" fmla="*/ 53 h 56"/>
                <a:gd name="T4" fmla="*/ 53 w 56"/>
                <a:gd name="T5" fmla="*/ 35 h 56"/>
                <a:gd name="T6" fmla="*/ 35 w 56"/>
                <a:gd name="T7" fmla="*/ 4 h 56"/>
                <a:gd name="T8" fmla="*/ 3 w 56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" y="21"/>
                  </a:moveTo>
                  <a:cubicBezTo>
                    <a:pt x="0" y="35"/>
                    <a:pt x="7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6" y="22"/>
                    <a:pt x="49" y="8"/>
                    <a:pt x="35" y="4"/>
                  </a:cubicBezTo>
                  <a:cubicBezTo>
                    <a:pt x="21" y="0"/>
                    <a:pt x="7" y="8"/>
                    <a:pt x="3" y="2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8" name="任意多边形: 形状 207"/>
            <p:cNvSpPr/>
            <p:nvPr userDrawn="1"/>
          </p:nvSpPr>
          <p:spPr bwMode="auto">
            <a:xfrm>
              <a:off x="3609976" y="575627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9" name="直接连接符 208"/>
            <p:cNvSpPr>
              <a:spLocks noChangeShapeType="1"/>
            </p:cNvSpPr>
            <p:nvPr userDrawn="1"/>
          </p:nvSpPr>
          <p:spPr bwMode="auto">
            <a:xfrm>
              <a:off x="3609976" y="575627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0" name="任意多边形: 形状 209"/>
            <p:cNvSpPr/>
            <p:nvPr userDrawn="1"/>
          </p:nvSpPr>
          <p:spPr bwMode="auto">
            <a:xfrm>
              <a:off x="3586163" y="5835650"/>
              <a:ext cx="76200" cy="20638"/>
            </a:xfrm>
            <a:custGeom>
              <a:avLst/>
              <a:gdLst>
                <a:gd name="T0" fmla="*/ 0 w 48"/>
                <a:gd name="T1" fmla="*/ 0 h 13"/>
                <a:gd name="T2" fmla="*/ 48 w 48"/>
                <a:gd name="T3" fmla="*/ 13 h 13"/>
                <a:gd name="T4" fmla="*/ 0 w 4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3">
                  <a:moveTo>
                    <a:pt x="0" y="0"/>
                  </a:moveTo>
                  <a:lnTo>
                    <a:pt x="4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1" name="直接连接符 210"/>
            <p:cNvSpPr>
              <a:spLocks noChangeShapeType="1"/>
            </p:cNvSpPr>
            <p:nvPr userDrawn="1"/>
          </p:nvSpPr>
          <p:spPr bwMode="auto">
            <a:xfrm>
              <a:off x="3586163" y="5835650"/>
              <a:ext cx="76200" cy="20638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2" name="任意多边形: 形状 211"/>
            <p:cNvSpPr/>
            <p:nvPr userDrawn="1"/>
          </p:nvSpPr>
          <p:spPr bwMode="auto">
            <a:xfrm>
              <a:off x="3563938" y="591502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3" name="直接连接符 212"/>
            <p:cNvSpPr>
              <a:spLocks noChangeShapeType="1"/>
            </p:cNvSpPr>
            <p:nvPr userDrawn="1"/>
          </p:nvSpPr>
          <p:spPr bwMode="auto">
            <a:xfrm>
              <a:off x="3563938" y="591502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4" name="任意多边形: 形状 213"/>
            <p:cNvSpPr/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5" name="任意多边形: 形状 214"/>
            <p:cNvSpPr/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6" name="任意多边形: 形状 215"/>
            <p:cNvSpPr/>
            <p:nvPr userDrawn="1"/>
          </p:nvSpPr>
          <p:spPr bwMode="auto">
            <a:xfrm>
              <a:off x="10728326" y="5202238"/>
              <a:ext cx="577850" cy="571500"/>
            </a:xfrm>
            <a:custGeom>
              <a:avLst/>
              <a:gdLst>
                <a:gd name="T0" fmla="*/ 197 w 197"/>
                <a:gd name="T1" fmla="*/ 128 h 195"/>
                <a:gd name="T2" fmla="*/ 171 w 197"/>
                <a:gd name="T3" fmla="*/ 145 h 195"/>
                <a:gd name="T4" fmla="*/ 139 w 197"/>
                <a:gd name="T5" fmla="*/ 177 h 195"/>
                <a:gd name="T6" fmla="*/ 98 w 197"/>
                <a:gd name="T7" fmla="*/ 182 h 195"/>
                <a:gd name="T8" fmla="*/ 60 w 197"/>
                <a:gd name="T9" fmla="*/ 195 h 195"/>
                <a:gd name="T10" fmla="*/ 0 w 197"/>
                <a:gd name="T11" fmla="*/ 61 h 195"/>
                <a:gd name="T12" fmla="*/ 139 w 197"/>
                <a:gd name="T13" fmla="*/ 0 h 195"/>
                <a:gd name="T14" fmla="*/ 194 w 197"/>
                <a:gd name="T15" fmla="*/ 12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5">
                  <a:moveTo>
                    <a:pt x="197" y="128"/>
                  </a:moveTo>
                  <a:cubicBezTo>
                    <a:pt x="188" y="131"/>
                    <a:pt x="179" y="137"/>
                    <a:pt x="171" y="145"/>
                  </a:cubicBezTo>
                  <a:cubicBezTo>
                    <a:pt x="161" y="156"/>
                    <a:pt x="153" y="170"/>
                    <a:pt x="139" y="177"/>
                  </a:cubicBezTo>
                  <a:cubicBezTo>
                    <a:pt x="126" y="183"/>
                    <a:pt x="112" y="181"/>
                    <a:pt x="98" y="182"/>
                  </a:cubicBezTo>
                  <a:cubicBezTo>
                    <a:pt x="84" y="182"/>
                    <a:pt x="69" y="184"/>
                    <a:pt x="60" y="1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4" y="121"/>
                    <a:pt x="194" y="121"/>
                    <a:pt x="194" y="121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7" name="任意多边形: 形状 216"/>
            <p:cNvSpPr/>
            <p:nvPr userDrawn="1"/>
          </p:nvSpPr>
          <p:spPr bwMode="auto">
            <a:xfrm>
              <a:off x="10998201" y="5732463"/>
              <a:ext cx="149225" cy="146050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8" name="任意多边形: 形状 217"/>
            <p:cNvSpPr/>
            <p:nvPr userDrawn="1"/>
          </p:nvSpPr>
          <p:spPr bwMode="auto">
            <a:xfrm>
              <a:off x="11080751" y="6013450"/>
              <a:ext cx="122238" cy="120650"/>
            </a:xfrm>
            <a:custGeom>
              <a:avLst/>
              <a:gdLst>
                <a:gd name="T0" fmla="*/ 4 w 42"/>
                <a:gd name="T1" fmla="*/ 28 h 41"/>
                <a:gd name="T2" fmla="*/ 28 w 42"/>
                <a:gd name="T3" fmla="*/ 37 h 41"/>
                <a:gd name="T4" fmla="*/ 37 w 42"/>
                <a:gd name="T5" fmla="*/ 13 h 41"/>
                <a:gd name="T6" fmla="*/ 13 w 42"/>
                <a:gd name="T7" fmla="*/ 4 h 41"/>
                <a:gd name="T8" fmla="*/ 4 w 4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2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9" name="任意多边形: 形状 218"/>
            <p:cNvSpPr/>
            <p:nvPr userDrawn="1"/>
          </p:nvSpPr>
          <p:spPr bwMode="auto">
            <a:xfrm>
              <a:off x="11253788" y="5780088"/>
              <a:ext cx="215900" cy="215900"/>
            </a:xfrm>
            <a:custGeom>
              <a:avLst/>
              <a:gdLst>
                <a:gd name="T0" fmla="*/ 7 w 74"/>
                <a:gd name="T1" fmla="*/ 50 h 74"/>
                <a:gd name="T2" fmla="*/ 51 w 74"/>
                <a:gd name="T3" fmla="*/ 66 h 74"/>
                <a:gd name="T4" fmla="*/ 67 w 74"/>
                <a:gd name="T5" fmla="*/ 24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1" y="66"/>
                  </a:cubicBezTo>
                  <a:cubicBezTo>
                    <a:pt x="67" y="59"/>
                    <a:pt x="74" y="40"/>
                    <a:pt x="67" y="24"/>
                  </a:cubicBezTo>
                  <a:cubicBezTo>
                    <a:pt x="60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0" name="任意多边形: 形状 219"/>
            <p:cNvSpPr/>
            <p:nvPr userDrawn="1"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1" name="任意多边形: 形状 220"/>
            <p:cNvSpPr/>
            <p:nvPr userDrawn="1"/>
          </p:nvSpPr>
          <p:spPr bwMode="auto">
            <a:xfrm>
              <a:off x="10547351" y="5018088"/>
              <a:ext cx="649288" cy="377825"/>
            </a:xfrm>
            <a:custGeom>
              <a:avLst/>
              <a:gdLst>
                <a:gd name="T0" fmla="*/ 33 w 409"/>
                <a:gd name="T1" fmla="*/ 238 h 238"/>
                <a:gd name="T2" fmla="*/ 409 w 409"/>
                <a:gd name="T3" fmla="*/ 72 h 238"/>
                <a:gd name="T4" fmla="*/ 376 w 409"/>
                <a:gd name="T5" fmla="*/ 0 h 238"/>
                <a:gd name="T6" fmla="*/ 0 w 409"/>
                <a:gd name="T7" fmla="*/ 166 h 238"/>
                <a:gd name="T8" fmla="*/ 33 w 409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38">
                  <a:moveTo>
                    <a:pt x="33" y="238"/>
                  </a:moveTo>
                  <a:lnTo>
                    <a:pt x="409" y="72"/>
                  </a:lnTo>
                  <a:lnTo>
                    <a:pt x="376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2" name="任意多边形: 形状 221"/>
            <p:cNvSpPr/>
            <p:nvPr userDrawn="1"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3" name="任意多边形: 形状 222"/>
            <p:cNvSpPr/>
            <p:nvPr userDrawn="1"/>
          </p:nvSpPr>
          <p:spPr bwMode="auto">
            <a:xfrm>
              <a:off x="10904538" y="5562600"/>
              <a:ext cx="481013" cy="211138"/>
            </a:xfrm>
            <a:custGeom>
              <a:avLst/>
              <a:gdLst>
                <a:gd name="T0" fmla="*/ 164 w 164"/>
                <a:gd name="T1" fmla="*/ 0 h 72"/>
                <a:gd name="T2" fmla="*/ 111 w 164"/>
                <a:gd name="T3" fmla="*/ 22 h 72"/>
                <a:gd name="T4" fmla="*/ 79 w 164"/>
                <a:gd name="T5" fmla="*/ 54 h 72"/>
                <a:gd name="T6" fmla="*/ 38 w 164"/>
                <a:gd name="T7" fmla="*/ 59 h 72"/>
                <a:gd name="T8" fmla="*/ 0 w 1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72">
                  <a:moveTo>
                    <a:pt x="164" y="0"/>
                  </a:moveTo>
                  <a:cubicBezTo>
                    <a:pt x="143" y="0"/>
                    <a:pt x="126" y="7"/>
                    <a:pt x="111" y="22"/>
                  </a:cubicBezTo>
                  <a:cubicBezTo>
                    <a:pt x="101" y="33"/>
                    <a:pt x="93" y="47"/>
                    <a:pt x="79" y="54"/>
                  </a:cubicBezTo>
                  <a:cubicBezTo>
                    <a:pt x="66" y="60"/>
                    <a:pt x="52" y="58"/>
                    <a:pt x="38" y="59"/>
                  </a:cubicBezTo>
                  <a:cubicBezTo>
                    <a:pt x="24" y="59"/>
                    <a:pt x="9" y="61"/>
                    <a:pt x="0" y="72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4" name="任意多边形: 形状 223"/>
            <p:cNvSpPr/>
            <p:nvPr userDrawn="1"/>
          </p:nvSpPr>
          <p:spPr bwMode="auto">
            <a:xfrm>
              <a:off x="11060113" y="5726113"/>
              <a:ext cx="149225" cy="147638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5" name="任意多边形: 形状 224"/>
            <p:cNvSpPr/>
            <p:nvPr userDrawn="1"/>
          </p:nvSpPr>
          <p:spPr bwMode="auto">
            <a:xfrm>
              <a:off x="11141076" y="6008688"/>
              <a:ext cx="120650" cy="119063"/>
            </a:xfrm>
            <a:custGeom>
              <a:avLst/>
              <a:gdLst>
                <a:gd name="T0" fmla="*/ 4 w 41"/>
                <a:gd name="T1" fmla="*/ 28 h 41"/>
                <a:gd name="T2" fmla="*/ 28 w 41"/>
                <a:gd name="T3" fmla="*/ 37 h 41"/>
                <a:gd name="T4" fmla="*/ 37 w 41"/>
                <a:gd name="T5" fmla="*/ 13 h 41"/>
                <a:gd name="T6" fmla="*/ 13 w 41"/>
                <a:gd name="T7" fmla="*/ 4 h 41"/>
                <a:gd name="T8" fmla="*/ 4 w 41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1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6" name="任意多边形: 形状 225"/>
            <p:cNvSpPr/>
            <p:nvPr userDrawn="1"/>
          </p:nvSpPr>
          <p:spPr bwMode="auto">
            <a:xfrm>
              <a:off x="11314113" y="5773738"/>
              <a:ext cx="217488" cy="217488"/>
            </a:xfrm>
            <a:custGeom>
              <a:avLst/>
              <a:gdLst>
                <a:gd name="T0" fmla="*/ 7 w 74"/>
                <a:gd name="T1" fmla="*/ 50 h 74"/>
                <a:gd name="T2" fmla="*/ 50 w 74"/>
                <a:gd name="T3" fmla="*/ 66 h 74"/>
                <a:gd name="T4" fmla="*/ 67 w 74"/>
                <a:gd name="T5" fmla="*/ 23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0" y="66"/>
                  </a:cubicBezTo>
                  <a:cubicBezTo>
                    <a:pt x="67" y="59"/>
                    <a:pt x="74" y="40"/>
                    <a:pt x="67" y="23"/>
                  </a:cubicBezTo>
                  <a:cubicBezTo>
                    <a:pt x="59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7" name="任意多边形: 形状 226"/>
            <p:cNvSpPr/>
            <p:nvPr userDrawn="1"/>
          </p:nvSpPr>
          <p:spPr bwMode="auto">
            <a:xfrm>
              <a:off x="10763251" y="5413375"/>
              <a:ext cx="141288" cy="61913"/>
            </a:xfrm>
            <a:custGeom>
              <a:avLst/>
              <a:gdLst>
                <a:gd name="T0" fmla="*/ 0 w 89"/>
                <a:gd name="T1" fmla="*/ 39 h 39"/>
                <a:gd name="T2" fmla="*/ 89 w 89"/>
                <a:gd name="T3" fmla="*/ 0 h 39"/>
                <a:gd name="T4" fmla="*/ 0 w 89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9">
                  <a:moveTo>
                    <a:pt x="0" y="39"/>
                  </a:moveTo>
                  <a:lnTo>
                    <a:pt x="8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8" name="直接连接符 227"/>
            <p:cNvSpPr>
              <a:spLocks noChangeShapeType="1"/>
            </p:cNvSpPr>
            <p:nvPr userDrawn="1"/>
          </p:nvSpPr>
          <p:spPr bwMode="auto">
            <a:xfrm flipV="1">
              <a:off x="10763251" y="5413375"/>
              <a:ext cx="141288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9" name="任意多边形: 形状 228"/>
            <p:cNvSpPr/>
            <p:nvPr userDrawn="1"/>
          </p:nvSpPr>
          <p:spPr bwMode="auto">
            <a:xfrm>
              <a:off x="10804526" y="5530850"/>
              <a:ext cx="93663" cy="41275"/>
            </a:xfrm>
            <a:custGeom>
              <a:avLst/>
              <a:gdLst>
                <a:gd name="T0" fmla="*/ 0 w 59"/>
                <a:gd name="T1" fmla="*/ 26 h 26"/>
                <a:gd name="T2" fmla="*/ 59 w 59"/>
                <a:gd name="T3" fmla="*/ 0 h 26"/>
                <a:gd name="T4" fmla="*/ 0 w 5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6">
                  <a:moveTo>
                    <a:pt x="0" y="26"/>
                  </a:moveTo>
                  <a:lnTo>
                    <a:pt x="5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0" name="直接连接符 229"/>
            <p:cNvSpPr>
              <a:spLocks noChangeShapeType="1"/>
            </p:cNvSpPr>
            <p:nvPr userDrawn="1"/>
          </p:nvSpPr>
          <p:spPr bwMode="auto">
            <a:xfrm flipV="1">
              <a:off x="10804526" y="5530850"/>
              <a:ext cx="93663" cy="41275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1" name="任意多边形: 形状 230"/>
            <p:cNvSpPr/>
            <p:nvPr userDrawn="1"/>
          </p:nvSpPr>
          <p:spPr bwMode="auto">
            <a:xfrm>
              <a:off x="10848976" y="5603875"/>
              <a:ext cx="142875" cy="61913"/>
            </a:xfrm>
            <a:custGeom>
              <a:avLst/>
              <a:gdLst>
                <a:gd name="T0" fmla="*/ 0 w 90"/>
                <a:gd name="T1" fmla="*/ 39 h 39"/>
                <a:gd name="T2" fmla="*/ 90 w 90"/>
                <a:gd name="T3" fmla="*/ 0 h 39"/>
                <a:gd name="T4" fmla="*/ 0 w 90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9">
                  <a:moveTo>
                    <a:pt x="0" y="39"/>
                  </a:moveTo>
                  <a:lnTo>
                    <a:pt x="9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2" name="直接连接符 231"/>
            <p:cNvSpPr>
              <a:spLocks noChangeShapeType="1"/>
            </p:cNvSpPr>
            <p:nvPr userDrawn="1"/>
          </p:nvSpPr>
          <p:spPr bwMode="auto">
            <a:xfrm flipV="1">
              <a:off x="10848976" y="5603875"/>
              <a:ext cx="142875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3" name="任意多边形: 形状 232"/>
            <p:cNvSpPr/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4" name="任意多边形: 形状 233"/>
            <p:cNvSpPr/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5" name="任意多边形: 形状 234"/>
            <p:cNvSpPr/>
            <p:nvPr userDrawn="1"/>
          </p:nvSpPr>
          <p:spPr bwMode="auto">
            <a:xfrm>
              <a:off x="1384301" y="3657600"/>
              <a:ext cx="568325" cy="585788"/>
            </a:xfrm>
            <a:custGeom>
              <a:avLst/>
              <a:gdLst>
                <a:gd name="T0" fmla="*/ 358 w 358"/>
                <a:gd name="T1" fmla="*/ 294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4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4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6" name="任意多边形: 形状 235"/>
            <p:cNvSpPr/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7" name="任意多边形: 形状 236"/>
            <p:cNvSpPr/>
            <p:nvPr userDrawn="1"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8" name="任意多边形: 形状 237"/>
            <p:cNvSpPr/>
            <p:nvPr userDrawn="1"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9" name="任意多边形: 形状 238"/>
            <p:cNvSpPr/>
            <p:nvPr userDrawn="1"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0" name="任意多边形: 形状 239"/>
            <p:cNvSpPr/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1" name="任意多边形: 形状 240"/>
            <p:cNvSpPr/>
            <p:nvPr userDrawn="1"/>
          </p:nvSpPr>
          <p:spPr bwMode="auto">
            <a:xfrm>
              <a:off x="525463" y="2736850"/>
              <a:ext cx="1111250" cy="1096963"/>
            </a:xfrm>
            <a:custGeom>
              <a:avLst/>
              <a:gdLst>
                <a:gd name="T0" fmla="*/ 315 w 379"/>
                <a:gd name="T1" fmla="*/ 73 h 374"/>
                <a:gd name="T2" fmla="*/ 305 w 379"/>
                <a:gd name="T3" fmla="*/ 311 h 374"/>
                <a:gd name="T4" fmla="*/ 64 w 379"/>
                <a:gd name="T5" fmla="*/ 301 h 374"/>
                <a:gd name="T6" fmla="*/ 74 w 379"/>
                <a:gd name="T7" fmla="*/ 63 h 374"/>
                <a:gd name="T8" fmla="*/ 315 w 379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4">
                  <a:moveTo>
                    <a:pt x="315" y="73"/>
                  </a:moveTo>
                  <a:cubicBezTo>
                    <a:pt x="379" y="142"/>
                    <a:pt x="374" y="248"/>
                    <a:pt x="305" y="311"/>
                  </a:cubicBezTo>
                  <a:cubicBezTo>
                    <a:pt x="235" y="374"/>
                    <a:pt x="128" y="369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2" name="任意多边形: 形状 241"/>
            <p:cNvSpPr/>
            <p:nvPr userDrawn="1"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3" name="任意多边形: 形状 242"/>
            <p:cNvSpPr/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4" name="任意多边形: 形状 243"/>
            <p:cNvSpPr/>
            <p:nvPr userDrawn="1"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5" name="任意多边形: 形状 244"/>
            <p:cNvSpPr/>
            <p:nvPr userDrawn="1"/>
          </p:nvSpPr>
          <p:spPr bwMode="auto">
            <a:xfrm>
              <a:off x="712788" y="3238500"/>
              <a:ext cx="23813" cy="163513"/>
            </a:xfrm>
            <a:custGeom>
              <a:avLst/>
              <a:gdLst>
                <a:gd name="T0" fmla="*/ 7 w 8"/>
                <a:gd name="T1" fmla="*/ 56 h 56"/>
                <a:gd name="T2" fmla="*/ 8 w 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56">
                  <a:moveTo>
                    <a:pt x="7" y="56"/>
                  </a:moveTo>
                  <a:cubicBezTo>
                    <a:pt x="0" y="38"/>
                    <a:pt x="0" y="16"/>
                    <a:pt x="8" y="0"/>
                  </a:cubicBezTo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6" name="任意多边形: 形状 245"/>
            <p:cNvSpPr/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7" name="任意多边形: 形状 246"/>
            <p:cNvSpPr/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8" name="任意多边形: 形状 247"/>
            <p:cNvSpPr/>
            <p:nvPr userDrawn="1"/>
          </p:nvSpPr>
          <p:spPr bwMode="auto">
            <a:xfrm>
              <a:off x="8110538" y="5364163"/>
              <a:ext cx="549275" cy="476250"/>
            </a:xfrm>
            <a:custGeom>
              <a:avLst/>
              <a:gdLst>
                <a:gd name="T0" fmla="*/ 62 w 346"/>
                <a:gd name="T1" fmla="*/ 0 h 300"/>
                <a:gd name="T2" fmla="*/ 0 w 346"/>
                <a:gd name="T3" fmla="*/ 77 h 300"/>
                <a:gd name="T4" fmla="*/ 284 w 346"/>
                <a:gd name="T5" fmla="*/ 300 h 300"/>
                <a:gd name="T6" fmla="*/ 346 w 346"/>
                <a:gd name="T7" fmla="*/ 221 h 300"/>
                <a:gd name="T8" fmla="*/ 62 w 346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00">
                  <a:moveTo>
                    <a:pt x="62" y="0"/>
                  </a:moveTo>
                  <a:lnTo>
                    <a:pt x="0" y="77"/>
                  </a:lnTo>
                  <a:lnTo>
                    <a:pt x="284" y="300"/>
                  </a:lnTo>
                  <a:lnTo>
                    <a:pt x="346" y="2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9" name="任意多边形: 形状 248"/>
            <p:cNvSpPr/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0" name="任意多边形: 形状 249"/>
            <p:cNvSpPr/>
            <p:nvPr userDrawn="1"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1" name="任意多边形: 形状 250"/>
            <p:cNvSpPr/>
            <p:nvPr userDrawn="1"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2" name="任意多边形: 形状 251"/>
            <p:cNvSpPr/>
            <p:nvPr userDrawn="1"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3" name="任意多边形: 形状 252"/>
            <p:cNvSpPr/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4" name="任意多边形: 形状 253"/>
            <p:cNvSpPr/>
            <p:nvPr userDrawn="1"/>
          </p:nvSpPr>
          <p:spPr bwMode="auto">
            <a:xfrm>
              <a:off x="8523288" y="5576888"/>
              <a:ext cx="1012825" cy="1000125"/>
            </a:xfrm>
            <a:custGeom>
              <a:avLst/>
              <a:gdLst>
                <a:gd name="T0" fmla="*/ 267 w 346"/>
                <a:gd name="T1" fmla="*/ 52 h 341"/>
                <a:gd name="T2" fmla="*/ 52 w 346"/>
                <a:gd name="T3" fmla="*/ 77 h 341"/>
                <a:gd name="T4" fmla="*/ 79 w 346"/>
                <a:gd name="T5" fmla="*/ 290 h 341"/>
                <a:gd name="T6" fmla="*/ 293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2" y="77"/>
                  </a:cubicBezTo>
                  <a:cubicBezTo>
                    <a:pt x="0" y="142"/>
                    <a:pt x="12" y="238"/>
                    <a:pt x="79" y="290"/>
                  </a:cubicBezTo>
                  <a:cubicBezTo>
                    <a:pt x="145" y="341"/>
                    <a:pt x="241" y="330"/>
                    <a:pt x="293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5" name="任意多边形: 形状 254"/>
            <p:cNvSpPr/>
            <p:nvPr userDrawn="1"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6" name="任意多边形: 形状 255"/>
            <p:cNvSpPr/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7" name="任意多边形: 形状 256"/>
            <p:cNvSpPr/>
            <p:nvPr userDrawn="1"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8" name="任意多边形: 形状 257"/>
            <p:cNvSpPr/>
            <p:nvPr userDrawn="1"/>
          </p:nvSpPr>
          <p:spPr bwMode="auto">
            <a:xfrm>
              <a:off x="8947151" y="6380163"/>
              <a:ext cx="149225" cy="26988"/>
            </a:xfrm>
            <a:custGeom>
              <a:avLst/>
              <a:gdLst>
                <a:gd name="T0" fmla="*/ 0 w 51"/>
                <a:gd name="T1" fmla="*/ 4 h 9"/>
                <a:gd name="T2" fmla="*/ 51 w 5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9">
                  <a:moveTo>
                    <a:pt x="0" y="4"/>
                  </a:moveTo>
                  <a:cubicBezTo>
                    <a:pt x="17" y="9"/>
                    <a:pt x="37" y="8"/>
                    <a:pt x="51" y="0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9" name="任意多边形: 形状 258"/>
            <p:cNvSpPr/>
            <p:nvPr userDrawn="1"/>
          </p:nvSpPr>
          <p:spPr bwMode="auto">
            <a:xfrm>
              <a:off x="1565276" y="5021263"/>
              <a:ext cx="1416050" cy="1139825"/>
            </a:xfrm>
            <a:custGeom>
              <a:avLst/>
              <a:gdLst>
                <a:gd name="T0" fmla="*/ 401 w 483"/>
                <a:gd name="T1" fmla="*/ 0 h 389"/>
                <a:gd name="T2" fmla="*/ 471 w 483"/>
                <a:gd name="T3" fmla="*/ 226 h 389"/>
                <a:gd name="T4" fmla="*/ 292 w 483"/>
                <a:gd name="T5" fmla="*/ 355 h 389"/>
                <a:gd name="T6" fmla="*/ 71 w 483"/>
                <a:gd name="T7" fmla="*/ 349 h 389"/>
                <a:gd name="T8" fmla="*/ 0 w 483"/>
                <a:gd name="T9" fmla="*/ 123 h 389"/>
                <a:gd name="T10" fmla="*/ 401 w 48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3" h="389">
                  <a:moveTo>
                    <a:pt x="401" y="0"/>
                  </a:moveTo>
                  <a:cubicBezTo>
                    <a:pt x="471" y="226"/>
                    <a:pt x="471" y="226"/>
                    <a:pt x="471" y="226"/>
                  </a:cubicBezTo>
                  <a:cubicBezTo>
                    <a:pt x="483" y="263"/>
                    <a:pt x="403" y="321"/>
                    <a:pt x="292" y="355"/>
                  </a:cubicBezTo>
                  <a:cubicBezTo>
                    <a:pt x="182" y="389"/>
                    <a:pt x="82" y="386"/>
                    <a:pt x="71" y="349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44450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0" name="任意多边形: 形状 259"/>
            <p:cNvSpPr/>
            <p:nvPr userDrawn="1"/>
          </p:nvSpPr>
          <p:spPr bwMode="auto">
            <a:xfrm>
              <a:off x="1706563" y="5614988"/>
              <a:ext cx="1244600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1 h 205"/>
                <a:gd name="T6" fmla="*/ 234 w 425"/>
                <a:gd name="T7" fmla="*/ 171 h 205"/>
                <a:gd name="T8" fmla="*/ 13 w 425"/>
                <a:gd name="T9" fmla="*/ 164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7"/>
                    <a:pt x="400" y="0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5" y="202"/>
                    <a:pt x="13" y="16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1" name="任意多边形: 形状 260"/>
            <p:cNvSpPr/>
            <p:nvPr userDrawn="1"/>
          </p:nvSpPr>
          <p:spPr bwMode="auto">
            <a:xfrm>
              <a:off x="1735138" y="5559425"/>
              <a:ext cx="1246188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2 h 205"/>
                <a:gd name="T6" fmla="*/ 234 w 425"/>
                <a:gd name="T7" fmla="*/ 171 h 205"/>
                <a:gd name="T8" fmla="*/ 13 w 425"/>
                <a:gd name="T9" fmla="*/ 165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8"/>
                    <a:pt x="400" y="0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4" y="202"/>
                    <a:pt x="13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2" name="任意多边形: 形状 261"/>
            <p:cNvSpPr/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3" name="任意多边形: 形状 262"/>
            <p:cNvSpPr/>
            <p:nvPr userDrawn="1"/>
          </p:nvSpPr>
          <p:spPr bwMode="auto">
            <a:xfrm>
              <a:off x="1128713" y="4926013"/>
              <a:ext cx="1784350" cy="750888"/>
            </a:xfrm>
            <a:custGeom>
              <a:avLst/>
              <a:gdLst>
                <a:gd name="T0" fmla="*/ 0 w 1124"/>
                <a:gd name="T1" fmla="*/ 408 h 473"/>
                <a:gd name="T2" fmla="*/ 637 w 1124"/>
                <a:gd name="T3" fmla="*/ 473 h 473"/>
                <a:gd name="T4" fmla="*/ 1124 w 1124"/>
                <a:gd name="T5" fmla="*/ 65 h 473"/>
                <a:gd name="T6" fmla="*/ 487 w 1124"/>
                <a:gd name="T7" fmla="*/ 0 h 473"/>
                <a:gd name="T8" fmla="*/ 0 w 1124"/>
                <a:gd name="T9" fmla="*/ 40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3">
                  <a:moveTo>
                    <a:pt x="0" y="408"/>
                  </a:moveTo>
                  <a:lnTo>
                    <a:pt x="637" y="473"/>
                  </a:lnTo>
                  <a:lnTo>
                    <a:pt x="1124" y="65"/>
                  </a:lnTo>
                  <a:lnTo>
                    <a:pt x="487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4" name="任意多边形: 形状 263"/>
            <p:cNvSpPr/>
            <p:nvPr userDrawn="1"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5" name="任意多边形: 形状 264"/>
            <p:cNvSpPr/>
            <p:nvPr userDrawn="1"/>
          </p:nvSpPr>
          <p:spPr bwMode="auto">
            <a:xfrm>
              <a:off x="1277938" y="5257800"/>
              <a:ext cx="890588" cy="738188"/>
            </a:xfrm>
            <a:custGeom>
              <a:avLst/>
              <a:gdLst>
                <a:gd name="T0" fmla="*/ 561 w 561"/>
                <a:gd name="T1" fmla="*/ 0 h 465"/>
                <a:gd name="T2" fmla="*/ 0 w 561"/>
                <a:gd name="T3" fmla="*/ 172 h 465"/>
                <a:gd name="T4" fmla="*/ 91 w 561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465">
                  <a:moveTo>
                    <a:pt x="561" y="0"/>
                  </a:moveTo>
                  <a:lnTo>
                    <a:pt x="0" y="172"/>
                  </a:lnTo>
                  <a:lnTo>
                    <a:pt x="91" y="465"/>
                  </a:lnTo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6" name="任意多边形: 形状 265"/>
            <p:cNvSpPr/>
            <p:nvPr userDrawn="1"/>
          </p:nvSpPr>
          <p:spPr bwMode="auto">
            <a:xfrm>
              <a:off x="1325563" y="5995988"/>
              <a:ext cx="152400" cy="152400"/>
            </a:xfrm>
            <a:custGeom>
              <a:avLst/>
              <a:gdLst>
                <a:gd name="T0" fmla="*/ 4 w 52"/>
                <a:gd name="T1" fmla="*/ 33 h 52"/>
                <a:gd name="T2" fmla="*/ 33 w 52"/>
                <a:gd name="T3" fmla="*/ 48 h 52"/>
                <a:gd name="T4" fmla="*/ 48 w 52"/>
                <a:gd name="T5" fmla="*/ 19 h 52"/>
                <a:gd name="T6" fmla="*/ 19 w 52"/>
                <a:gd name="T7" fmla="*/ 4 h 52"/>
                <a:gd name="T8" fmla="*/ 4 w 52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33"/>
                  </a:moveTo>
                  <a:cubicBezTo>
                    <a:pt x="8" y="45"/>
                    <a:pt x="21" y="52"/>
                    <a:pt x="33" y="48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4" y="7"/>
                    <a:pt x="31" y="0"/>
                    <a:pt x="19" y="4"/>
                  </a:cubicBezTo>
                  <a:cubicBezTo>
                    <a:pt x="7" y="8"/>
                    <a:pt x="0" y="21"/>
                    <a:pt x="4" y="33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7" name="任意多边形: 形状 266"/>
            <p:cNvSpPr/>
            <p:nvPr userDrawn="1"/>
          </p:nvSpPr>
          <p:spPr bwMode="auto">
            <a:xfrm>
              <a:off x="1366838" y="5984875"/>
              <a:ext cx="152400" cy="149225"/>
            </a:xfrm>
            <a:custGeom>
              <a:avLst/>
              <a:gdLst>
                <a:gd name="T0" fmla="*/ 4 w 52"/>
                <a:gd name="T1" fmla="*/ 32 h 51"/>
                <a:gd name="T2" fmla="*/ 33 w 52"/>
                <a:gd name="T3" fmla="*/ 47 h 51"/>
                <a:gd name="T4" fmla="*/ 48 w 52"/>
                <a:gd name="T5" fmla="*/ 19 h 51"/>
                <a:gd name="T6" fmla="*/ 19 w 52"/>
                <a:gd name="T7" fmla="*/ 4 h 51"/>
                <a:gd name="T8" fmla="*/ 4 w 52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" y="32"/>
                  </a:moveTo>
                  <a:cubicBezTo>
                    <a:pt x="8" y="44"/>
                    <a:pt x="21" y="51"/>
                    <a:pt x="33" y="47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5" y="7"/>
                    <a:pt x="32" y="0"/>
                    <a:pt x="19" y="4"/>
                  </a:cubicBezTo>
                  <a:cubicBezTo>
                    <a:pt x="7" y="7"/>
                    <a:pt x="0" y="20"/>
                    <a:pt x="4" y="32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8" name="任意多边形: 形状 267"/>
            <p:cNvSpPr/>
            <p:nvPr userDrawn="1"/>
          </p:nvSpPr>
          <p:spPr bwMode="auto">
            <a:xfrm>
              <a:off x="1463676" y="6122988"/>
              <a:ext cx="42863" cy="134938"/>
            </a:xfrm>
            <a:custGeom>
              <a:avLst/>
              <a:gdLst>
                <a:gd name="T0" fmla="*/ 0 w 27"/>
                <a:gd name="T1" fmla="*/ 0 h 85"/>
                <a:gd name="T2" fmla="*/ 27 w 27"/>
                <a:gd name="T3" fmla="*/ 85 h 85"/>
                <a:gd name="T4" fmla="*/ 0 w 27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5">
                  <a:moveTo>
                    <a:pt x="0" y="0"/>
                  </a:moveTo>
                  <a:lnTo>
                    <a:pt x="2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9" name="直接连接符 268"/>
            <p:cNvSpPr>
              <a:spLocks noChangeShapeType="1"/>
            </p:cNvSpPr>
            <p:nvPr userDrawn="1"/>
          </p:nvSpPr>
          <p:spPr bwMode="auto">
            <a:xfrm>
              <a:off x="1463676" y="6122988"/>
              <a:ext cx="42863" cy="134938"/>
            </a:xfrm>
            <a:prstGeom prst="line">
              <a:avLst/>
            </a:prstGeom>
            <a:noFill/>
            <a:ln w="44450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0" name="任意多边形: 形状 269"/>
            <p:cNvSpPr/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1" name="任意多边形: 形状 270"/>
            <p:cNvSpPr/>
            <p:nvPr userDrawn="1"/>
          </p:nvSpPr>
          <p:spPr bwMode="auto">
            <a:xfrm>
              <a:off x="449263" y="4506913"/>
              <a:ext cx="144463" cy="279400"/>
            </a:xfrm>
            <a:custGeom>
              <a:avLst/>
              <a:gdLst>
                <a:gd name="T0" fmla="*/ 72 w 91"/>
                <a:gd name="T1" fmla="*/ 176 h 176"/>
                <a:gd name="T2" fmla="*/ 0 w 91"/>
                <a:gd name="T3" fmla="*/ 168 h 176"/>
                <a:gd name="T4" fmla="*/ 17 w 91"/>
                <a:gd name="T5" fmla="*/ 0 h 176"/>
                <a:gd name="T6" fmla="*/ 91 w 91"/>
                <a:gd name="T7" fmla="*/ 8 h 176"/>
                <a:gd name="T8" fmla="*/ 72 w 91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6">
                  <a:moveTo>
                    <a:pt x="72" y="176"/>
                  </a:moveTo>
                  <a:lnTo>
                    <a:pt x="0" y="168"/>
                  </a:lnTo>
                  <a:lnTo>
                    <a:pt x="17" y="0"/>
                  </a:lnTo>
                  <a:lnTo>
                    <a:pt x="91" y="8"/>
                  </a:lnTo>
                  <a:lnTo>
                    <a:pt x="72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2" name="任意多边形: 形状 271"/>
            <p:cNvSpPr/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  <a:gd name="T8" fmla="*/ 419 w 436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  <a:lnTo>
                    <a:pt x="4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3" name="任意多边形: 形状 272"/>
            <p:cNvSpPr/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4" name="任意多边形: 形状 273"/>
            <p:cNvSpPr/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5" name="任意多边形: 形状 274"/>
            <p:cNvSpPr/>
            <p:nvPr userDrawn="1"/>
          </p:nvSpPr>
          <p:spPr bwMode="auto">
            <a:xfrm>
              <a:off x="469901" y="4460875"/>
              <a:ext cx="100013" cy="274638"/>
            </a:xfrm>
            <a:custGeom>
              <a:avLst/>
              <a:gdLst>
                <a:gd name="T0" fmla="*/ 17 w 63"/>
                <a:gd name="T1" fmla="*/ 0 h 173"/>
                <a:gd name="T2" fmla="*/ 0 w 63"/>
                <a:gd name="T3" fmla="*/ 168 h 173"/>
                <a:gd name="T4" fmla="*/ 44 w 63"/>
                <a:gd name="T5" fmla="*/ 173 h 173"/>
                <a:gd name="T6" fmla="*/ 63 w 63"/>
                <a:gd name="T7" fmla="*/ 5 h 173"/>
                <a:gd name="T8" fmla="*/ 17 w 6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3">
                  <a:moveTo>
                    <a:pt x="17" y="0"/>
                  </a:moveTo>
                  <a:lnTo>
                    <a:pt x="0" y="168"/>
                  </a:lnTo>
                  <a:lnTo>
                    <a:pt x="44" y="173"/>
                  </a:lnTo>
                  <a:lnTo>
                    <a:pt x="63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6" name="任意多边形: 形状 275"/>
            <p:cNvSpPr/>
            <p:nvPr userDrawn="1"/>
          </p:nvSpPr>
          <p:spPr bwMode="auto">
            <a:xfrm>
              <a:off x="236538" y="4443413"/>
              <a:ext cx="230188" cy="280988"/>
            </a:xfrm>
            <a:custGeom>
              <a:avLst/>
              <a:gdLst>
                <a:gd name="T0" fmla="*/ 3 w 79"/>
                <a:gd name="T1" fmla="*/ 44 h 96"/>
                <a:gd name="T2" fmla="*/ 3 w 79"/>
                <a:gd name="T3" fmla="*/ 44 h 96"/>
                <a:gd name="T4" fmla="*/ 44 w 79"/>
                <a:gd name="T5" fmla="*/ 94 h 96"/>
                <a:gd name="T6" fmla="*/ 70 w 79"/>
                <a:gd name="T7" fmla="*/ 96 h 96"/>
                <a:gd name="T8" fmla="*/ 79 w 79"/>
                <a:gd name="T9" fmla="*/ 5 h 96"/>
                <a:gd name="T10" fmla="*/ 53 w 79"/>
                <a:gd name="T11" fmla="*/ 3 h 96"/>
                <a:gd name="T12" fmla="*/ 3 w 79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6">
                  <a:moveTo>
                    <a:pt x="3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69"/>
                    <a:pt x="19" y="91"/>
                    <a:pt x="44" y="9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8" y="0"/>
                    <a:pt x="5" y="19"/>
                    <a:pt x="3" y="44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7" name="任意多边形: 形状 276"/>
            <p:cNvSpPr/>
            <p:nvPr userDrawn="1"/>
          </p:nvSpPr>
          <p:spPr bwMode="auto">
            <a:xfrm>
              <a:off x="1336676" y="4651375"/>
              <a:ext cx="168275" cy="120650"/>
            </a:xfrm>
            <a:custGeom>
              <a:avLst/>
              <a:gdLst>
                <a:gd name="T0" fmla="*/ 34 w 106"/>
                <a:gd name="T1" fmla="*/ 76 h 76"/>
                <a:gd name="T2" fmla="*/ 0 w 106"/>
                <a:gd name="T3" fmla="*/ 33 h 76"/>
                <a:gd name="T4" fmla="*/ 41 w 106"/>
                <a:gd name="T5" fmla="*/ 0 h 76"/>
                <a:gd name="T6" fmla="*/ 106 w 106"/>
                <a:gd name="T7" fmla="*/ 44 h 76"/>
                <a:gd name="T8" fmla="*/ 34 w 10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6">
                  <a:moveTo>
                    <a:pt x="34" y="76"/>
                  </a:moveTo>
                  <a:lnTo>
                    <a:pt x="0" y="33"/>
                  </a:lnTo>
                  <a:lnTo>
                    <a:pt x="41" y="0"/>
                  </a:lnTo>
                  <a:lnTo>
                    <a:pt x="106" y="44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8" name="任意多边形: 形状 277"/>
            <p:cNvSpPr/>
            <p:nvPr userDrawn="1"/>
          </p:nvSpPr>
          <p:spPr bwMode="auto">
            <a:xfrm>
              <a:off x="584201" y="4471988"/>
              <a:ext cx="703263" cy="187325"/>
            </a:xfrm>
            <a:custGeom>
              <a:avLst/>
              <a:gdLst>
                <a:gd name="T0" fmla="*/ 375 w 443"/>
                <a:gd name="T1" fmla="*/ 118 h 118"/>
                <a:gd name="T2" fmla="*/ 0 w 443"/>
                <a:gd name="T3" fmla="*/ 82 h 118"/>
                <a:gd name="T4" fmla="*/ 7 w 443"/>
                <a:gd name="T5" fmla="*/ 0 h 118"/>
                <a:gd name="T6" fmla="*/ 443 w 443"/>
                <a:gd name="T7" fmla="*/ 43 h 118"/>
                <a:gd name="T8" fmla="*/ 375 w 44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18">
                  <a:moveTo>
                    <a:pt x="375" y="118"/>
                  </a:moveTo>
                  <a:lnTo>
                    <a:pt x="0" y="82"/>
                  </a:lnTo>
                  <a:lnTo>
                    <a:pt x="7" y="0"/>
                  </a:lnTo>
                  <a:lnTo>
                    <a:pt x="443" y="43"/>
                  </a:lnTo>
                  <a:lnTo>
                    <a:pt x="375" y="11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9" name="任意多边形: 形状 278"/>
            <p:cNvSpPr/>
            <p:nvPr userDrawn="1"/>
          </p:nvSpPr>
          <p:spPr bwMode="auto">
            <a:xfrm>
              <a:off x="569913" y="4654550"/>
              <a:ext cx="627063" cy="152400"/>
            </a:xfrm>
            <a:custGeom>
              <a:avLst/>
              <a:gdLst>
                <a:gd name="T0" fmla="*/ 352 w 395"/>
                <a:gd name="T1" fmla="*/ 33 h 96"/>
                <a:gd name="T2" fmla="*/ 5 w 395"/>
                <a:gd name="T3" fmla="*/ 0 h 96"/>
                <a:gd name="T4" fmla="*/ 0 w 395"/>
                <a:gd name="T5" fmla="*/ 55 h 96"/>
                <a:gd name="T6" fmla="*/ 395 w 395"/>
                <a:gd name="T7" fmla="*/ 96 h 96"/>
                <a:gd name="T8" fmla="*/ 352 w 395"/>
                <a:gd name="T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6">
                  <a:moveTo>
                    <a:pt x="352" y="33"/>
                  </a:moveTo>
                  <a:lnTo>
                    <a:pt x="5" y="0"/>
                  </a:lnTo>
                  <a:lnTo>
                    <a:pt x="0" y="55"/>
                  </a:lnTo>
                  <a:lnTo>
                    <a:pt x="395" y="96"/>
                  </a:lnTo>
                  <a:lnTo>
                    <a:pt x="352" y="33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0" name="任意多边形: 形状 279"/>
            <p:cNvSpPr/>
            <p:nvPr userDrawn="1"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1" name="任意多边形: 形状 280"/>
            <p:cNvSpPr/>
            <p:nvPr userDrawn="1"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2" name="任意多边形: 形状 281"/>
            <p:cNvSpPr/>
            <p:nvPr userDrawn="1"/>
          </p:nvSpPr>
          <p:spPr bwMode="auto">
            <a:xfrm>
              <a:off x="1314451" y="4672013"/>
              <a:ext cx="63500" cy="120650"/>
            </a:xfrm>
            <a:custGeom>
              <a:avLst/>
              <a:gdLst>
                <a:gd name="T0" fmla="*/ 40 w 40"/>
                <a:gd name="T1" fmla="*/ 0 h 76"/>
                <a:gd name="T2" fmla="*/ 0 w 40"/>
                <a:gd name="T3" fmla="*/ 33 h 76"/>
                <a:gd name="T4" fmla="*/ 31 w 40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">
                  <a:moveTo>
                    <a:pt x="40" y="0"/>
                  </a:moveTo>
                  <a:lnTo>
                    <a:pt x="0" y="33"/>
                  </a:lnTo>
                  <a:lnTo>
                    <a:pt x="31" y="76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3" name="任意多边形: 形状 282"/>
            <p:cNvSpPr/>
            <p:nvPr userDrawn="1"/>
          </p:nvSpPr>
          <p:spPr bwMode="auto">
            <a:xfrm>
              <a:off x="449263" y="4506913"/>
              <a:ext cx="26988" cy="266700"/>
            </a:xfrm>
            <a:custGeom>
              <a:avLst/>
              <a:gdLst>
                <a:gd name="T0" fmla="*/ 0 w 17"/>
                <a:gd name="T1" fmla="*/ 168 h 168"/>
                <a:gd name="T2" fmla="*/ 17 w 17"/>
                <a:gd name="T3" fmla="*/ 0 h 168"/>
                <a:gd name="T4" fmla="*/ 0 w 17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8">
                  <a:moveTo>
                    <a:pt x="0" y="168"/>
                  </a:moveTo>
                  <a:lnTo>
                    <a:pt x="17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4" name="直接连接符 283"/>
            <p:cNvSpPr>
              <a:spLocks noChangeShapeType="1"/>
            </p:cNvSpPr>
            <p:nvPr userDrawn="1"/>
          </p:nvSpPr>
          <p:spPr bwMode="auto">
            <a:xfrm flipV="1">
              <a:off x="449263" y="4506913"/>
              <a:ext cx="26988" cy="266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5" name="任意多边形: 形状 284"/>
            <p:cNvSpPr/>
            <p:nvPr userDrawn="1"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6" name="任意多边形: 形状 285"/>
            <p:cNvSpPr/>
            <p:nvPr userDrawn="1"/>
          </p:nvSpPr>
          <p:spPr bwMode="auto">
            <a:xfrm>
              <a:off x="449263" y="4773613"/>
              <a:ext cx="114300" cy="12700"/>
            </a:xfrm>
            <a:custGeom>
              <a:avLst/>
              <a:gdLst>
                <a:gd name="T0" fmla="*/ 0 w 72"/>
                <a:gd name="T1" fmla="*/ 0 h 8"/>
                <a:gd name="T2" fmla="*/ 72 w 72"/>
                <a:gd name="T3" fmla="*/ 8 h 8"/>
                <a:gd name="T4" fmla="*/ 0 w 7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">
                  <a:moveTo>
                    <a:pt x="0" y="0"/>
                  </a:moveTo>
                  <a:lnTo>
                    <a:pt x="7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7" name="直接连接符 286"/>
            <p:cNvSpPr>
              <a:spLocks noChangeShapeType="1"/>
            </p:cNvSpPr>
            <p:nvPr userDrawn="1"/>
          </p:nvSpPr>
          <p:spPr bwMode="auto">
            <a:xfrm>
              <a:off x="449263" y="4773613"/>
              <a:ext cx="114300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8" name="直接连接符 287"/>
            <p:cNvSpPr>
              <a:spLocks noChangeShapeType="1"/>
            </p:cNvSpPr>
            <p:nvPr userDrawn="1"/>
          </p:nvSpPr>
          <p:spPr bwMode="auto">
            <a:xfrm flipH="1" flipV="1">
              <a:off x="681038" y="4662488"/>
              <a:ext cx="447675" cy="444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9" name="直接连接符 288"/>
            <p:cNvSpPr>
              <a:spLocks noChangeShapeType="1"/>
            </p:cNvSpPr>
            <p:nvPr userDrawn="1"/>
          </p:nvSpPr>
          <p:spPr bwMode="auto">
            <a:xfrm>
              <a:off x="476251" y="4506913"/>
              <a:ext cx="117475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0" name="任意多边形: 形状 289"/>
            <p:cNvSpPr/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1" name="任意多边形: 形状 290"/>
            <p:cNvSpPr/>
            <p:nvPr userDrawn="1"/>
          </p:nvSpPr>
          <p:spPr bwMode="auto">
            <a:xfrm>
              <a:off x="9944101" y="6137275"/>
              <a:ext cx="266700" cy="166688"/>
            </a:xfrm>
            <a:custGeom>
              <a:avLst/>
              <a:gdLst>
                <a:gd name="T0" fmla="*/ 168 w 168"/>
                <a:gd name="T1" fmla="*/ 44 h 105"/>
                <a:gd name="T2" fmla="*/ 147 w 168"/>
                <a:gd name="T3" fmla="*/ 105 h 105"/>
                <a:gd name="T4" fmla="*/ 0 w 168"/>
                <a:gd name="T5" fmla="*/ 63 h 105"/>
                <a:gd name="T6" fmla="*/ 20 w 168"/>
                <a:gd name="T7" fmla="*/ 0 h 105"/>
                <a:gd name="T8" fmla="*/ 168 w 168"/>
                <a:gd name="T9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5">
                  <a:moveTo>
                    <a:pt x="168" y="44"/>
                  </a:moveTo>
                  <a:lnTo>
                    <a:pt x="147" y="105"/>
                  </a:lnTo>
                  <a:lnTo>
                    <a:pt x="0" y="63"/>
                  </a:lnTo>
                  <a:lnTo>
                    <a:pt x="20" y="0"/>
                  </a:lnTo>
                  <a:lnTo>
                    <a:pt x="16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2" name="任意多边形: 形状 291"/>
            <p:cNvSpPr/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  <a:gd name="T8" fmla="*/ 258 w 258"/>
                <a:gd name="T9" fmla="*/ 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  <a:lnTo>
                    <a:pt x="25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3" name="任意多边形: 形状 292"/>
            <p:cNvSpPr/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4" name="任意多边形: 形状 293"/>
            <p:cNvSpPr/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5" name="任意多边形: 形状 294"/>
            <p:cNvSpPr/>
            <p:nvPr userDrawn="1"/>
          </p:nvSpPr>
          <p:spPr bwMode="auto">
            <a:xfrm>
              <a:off x="9906001" y="6148388"/>
              <a:ext cx="254000" cy="131763"/>
            </a:xfrm>
            <a:custGeom>
              <a:avLst/>
              <a:gdLst>
                <a:gd name="T0" fmla="*/ 0 w 160"/>
                <a:gd name="T1" fmla="*/ 39 h 83"/>
                <a:gd name="T2" fmla="*/ 147 w 160"/>
                <a:gd name="T3" fmla="*/ 83 h 83"/>
                <a:gd name="T4" fmla="*/ 160 w 160"/>
                <a:gd name="T5" fmla="*/ 45 h 83"/>
                <a:gd name="T6" fmla="*/ 13 w 160"/>
                <a:gd name="T7" fmla="*/ 0 h 83"/>
                <a:gd name="T8" fmla="*/ 0 w 160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3">
                  <a:moveTo>
                    <a:pt x="0" y="39"/>
                  </a:moveTo>
                  <a:lnTo>
                    <a:pt x="147" y="83"/>
                  </a:lnTo>
                  <a:lnTo>
                    <a:pt x="160" y="45"/>
                  </a:lnTo>
                  <a:lnTo>
                    <a:pt x="1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6" name="任意多边形: 形状 295"/>
            <p:cNvSpPr/>
            <p:nvPr userDrawn="1"/>
          </p:nvSpPr>
          <p:spPr bwMode="auto">
            <a:xfrm>
              <a:off x="9858376" y="6237288"/>
              <a:ext cx="273050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7 w 93"/>
                <a:gd name="T5" fmla="*/ 46 h 80"/>
                <a:gd name="T6" fmla="*/ 93 w 93"/>
                <a:gd name="T7" fmla="*/ 24 h 80"/>
                <a:gd name="T8" fmla="*/ 14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8"/>
                    <a:pt x="87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7" name="任意多边形: 形状 296"/>
            <p:cNvSpPr/>
            <p:nvPr userDrawn="1"/>
          </p:nvSpPr>
          <p:spPr bwMode="auto">
            <a:xfrm>
              <a:off x="10236201" y="5372100"/>
              <a:ext cx="106363" cy="141288"/>
            </a:xfrm>
            <a:custGeom>
              <a:avLst/>
              <a:gdLst>
                <a:gd name="T0" fmla="*/ 67 w 67"/>
                <a:gd name="T1" fmla="*/ 68 h 89"/>
                <a:gd name="T2" fmla="*/ 24 w 67"/>
                <a:gd name="T3" fmla="*/ 89 h 89"/>
                <a:gd name="T4" fmla="*/ 0 w 67"/>
                <a:gd name="T5" fmla="*/ 48 h 89"/>
                <a:gd name="T6" fmla="*/ 50 w 67"/>
                <a:gd name="T7" fmla="*/ 0 h 89"/>
                <a:gd name="T8" fmla="*/ 67 w 67"/>
                <a:gd name="T9" fmla="*/ 6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9">
                  <a:moveTo>
                    <a:pt x="67" y="68"/>
                  </a:moveTo>
                  <a:lnTo>
                    <a:pt x="24" y="89"/>
                  </a:lnTo>
                  <a:lnTo>
                    <a:pt x="0" y="48"/>
                  </a:lnTo>
                  <a:lnTo>
                    <a:pt x="50" y="0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8" name="任意多边形: 形状 297"/>
            <p:cNvSpPr/>
            <p:nvPr userDrawn="1"/>
          </p:nvSpPr>
          <p:spPr bwMode="auto">
            <a:xfrm>
              <a:off x="9931401" y="5530850"/>
              <a:ext cx="273050" cy="627063"/>
            </a:xfrm>
            <a:custGeom>
              <a:avLst/>
              <a:gdLst>
                <a:gd name="T0" fmla="*/ 172 w 172"/>
                <a:gd name="T1" fmla="*/ 74 h 395"/>
                <a:gd name="T2" fmla="*/ 72 w 172"/>
                <a:gd name="T3" fmla="*/ 395 h 395"/>
                <a:gd name="T4" fmla="*/ 0 w 172"/>
                <a:gd name="T5" fmla="*/ 375 h 395"/>
                <a:gd name="T6" fmla="*/ 117 w 172"/>
                <a:gd name="T7" fmla="*/ 0 h 395"/>
                <a:gd name="T8" fmla="*/ 172 w 172"/>
                <a:gd name="T9" fmla="*/ 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95">
                  <a:moveTo>
                    <a:pt x="172" y="74"/>
                  </a:moveTo>
                  <a:lnTo>
                    <a:pt x="72" y="395"/>
                  </a:lnTo>
                  <a:lnTo>
                    <a:pt x="0" y="375"/>
                  </a:lnTo>
                  <a:lnTo>
                    <a:pt x="117" y="0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9" name="任意多边形: 形状 298"/>
            <p:cNvSpPr/>
            <p:nvPr userDrawn="1"/>
          </p:nvSpPr>
          <p:spPr bwMode="auto">
            <a:xfrm>
              <a:off x="10093326" y="5656263"/>
              <a:ext cx="242888" cy="539750"/>
            </a:xfrm>
            <a:custGeom>
              <a:avLst/>
              <a:gdLst>
                <a:gd name="T0" fmla="*/ 92 w 153"/>
                <a:gd name="T1" fmla="*/ 26 h 340"/>
                <a:gd name="T2" fmla="*/ 0 w 153"/>
                <a:gd name="T3" fmla="*/ 325 h 340"/>
                <a:gd name="T4" fmla="*/ 50 w 153"/>
                <a:gd name="T5" fmla="*/ 340 h 340"/>
                <a:gd name="T6" fmla="*/ 153 w 153"/>
                <a:gd name="T7" fmla="*/ 0 h 340"/>
                <a:gd name="T8" fmla="*/ 92 w 153"/>
                <a:gd name="T9" fmla="*/ 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40">
                  <a:moveTo>
                    <a:pt x="92" y="26"/>
                  </a:moveTo>
                  <a:lnTo>
                    <a:pt x="0" y="325"/>
                  </a:lnTo>
                  <a:lnTo>
                    <a:pt x="50" y="340"/>
                  </a:lnTo>
                  <a:lnTo>
                    <a:pt x="153" y="0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0" name="任意多边形: 形状 299"/>
            <p:cNvSpPr/>
            <p:nvPr userDrawn="1"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1" name="任意多边形: 形状 300"/>
            <p:cNvSpPr/>
            <p:nvPr userDrawn="1"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2" name="任意多边形: 形状 301"/>
            <p:cNvSpPr/>
            <p:nvPr userDrawn="1"/>
          </p:nvSpPr>
          <p:spPr bwMode="auto">
            <a:xfrm>
              <a:off x="10248901" y="5475288"/>
              <a:ext cx="104775" cy="63500"/>
            </a:xfrm>
            <a:custGeom>
              <a:avLst/>
              <a:gdLst>
                <a:gd name="T0" fmla="*/ 0 w 66"/>
                <a:gd name="T1" fmla="*/ 0 h 40"/>
                <a:gd name="T2" fmla="*/ 24 w 66"/>
                <a:gd name="T3" fmla="*/ 40 h 40"/>
                <a:gd name="T4" fmla="*/ 66 w 66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0" y="0"/>
                  </a:moveTo>
                  <a:lnTo>
                    <a:pt x="24" y="40"/>
                  </a:lnTo>
                  <a:lnTo>
                    <a:pt x="66" y="18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3" name="任意多边形: 形状 302"/>
            <p:cNvSpPr/>
            <p:nvPr userDrawn="1"/>
          </p:nvSpPr>
          <p:spPr bwMode="auto">
            <a:xfrm>
              <a:off x="9944101" y="6237288"/>
              <a:ext cx="233363" cy="66675"/>
            </a:xfrm>
            <a:custGeom>
              <a:avLst/>
              <a:gdLst>
                <a:gd name="T0" fmla="*/ 147 w 147"/>
                <a:gd name="T1" fmla="*/ 42 h 42"/>
                <a:gd name="T2" fmla="*/ 0 w 147"/>
                <a:gd name="T3" fmla="*/ 0 h 42"/>
                <a:gd name="T4" fmla="*/ 147 w 147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42">
                  <a:moveTo>
                    <a:pt x="147" y="42"/>
                  </a:moveTo>
                  <a:lnTo>
                    <a:pt x="0" y="0"/>
                  </a:lnTo>
                  <a:lnTo>
                    <a:pt x="14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4" name="直接连接符 303"/>
            <p:cNvSpPr>
              <a:spLocks noChangeShapeType="1"/>
            </p:cNvSpPr>
            <p:nvPr userDrawn="1"/>
          </p:nvSpPr>
          <p:spPr bwMode="auto">
            <a:xfrm flipH="1" flipV="1">
              <a:off x="9944101" y="6237288"/>
              <a:ext cx="233363" cy="66675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5" name="任意多边形: 形状 304"/>
            <p:cNvSpPr/>
            <p:nvPr userDrawn="1"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6" name="任意多边形: 形状 305"/>
            <p:cNvSpPr/>
            <p:nvPr userDrawn="1"/>
          </p:nvSpPr>
          <p:spPr bwMode="auto">
            <a:xfrm>
              <a:off x="10177463" y="6207125"/>
              <a:ext cx="33338" cy="96838"/>
            </a:xfrm>
            <a:custGeom>
              <a:avLst/>
              <a:gdLst>
                <a:gd name="T0" fmla="*/ 0 w 21"/>
                <a:gd name="T1" fmla="*/ 61 h 61"/>
                <a:gd name="T2" fmla="*/ 21 w 21"/>
                <a:gd name="T3" fmla="*/ 0 h 61"/>
                <a:gd name="T4" fmla="*/ 0 w 21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1">
                  <a:moveTo>
                    <a:pt x="0" y="61"/>
                  </a:moveTo>
                  <a:lnTo>
                    <a:pt x="2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7" name="直接连接符 306"/>
            <p:cNvSpPr>
              <a:spLocks noChangeShapeType="1"/>
            </p:cNvSpPr>
            <p:nvPr userDrawn="1"/>
          </p:nvSpPr>
          <p:spPr bwMode="auto">
            <a:xfrm flipV="1">
              <a:off x="10177463" y="6207125"/>
              <a:ext cx="33338" cy="96838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8" name="直接连接符 307"/>
            <p:cNvSpPr>
              <a:spLocks noChangeShapeType="1"/>
            </p:cNvSpPr>
            <p:nvPr userDrawn="1"/>
          </p:nvSpPr>
          <p:spPr bwMode="auto">
            <a:xfrm flipH="1">
              <a:off x="10118726" y="5697538"/>
              <a:ext cx="120650" cy="387350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9" name="直接连接符 308"/>
            <p:cNvSpPr>
              <a:spLocks noChangeShapeType="1"/>
            </p:cNvSpPr>
            <p:nvPr userDrawn="1"/>
          </p:nvSpPr>
          <p:spPr bwMode="auto">
            <a:xfrm flipV="1">
              <a:off x="9944101" y="6137275"/>
              <a:ext cx="31750" cy="100013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0" name="任意多边形: 形状 309"/>
            <p:cNvSpPr/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1" name="任意多边形: 形状 310"/>
            <p:cNvSpPr/>
            <p:nvPr userDrawn="1"/>
          </p:nvSpPr>
          <p:spPr bwMode="auto">
            <a:xfrm>
              <a:off x="5048251" y="545941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0 h 187"/>
                <a:gd name="T4" fmla="*/ 179 w 227"/>
                <a:gd name="T5" fmla="*/ 0 h 187"/>
                <a:gd name="T6" fmla="*/ 0 w 227"/>
                <a:gd name="T7" fmla="*/ 106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0"/>
                  </a:lnTo>
                  <a:lnTo>
                    <a:pt x="179" y="0"/>
                  </a:lnTo>
                  <a:lnTo>
                    <a:pt x="0" y="106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2" name="任意多边形: 形状 311"/>
            <p:cNvSpPr/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3" name="任意多边形: 形状 312"/>
            <p:cNvSpPr/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4" name="任意多边形: 形状 313"/>
            <p:cNvSpPr/>
            <p:nvPr userDrawn="1"/>
          </p:nvSpPr>
          <p:spPr bwMode="auto">
            <a:xfrm>
              <a:off x="5154613" y="5888038"/>
              <a:ext cx="798513" cy="530225"/>
            </a:xfrm>
            <a:custGeom>
              <a:avLst/>
              <a:gdLst>
                <a:gd name="T0" fmla="*/ 11 w 503"/>
                <a:gd name="T1" fmla="*/ 240 h 334"/>
                <a:gd name="T2" fmla="*/ 214 w 503"/>
                <a:gd name="T3" fmla="*/ 120 h 334"/>
                <a:gd name="T4" fmla="*/ 415 w 503"/>
                <a:gd name="T5" fmla="*/ 0 h 334"/>
                <a:gd name="T6" fmla="*/ 503 w 503"/>
                <a:gd name="T7" fmla="*/ 33 h 334"/>
                <a:gd name="T8" fmla="*/ 253 w 503"/>
                <a:gd name="T9" fmla="*/ 185 h 334"/>
                <a:gd name="T10" fmla="*/ 0 w 503"/>
                <a:gd name="T11" fmla="*/ 334 h 334"/>
                <a:gd name="T12" fmla="*/ 11 w 503"/>
                <a:gd name="T13" fmla="*/ 24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34">
                  <a:moveTo>
                    <a:pt x="11" y="240"/>
                  </a:moveTo>
                  <a:lnTo>
                    <a:pt x="214" y="120"/>
                  </a:lnTo>
                  <a:lnTo>
                    <a:pt x="415" y="0"/>
                  </a:lnTo>
                  <a:lnTo>
                    <a:pt x="503" y="33"/>
                  </a:lnTo>
                  <a:lnTo>
                    <a:pt x="253" y="185"/>
                  </a:lnTo>
                  <a:lnTo>
                    <a:pt x="0" y="334"/>
                  </a:lnTo>
                  <a:lnTo>
                    <a:pt x="11" y="24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5" name="任意多边形: 形状 314"/>
            <p:cNvSpPr/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6" name="任意多边形: 形状 315"/>
            <p:cNvSpPr/>
            <p:nvPr userDrawn="1"/>
          </p:nvSpPr>
          <p:spPr bwMode="auto">
            <a:xfrm>
              <a:off x="4416426" y="4886325"/>
              <a:ext cx="877888" cy="1223963"/>
            </a:xfrm>
            <a:custGeom>
              <a:avLst/>
              <a:gdLst>
                <a:gd name="T0" fmla="*/ 300 w 300"/>
                <a:gd name="T1" fmla="*/ 379 h 418"/>
                <a:gd name="T2" fmla="*/ 87 w 300"/>
                <a:gd name="T3" fmla="*/ 241 h 418"/>
                <a:gd name="T4" fmla="*/ 117 w 300"/>
                <a:gd name="T5" fmla="*/ 36 h 418"/>
                <a:gd name="T6" fmla="*/ 180 w 300"/>
                <a:gd name="T7" fmla="*/ 0 h 418"/>
                <a:gd name="T8" fmla="*/ 33 w 300"/>
                <a:gd name="T9" fmla="*/ 264 h 418"/>
                <a:gd name="T10" fmla="*/ 234 w 300"/>
                <a:gd name="T11" fmla="*/ 418 h 418"/>
                <a:gd name="T12" fmla="*/ 300 w 300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8">
                  <a:moveTo>
                    <a:pt x="300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59" y="170"/>
                    <a:pt x="73" y="93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4"/>
                  </a:cubicBezTo>
                  <a:cubicBezTo>
                    <a:pt x="59" y="355"/>
                    <a:pt x="143" y="416"/>
                    <a:pt x="234" y="418"/>
                  </a:cubicBezTo>
                  <a:lnTo>
                    <a:pt x="300" y="37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7" name="任意多边形: 形状 316"/>
            <p:cNvSpPr/>
            <p:nvPr userDrawn="1"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8" name="任意多边形: 形状 317"/>
            <p:cNvSpPr/>
            <p:nvPr userDrawn="1"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9" name="任意多边形: 形状 318"/>
            <p:cNvSpPr/>
            <p:nvPr userDrawn="1"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0" name="任意多边形: 形状 319"/>
            <p:cNvSpPr/>
            <p:nvPr userDrawn="1"/>
          </p:nvSpPr>
          <p:spPr bwMode="auto">
            <a:xfrm>
              <a:off x="5138738" y="5662613"/>
              <a:ext cx="668338" cy="454025"/>
            </a:xfrm>
            <a:custGeom>
              <a:avLst/>
              <a:gdLst>
                <a:gd name="T0" fmla="*/ 34 w 421"/>
                <a:gd name="T1" fmla="*/ 286 h 286"/>
                <a:gd name="T2" fmla="*/ 421 w 421"/>
                <a:gd name="T3" fmla="*/ 55 h 286"/>
                <a:gd name="T4" fmla="*/ 388 w 421"/>
                <a:gd name="T5" fmla="*/ 0 h 286"/>
                <a:gd name="T6" fmla="*/ 0 w 421"/>
                <a:gd name="T7" fmla="*/ 231 h 286"/>
                <a:gd name="T8" fmla="*/ 34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34" y="286"/>
                  </a:moveTo>
                  <a:lnTo>
                    <a:pt x="421" y="55"/>
                  </a:lnTo>
                  <a:lnTo>
                    <a:pt x="388" y="0"/>
                  </a:lnTo>
                  <a:lnTo>
                    <a:pt x="0" y="231"/>
                  </a:lnTo>
                  <a:lnTo>
                    <a:pt x="34" y="286"/>
                  </a:ln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1" name="任意多边形: 形状 320"/>
            <p:cNvSpPr/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2" name="任意多边形: 形状 321"/>
            <p:cNvSpPr/>
            <p:nvPr userDrawn="1"/>
          </p:nvSpPr>
          <p:spPr bwMode="auto">
            <a:xfrm>
              <a:off x="5359401" y="5911850"/>
              <a:ext cx="239713" cy="211138"/>
            </a:xfrm>
            <a:custGeom>
              <a:avLst/>
              <a:gdLst>
                <a:gd name="T0" fmla="*/ 39 w 151"/>
                <a:gd name="T1" fmla="*/ 133 h 133"/>
                <a:gd name="T2" fmla="*/ 151 w 151"/>
                <a:gd name="T3" fmla="*/ 64 h 133"/>
                <a:gd name="T4" fmla="*/ 112 w 151"/>
                <a:gd name="T5" fmla="*/ 0 h 133"/>
                <a:gd name="T6" fmla="*/ 0 w 151"/>
                <a:gd name="T7" fmla="*/ 68 h 133"/>
                <a:gd name="T8" fmla="*/ 39 w 15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3">
                  <a:moveTo>
                    <a:pt x="39" y="133"/>
                  </a:moveTo>
                  <a:lnTo>
                    <a:pt x="151" y="64"/>
                  </a:lnTo>
                  <a:lnTo>
                    <a:pt x="112" y="0"/>
                  </a:lnTo>
                  <a:lnTo>
                    <a:pt x="0" y="68"/>
                  </a:lnTo>
                  <a:lnTo>
                    <a:pt x="39" y="13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3" name="任意多边形: 形状 322"/>
            <p:cNvSpPr/>
            <p:nvPr userDrawn="1"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4" name="任意多边形: 形状 323"/>
            <p:cNvSpPr/>
            <p:nvPr userDrawn="1"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5" name="任意多边形: 形状 324"/>
            <p:cNvSpPr/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6" name="任意多边形: 形状 325"/>
            <p:cNvSpPr/>
            <p:nvPr userDrawn="1"/>
          </p:nvSpPr>
          <p:spPr bwMode="auto">
            <a:xfrm>
              <a:off x="4476751" y="4657725"/>
              <a:ext cx="927100" cy="1033463"/>
            </a:xfrm>
            <a:custGeom>
              <a:avLst/>
              <a:gdLst>
                <a:gd name="T0" fmla="*/ 294 w 584"/>
                <a:gd name="T1" fmla="*/ 651 h 651"/>
                <a:gd name="T2" fmla="*/ 584 w 584"/>
                <a:gd name="T3" fmla="*/ 478 h 651"/>
                <a:gd name="T4" fmla="*/ 290 w 584"/>
                <a:gd name="T5" fmla="*/ 0 h 651"/>
                <a:gd name="T6" fmla="*/ 0 w 584"/>
                <a:gd name="T7" fmla="*/ 173 h 651"/>
                <a:gd name="T8" fmla="*/ 294 w 58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651">
                  <a:moveTo>
                    <a:pt x="294" y="651"/>
                  </a:moveTo>
                  <a:lnTo>
                    <a:pt x="584" y="478"/>
                  </a:lnTo>
                  <a:lnTo>
                    <a:pt x="290" y="0"/>
                  </a:lnTo>
                  <a:lnTo>
                    <a:pt x="0" y="173"/>
                  </a:lnTo>
                  <a:lnTo>
                    <a:pt x="294" y="651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7" name="任意多边形: 形状 326"/>
            <p:cNvSpPr/>
            <p:nvPr userDrawn="1"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8" name="任意多边形: 形状 327"/>
            <p:cNvSpPr/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9" name="任意多边形: 形状 328"/>
            <p:cNvSpPr/>
            <p:nvPr userDrawn="1"/>
          </p:nvSpPr>
          <p:spPr bwMode="auto">
            <a:xfrm>
              <a:off x="10799763" y="3722688"/>
              <a:ext cx="403225" cy="319088"/>
            </a:xfrm>
            <a:custGeom>
              <a:avLst/>
              <a:gdLst>
                <a:gd name="T0" fmla="*/ 0 w 254"/>
                <a:gd name="T1" fmla="*/ 92 h 201"/>
                <a:gd name="T2" fmla="*/ 204 w 254"/>
                <a:gd name="T3" fmla="*/ 201 h 201"/>
                <a:gd name="T4" fmla="*/ 254 w 254"/>
                <a:gd name="T5" fmla="*/ 109 h 201"/>
                <a:gd name="T6" fmla="*/ 49 w 254"/>
                <a:gd name="T7" fmla="*/ 0 h 201"/>
                <a:gd name="T8" fmla="*/ 0 w 254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1">
                  <a:moveTo>
                    <a:pt x="0" y="92"/>
                  </a:moveTo>
                  <a:lnTo>
                    <a:pt x="204" y="201"/>
                  </a:lnTo>
                  <a:lnTo>
                    <a:pt x="254" y="109"/>
                  </a:lnTo>
                  <a:lnTo>
                    <a:pt x="49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0" name="任意多边形: 形状 329"/>
            <p:cNvSpPr/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1" name="任意多边形: 形状 330"/>
            <p:cNvSpPr/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2" name="任意多边形: 形状 331"/>
            <p:cNvSpPr/>
            <p:nvPr userDrawn="1"/>
          </p:nvSpPr>
          <p:spPr bwMode="auto">
            <a:xfrm>
              <a:off x="10172701" y="4202113"/>
              <a:ext cx="919163" cy="557213"/>
            </a:xfrm>
            <a:custGeom>
              <a:avLst/>
              <a:gdLst>
                <a:gd name="T0" fmla="*/ 96 w 579"/>
                <a:gd name="T1" fmla="*/ 0 h 351"/>
                <a:gd name="T2" fmla="*/ 328 w 579"/>
                <a:gd name="T3" fmla="*/ 124 h 351"/>
                <a:gd name="T4" fmla="*/ 562 w 579"/>
                <a:gd name="T5" fmla="*/ 248 h 351"/>
                <a:gd name="T6" fmla="*/ 579 w 579"/>
                <a:gd name="T7" fmla="*/ 351 h 351"/>
                <a:gd name="T8" fmla="*/ 289 w 579"/>
                <a:gd name="T9" fmla="*/ 198 h 351"/>
                <a:gd name="T10" fmla="*/ 0 w 579"/>
                <a:gd name="T11" fmla="*/ 45 h 351"/>
                <a:gd name="T12" fmla="*/ 96 w 579"/>
                <a:gd name="T13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51">
                  <a:moveTo>
                    <a:pt x="96" y="0"/>
                  </a:moveTo>
                  <a:lnTo>
                    <a:pt x="328" y="124"/>
                  </a:lnTo>
                  <a:lnTo>
                    <a:pt x="562" y="248"/>
                  </a:lnTo>
                  <a:lnTo>
                    <a:pt x="579" y="351"/>
                  </a:lnTo>
                  <a:lnTo>
                    <a:pt x="289" y="198"/>
                  </a:lnTo>
                  <a:lnTo>
                    <a:pt x="0" y="4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3" name="任意多边形: 形状 332"/>
            <p:cNvSpPr/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4" name="任意多边形: 形状 333"/>
            <p:cNvSpPr/>
            <p:nvPr userDrawn="1"/>
          </p:nvSpPr>
          <p:spPr bwMode="auto">
            <a:xfrm>
              <a:off x="10291763" y="2940050"/>
              <a:ext cx="1246188" cy="1227138"/>
            </a:xfrm>
            <a:custGeom>
              <a:avLst/>
              <a:gdLst>
                <a:gd name="T0" fmla="*/ 126 w 425"/>
                <a:gd name="T1" fmla="*/ 419 h 419"/>
                <a:gd name="T2" fmla="*/ 138 w 425"/>
                <a:gd name="T3" fmla="*/ 138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8 h 419"/>
                <a:gd name="T12" fmla="*/ 126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6" y="419"/>
                  </a:moveTo>
                  <a:cubicBezTo>
                    <a:pt x="69" y="335"/>
                    <a:pt x="71" y="221"/>
                    <a:pt x="138" y="138"/>
                  </a:cubicBezTo>
                  <a:cubicBezTo>
                    <a:pt x="192" y="72"/>
                    <a:pt x="274" y="41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4"/>
                    <a:pt x="85" y="100"/>
                  </a:cubicBezTo>
                  <a:cubicBezTo>
                    <a:pt x="11" y="177"/>
                    <a:pt x="0" y="290"/>
                    <a:pt x="50" y="378"/>
                  </a:cubicBezTo>
                  <a:lnTo>
                    <a:pt x="126" y="41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5" name="任意多边形: 形状 334"/>
            <p:cNvSpPr/>
            <p:nvPr userDrawn="1"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6" name="任意多边形: 形状 335"/>
            <p:cNvSpPr/>
            <p:nvPr userDrawn="1"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7" name="任意多边形: 形状 336"/>
            <p:cNvSpPr/>
            <p:nvPr userDrawn="1"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8" name="任意多边形: 形状 337"/>
            <p:cNvSpPr/>
            <p:nvPr userDrawn="1"/>
          </p:nvSpPr>
          <p:spPr bwMode="auto">
            <a:xfrm>
              <a:off x="10485438" y="4035425"/>
              <a:ext cx="762000" cy="477838"/>
            </a:xfrm>
            <a:custGeom>
              <a:avLst/>
              <a:gdLst>
                <a:gd name="T0" fmla="*/ 0 w 480"/>
                <a:gd name="T1" fmla="*/ 65 h 301"/>
                <a:gd name="T2" fmla="*/ 447 w 480"/>
                <a:gd name="T3" fmla="*/ 301 h 301"/>
                <a:gd name="T4" fmla="*/ 480 w 480"/>
                <a:gd name="T5" fmla="*/ 237 h 301"/>
                <a:gd name="T6" fmla="*/ 33 w 480"/>
                <a:gd name="T7" fmla="*/ 0 h 301"/>
                <a:gd name="T8" fmla="*/ 0 w 480"/>
                <a:gd name="T9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1">
                  <a:moveTo>
                    <a:pt x="0" y="65"/>
                  </a:moveTo>
                  <a:lnTo>
                    <a:pt x="447" y="301"/>
                  </a:lnTo>
                  <a:lnTo>
                    <a:pt x="480" y="237"/>
                  </a:lnTo>
                  <a:lnTo>
                    <a:pt x="33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2B2B2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9" name="任意多边形: 形状 338"/>
            <p:cNvSpPr/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0" name="任意多边形: 形状 339"/>
            <p:cNvSpPr/>
            <p:nvPr userDrawn="1"/>
          </p:nvSpPr>
          <p:spPr bwMode="auto">
            <a:xfrm>
              <a:off x="10610851" y="4238625"/>
              <a:ext cx="269875" cy="225425"/>
            </a:xfrm>
            <a:custGeom>
              <a:avLst/>
              <a:gdLst>
                <a:gd name="T0" fmla="*/ 0 w 170"/>
                <a:gd name="T1" fmla="*/ 73 h 142"/>
                <a:gd name="T2" fmla="*/ 131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3"/>
                  </a:moveTo>
                  <a:lnTo>
                    <a:pt x="131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1" name="任意多边形: 形状 340"/>
            <p:cNvSpPr/>
            <p:nvPr userDrawn="1"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2" name="任意多边形: 形状 341"/>
            <p:cNvSpPr/>
            <p:nvPr userDrawn="1"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3" name="任意多边形: 形状 342"/>
            <p:cNvSpPr/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4" name="任意多边形: 形状 343"/>
            <p:cNvSpPr/>
            <p:nvPr userDrawn="1"/>
          </p:nvSpPr>
          <p:spPr bwMode="auto">
            <a:xfrm>
              <a:off x="10755313" y="2787650"/>
              <a:ext cx="1001713" cy="1150938"/>
            </a:xfrm>
            <a:custGeom>
              <a:avLst/>
              <a:gdLst>
                <a:gd name="T0" fmla="*/ 0 w 631"/>
                <a:gd name="T1" fmla="*/ 548 h 725"/>
                <a:gd name="T2" fmla="*/ 334 w 631"/>
                <a:gd name="T3" fmla="*/ 725 h 725"/>
                <a:gd name="T4" fmla="*/ 631 w 631"/>
                <a:gd name="T5" fmla="*/ 177 h 725"/>
                <a:gd name="T6" fmla="*/ 297 w 631"/>
                <a:gd name="T7" fmla="*/ 0 h 725"/>
                <a:gd name="T8" fmla="*/ 0 w 631"/>
                <a:gd name="T9" fmla="*/ 5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725">
                  <a:moveTo>
                    <a:pt x="0" y="548"/>
                  </a:moveTo>
                  <a:lnTo>
                    <a:pt x="334" y="725"/>
                  </a:lnTo>
                  <a:lnTo>
                    <a:pt x="631" y="177"/>
                  </a:lnTo>
                  <a:lnTo>
                    <a:pt x="297" y="0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5" name="任意多边形: 形状 344"/>
            <p:cNvSpPr/>
            <p:nvPr userDrawn="1"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2024/10/22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01154" y="2816373"/>
            <a:ext cx="8137923" cy="419099"/>
          </a:xfrm>
        </p:spPr>
        <p:txBody>
          <a:bodyPr>
            <a:normAutofit/>
          </a:bodyPr>
          <a:lstStyle/>
          <a:p>
            <a:r>
              <a:rPr lang="zh-CN" altLang="en-US" dirty="0"/>
              <a:t>泡桐树中学 </a:t>
            </a:r>
            <a:r>
              <a:rPr lang="en-US" altLang="zh-CN" dirty="0"/>
              <a:t>2027</a:t>
            </a:r>
            <a:r>
              <a:rPr lang="zh-CN" altLang="en-US" dirty="0"/>
              <a:t>学部</a:t>
            </a:r>
            <a:r>
              <a:rPr lang="en-US" altLang="zh-CN" dirty="0"/>
              <a:t>23</a:t>
            </a:r>
            <a:r>
              <a:rPr lang="zh-CN" altLang="en-US" dirty="0"/>
              <a:t>班  毛书墨</a:t>
            </a:r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26444" y="1634578"/>
            <a:ext cx="8137923" cy="1247332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英语</a:t>
            </a:r>
            <a:r>
              <a:rPr lang="en-US" altLang="zh-CN" sz="4800" dirty="0"/>
              <a:t>A</a:t>
            </a:r>
            <a:r>
              <a:rPr lang="zh-CN" altLang="en-US" sz="4800" dirty="0"/>
              <a:t>卷阅读理解技巧分享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成都中考真题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06233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/02 </a:t>
            </a:r>
            <a:r>
              <a:rPr lang="zh-CN" altLang="en-US" dirty="0"/>
              <a:t>展望成都中考阅读题</a:t>
            </a:r>
          </a:p>
        </p:txBody>
      </p:sp>
      <p:sp>
        <p:nvSpPr>
          <p:cNvPr id="6" name="矩形 5"/>
          <p:cNvSpPr/>
          <p:nvPr/>
        </p:nvSpPr>
        <p:spPr>
          <a:xfrm>
            <a:off x="2906233" y="0"/>
            <a:ext cx="9284178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9"/>
          <a:stretch>
            <a:fillRect/>
          </a:stretch>
        </p:blipFill>
        <p:spPr>
          <a:xfrm>
            <a:off x="2407392" y="1147142"/>
            <a:ext cx="7377215" cy="571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成都中考真题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06233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/02 </a:t>
            </a:r>
            <a:r>
              <a:rPr lang="zh-CN" altLang="en-US" dirty="0"/>
              <a:t>展望成都中考阅读题</a:t>
            </a:r>
          </a:p>
        </p:txBody>
      </p:sp>
      <p:sp>
        <p:nvSpPr>
          <p:cNvPr id="6" name="矩形 5"/>
          <p:cNvSpPr/>
          <p:nvPr/>
        </p:nvSpPr>
        <p:spPr>
          <a:xfrm>
            <a:off x="2906233" y="0"/>
            <a:ext cx="9284178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4"/>
          <a:stretch>
            <a:fillRect/>
          </a:stretch>
        </p:blipFill>
        <p:spPr>
          <a:xfrm>
            <a:off x="133258" y="1729114"/>
            <a:ext cx="13294135" cy="4600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8245" y="3429000"/>
            <a:ext cx="7515509" cy="8953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>
                <a:latin typeface="+mn-lt"/>
                <a:ea typeface="+mn-ea"/>
                <a:sym typeface="+mn-lt"/>
              </a:rPr>
              <a:t>A</a:t>
            </a:r>
            <a:r>
              <a:rPr lang="zh-CN" altLang="en-US" sz="6000" dirty="0">
                <a:latin typeface="+mn-lt"/>
                <a:ea typeface="+mn-ea"/>
                <a:sym typeface="+mn-lt"/>
              </a:rPr>
              <a:t>卷阅读题答题方法</a:t>
            </a:r>
            <a:endParaRPr lang="en-US" altLang="zh-CN" sz="60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31" y="1659699"/>
            <a:ext cx="2135127" cy="146782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40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0997" y="422772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  阅读题解题流程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0397" y="2349602"/>
            <a:ext cx="9195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Step 2 : 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通读材料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/>
              <a:t>了解文章主题，段落大意，</a:t>
            </a:r>
            <a:r>
              <a:rPr lang="zh-CN" altLang="en-US" sz="2400" b="1" u="sng" dirty="0"/>
              <a:t>勾画坑点</a:t>
            </a:r>
            <a:r>
              <a:rPr lang="zh-CN" altLang="en-US" sz="2400" b="1" dirty="0"/>
              <a:t>，在脑袋中梳理文章大致内容</a:t>
            </a:r>
            <a:endParaRPr lang="en-US" altLang="zh-CN" sz="2400" b="1" dirty="0"/>
          </a:p>
          <a:p>
            <a:endParaRPr lang="zh-CN" altLang="en-US" sz="2400" b="1" u="sng" dirty="0"/>
          </a:p>
        </p:txBody>
      </p:sp>
      <p:sp>
        <p:nvSpPr>
          <p:cNvPr id="3" name="文本框 2"/>
          <p:cNvSpPr txBox="1"/>
          <p:nvPr/>
        </p:nvSpPr>
        <p:spPr>
          <a:xfrm>
            <a:off x="2203390" y="1270009"/>
            <a:ext cx="7571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Step 1 : 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阅读题目（不看文章）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/>
              <a:t>翻译题目的意思，猜测文章主题、内容，做好阅读准备</a:t>
            </a:r>
            <a:endParaRPr lang="zh-CN" altLang="en-US" sz="2400" b="1" u="sng" dirty="0"/>
          </a:p>
        </p:txBody>
      </p:sp>
      <p:sp>
        <p:nvSpPr>
          <p:cNvPr id="7" name="文本框 6"/>
          <p:cNvSpPr txBox="1"/>
          <p:nvPr/>
        </p:nvSpPr>
        <p:spPr>
          <a:xfrm>
            <a:off x="1065646" y="3587491"/>
            <a:ext cx="1075191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Eg.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1.Let me count: one, two, three, four five… fourteen, I can see fourteen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ducks.Oh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no! Another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duck is under the tree.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2. You can take 50 % off</a:t>
            </a:r>
          </a:p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8486" y="3259928"/>
            <a:ext cx="525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5AA4D"/>
                </a:solidFill>
              </a:rPr>
              <a:t>注意</a:t>
            </a:r>
            <a:r>
              <a:rPr lang="en-US" altLang="zh-CN" dirty="0">
                <a:solidFill>
                  <a:srgbClr val="F5AA4D"/>
                </a:solidFill>
              </a:rPr>
              <a:t>but, however, oh no</a:t>
            </a:r>
            <a:r>
              <a:rPr lang="zh-CN" altLang="en-US" dirty="0">
                <a:solidFill>
                  <a:srgbClr val="F5AA4D"/>
                </a:solidFill>
              </a:rPr>
              <a:t>等有转折意思的单词</a:t>
            </a:r>
            <a:r>
              <a:rPr lang="en-US" altLang="zh-CN" dirty="0">
                <a:solidFill>
                  <a:srgbClr val="F5AA4D"/>
                </a:solidFill>
              </a:rPr>
              <a:t>/</a:t>
            </a:r>
            <a:r>
              <a:rPr lang="zh-CN" altLang="en-US" dirty="0">
                <a:solidFill>
                  <a:srgbClr val="F5AA4D"/>
                </a:solidFill>
              </a:rPr>
              <a:t>词组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47012" y="4867149"/>
            <a:ext cx="6032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Step 3 : 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分别回答题目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/>
              <a:t>依次在文章中定位题目内容，填写正确答案</a:t>
            </a:r>
            <a:endParaRPr lang="zh-CN" altLang="en-US" sz="2400" b="1" u="sng" dirty="0"/>
          </a:p>
        </p:txBody>
      </p:sp>
      <p:sp>
        <p:nvSpPr>
          <p:cNvPr id="12" name="文本框 11"/>
          <p:cNvSpPr txBox="1"/>
          <p:nvPr/>
        </p:nvSpPr>
        <p:spPr>
          <a:xfrm>
            <a:off x="2647012" y="5904983"/>
            <a:ext cx="6545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Step 4 : 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检查（做完所有试题后）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b="1" u="sng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 不同题型解题技巧（</a:t>
            </a:r>
            <a:r>
              <a:rPr lang="en-US" altLang="zh-CN" sz="3200" dirty="0"/>
              <a:t>A</a:t>
            </a:r>
            <a:r>
              <a:rPr lang="zh-CN" altLang="en-US" sz="3200" dirty="0"/>
              <a:t>卷篇）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404" y="1147513"/>
            <a:ext cx="3991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细节捕捉题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逻辑题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2400" b="1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211724" y="2657893"/>
            <a:ext cx="57839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解题方法：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定位原文关键词，锁定区域，并勾画原句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阅读上下文，筛选答案（注意坑点！！！）</a:t>
            </a:r>
            <a:endParaRPr lang="en-GB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altLang="zh-CN" sz="2000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如果涉及逻辑推断，一定要在原文中有明确证据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5927" y="1733216"/>
            <a:ext cx="89918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特点：主要考察原文具体信息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altLang="zh-CN" sz="2800" b="1" dirty="0"/>
          </a:p>
          <a:p>
            <a:r>
              <a:rPr lang="zh-CN" altLang="en-US" sz="2000" b="1" dirty="0"/>
              <a:t>关键词：</a:t>
            </a:r>
            <a:r>
              <a:rPr lang="en-US" altLang="zh-CN" sz="2000" b="1" dirty="0"/>
              <a:t>what, how, where, who, which, when, why, how many/how much</a:t>
            </a:r>
          </a:p>
          <a:p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868899" y="2726345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提示：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</a:rPr>
              <a:t>一定一定忠于原文，千万不要主观臆断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</a:rPr>
              <a:t>注意转折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3" y="5575359"/>
            <a:ext cx="9612063" cy="7541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73" y="4340626"/>
            <a:ext cx="9297870" cy="954107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7000407" y="4991725"/>
            <a:ext cx="26174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8042" y="5376472"/>
            <a:ext cx="26174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10072" y="4294603"/>
            <a:ext cx="292308" cy="3480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03228" y="4987511"/>
            <a:ext cx="292308" cy="3480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779894" y="4602763"/>
            <a:ext cx="292308" cy="3480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3" grpId="0"/>
      <p:bldP spid="13" grpId="1"/>
      <p:bldP spid="14" grpId="0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 不同题型解题技巧（</a:t>
            </a:r>
            <a:r>
              <a:rPr lang="en-US" altLang="zh-CN" sz="3200" dirty="0"/>
              <a:t>A</a:t>
            </a:r>
            <a:r>
              <a:rPr lang="zh-CN" altLang="en-US" sz="3200" dirty="0"/>
              <a:t>卷篇）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0285" y="1176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词义猜测题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3146" y="2197391"/>
            <a:ext cx="7620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解题方法：（同样适用于阅读时遇到不会的单词）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从构词法角度：去掉前缀后缀后看单词原本意思是否认识，如果认识就根据前缀后缀的意思推出最终意思 适用于长单词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8329" y="3117094"/>
            <a:ext cx="6580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示例：</a:t>
            </a:r>
            <a:r>
              <a:rPr lang="en-US" altLang="zh-CN" sz="2000" dirty="0"/>
              <a:t>unforgettable</a:t>
            </a:r>
            <a:r>
              <a:rPr lang="zh-CN" altLang="en-US" sz="2000" dirty="0"/>
              <a:t>意思</a:t>
            </a:r>
            <a:endParaRPr lang="en-US" altLang="zh-CN" sz="2000" dirty="0"/>
          </a:p>
          <a:p>
            <a:r>
              <a:rPr lang="zh-CN" altLang="en-US" sz="2000" dirty="0"/>
              <a:t>去掉前缀</a:t>
            </a:r>
            <a:r>
              <a:rPr lang="en-US" altLang="zh-CN" sz="2000" dirty="0"/>
              <a:t>”un”, </a:t>
            </a:r>
            <a:r>
              <a:rPr lang="zh-CN" altLang="en-US" sz="2000" dirty="0"/>
              <a:t>后缀</a:t>
            </a:r>
            <a:r>
              <a:rPr lang="en-US" altLang="zh-CN" sz="2000" dirty="0"/>
              <a:t>”able”, </a:t>
            </a:r>
            <a:r>
              <a:rPr lang="zh-CN" altLang="en-US" sz="2000" dirty="0"/>
              <a:t>得到词根为</a:t>
            </a:r>
            <a:r>
              <a:rPr lang="en-US" altLang="zh-CN" sz="2000" dirty="0"/>
              <a:t>forget, </a:t>
            </a:r>
            <a:r>
              <a:rPr lang="zh-CN" altLang="en-US" sz="2000" dirty="0"/>
              <a:t>意思为忘记</a:t>
            </a:r>
            <a:endParaRPr lang="en-US" altLang="zh-CN" sz="2000" dirty="0"/>
          </a:p>
          <a:p>
            <a:r>
              <a:rPr lang="en-US" altLang="zh-CN" sz="2000" dirty="0"/>
              <a:t>Able</a:t>
            </a:r>
            <a:r>
              <a:rPr lang="zh-CN" altLang="en-US" sz="2000" dirty="0"/>
              <a:t>表示能</a:t>
            </a:r>
            <a:r>
              <a:rPr lang="en-US" altLang="zh-CN" sz="2000" dirty="0"/>
              <a:t>…, </a:t>
            </a:r>
            <a:r>
              <a:rPr lang="zh-CN" altLang="en-US" sz="2000" dirty="0"/>
              <a:t>所以</a:t>
            </a:r>
            <a:r>
              <a:rPr lang="en-US" altLang="zh-CN" sz="2000" dirty="0"/>
              <a:t>forgettable</a:t>
            </a:r>
            <a:r>
              <a:rPr lang="zh-CN" altLang="en-US" sz="2000" dirty="0"/>
              <a:t>表示能忘记的</a:t>
            </a:r>
            <a:endParaRPr lang="en-US" altLang="zh-CN" sz="2000" dirty="0"/>
          </a:p>
          <a:p>
            <a:r>
              <a:rPr lang="en-US" altLang="zh-CN" sz="2000" dirty="0"/>
              <a:t>Un</a:t>
            </a:r>
            <a:r>
              <a:rPr lang="zh-CN" altLang="en-US" sz="2000" dirty="0"/>
              <a:t> 表示不</a:t>
            </a:r>
            <a:r>
              <a:rPr lang="en-US" altLang="zh-CN" sz="2000" dirty="0"/>
              <a:t>…, </a:t>
            </a:r>
            <a:r>
              <a:rPr lang="zh-CN" altLang="en-US" sz="2000" dirty="0"/>
              <a:t>所以</a:t>
            </a:r>
            <a:r>
              <a:rPr lang="en-US" altLang="zh-CN" sz="2000" dirty="0"/>
              <a:t>unforgettable</a:t>
            </a:r>
            <a:r>
              <a:rPr lang="zh-CN" altLang="en-US" sz="2000" dirty="0"/>
              <a:t>表示不能忘记的，难忘的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816489" y="4483326"/>
            <a:ext cx="804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根据上下文语境，逻辑关系，短语句子意思或生活常识猜测词语含义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16489" y="5091877"/>
            <a:ext cx="9374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如果实在不会，就用排除法，将选项中的中文意思带入原文翻译，看哪个读的通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9EEE98-ABAA-9FE9-CCCB-83CBD9FE2A5A}"/>
              </a:ext>
            </a:extLst>
          </p:cNvPr>
          <p:cNvSpPr txBox="1"/>
          <p:nvPr/>
        </p:nvSpPr>
        <p:spPr>
          <a:xfrm>
            <a:off x="1816489" y="5633298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看文章的插图</a:t>
            </a:r>
            <a:r>
              <a:rPr lang="en-GB" altLang="zh-C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7" grpId="0"/>
      <p:bldP spid="8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 不同题型解题技巧（</a:t>
            </a:r>
            <a:r>
              <a:rPr lang="en-US" altLang="zh-CN" sz="3200" dirty="0"/>
              <a:t>A</a:t>
            </a:r>
            <a:r>
              <a:rPr lang="zh-CN" altLang="en-US" sz="3200" dirty="0"/>
              <a:t>卷篇）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9922" y="117640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中心题、主旨题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7594" y="2680884"/>
            <a:ext cx="7620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解题方法：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通读文章，梳理好逻辑，弄清楚文章讲了什么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寻找文中心句，主旨句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可以使用排除法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不要哪个选项说的好听就选哪个选项，文章中得有依据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5927" y="173321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“你可以在报纸的哪个部分找到这个文章？”</a:t>
            </a:r>
            <a:endParaRPr lang="en-US" altLang="zh-CN" sz="2400" b="1" dirty="0"/>
          </a:p>
          <a:p>
            <a:r>
              <a:rPr lang="zh-CN" altLang="en-US" sz="2400" b="1" dirty="0"/>
              <a:t>“这个文章想告诉我们什么道理？”</a:t>
            </a:r>
            <a:endParaRPr lang="en-US" altLang="zh-CN" sz="2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31" y="4619876"/>
            <a:ext cx="5394819" cy="1528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框 13"/>
          <p:cNvSpPr txBox="1"/>
          <p:nvPr/>
        </p:nvSpPr>
        <p:spPr>
          <a:xfrm>
            <a:off x="1287049" y="4619876"/>
            <a:ext cx="44114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eg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15166" y="5293217"/>
            <a:ext cx="37348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83121" y="500073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文章中没有明确的句子呼吁我们爱护猫，排除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215165" y="6031605"/>
            <a:ext cx="45526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38681" y="57787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文章中没有讲述原因，排除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61824" y="537006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符合文章整体内容，因此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是正确答案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3" grpId="0"/>
      <p:bldP spid="14" grpId="0" animBg="1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 不同题型解题技巧（</a:t>
            </a:r>
            <a:r>
              <a:rPr lang="en-US" altLang="zh-CN" sz="3200" dirty="0"/>
              <a:t>A</a:t>
            </a:r>
            <a:r>
              <a:rPr lang="zh-CN" altLang="en-US" sz="3200" dirty="0"/>
              <a:t>卷篇）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1241" y="117199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观点题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6143" y="2352921"/>
            <a:ext cx="76206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解题方法：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文章中找答案（直接的描写，感情色彩的词语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…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），注意完整性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如果是问作者观点，可以寻找文中心句，主旨句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不要带入个人观点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36538" y="1621848"/>
            <a:ext cx="59186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“What do/does xxx think of xxx?”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88596" y="385115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其他的题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6144" y="4593654"/>
            <a:ext cx="7620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解题方法：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根据题目要求来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排除法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3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  其他方法、建议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129" y="1396452"/>
            <a:ext cx="2167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耐心作答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2313" y="1519562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不要跳读，不要根据生活经验直接选择答案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0129" y="2248245"/>
            <a:ext cx="955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平时多关注阅读，可以看英文报纸、报刊，多练习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二十一世纪学生英文报初一2023年10月第2期封面图片－杂志铺zazhipu.com－领先的杂志订阅平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30" y="2914793"/>
            <a:ext cx="2466384" cy="35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50" y="2914793"/>
            <a:ext cx="2635597" cy="351550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1" y="2833020"/>
            <a:ext cx="2635597" cy="3515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  其他方法、建议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55" y="1038986"/>
            <a:ext cx="6710399" cy="58073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369" y="1124474"/>
            <a:ext cx="5450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多积累单词，全面积累单词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多进行单词之间的联想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465" y="1002376"/>
            <a:ext cx="11412738" cy="4716823"/>
            <a:chOff x="757281" y="1700808"/>
            <a:chExt cx="11488828" cy="4122862"/>
          </a:xfrm>
        </p:grpSpPr>
        <p:grpSp>
          <p:nvGrpSpPr>
  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1" y="1700808"/>
              <a:ext cx="11488828" cy="4122862"/>
              <a:chOff x="1175742" y="1700808"/>
              <a:chExt cx="11042155" cy="4122862"/>
            </a:xfrm>
          </p:grpSpPr>
          <p:sp>
            <p:nvSpPr>
              <p:cNvPr id="7" name="文本框 6"/>
              <p:cNvSpPr txBox="1"/>
              <p:nvPr/>
            </p:nvSpPr>
            <p:spPr bwMode="auto">
              <a:xfrm>
                <a:off x="4519602" y="1820054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阅读题概述</a:t>
                </a:r>
                <a:r>
                  <a:rPr lang="en-US" altLang="zh-CN" sz="3200" b="0" dirty="0">
                    <a:latin typeface="+mn-lt"/>
                    <a:ea typeface="+mn-ea"/>
                    <a:sym typeface="+mn-lt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0" dirty="0">
                    <a:latin typeface="+mn-lt"/>
                    <a:ea typeface="+mn-ea"/>
                    <a:sym typeface="+mn-lt"/>
                  </a:rPr>
                  <a:t>2. </a:t>
                </a: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展望成都中考阅读题</a:t>
                </a:r>
                <a:endParaRPr lang="en-US" altLang="zh-CN" sz="3200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b="0" dirty="0">
                    <a:latin typeface="+mn-lt"/>
                    <a:ea typeface="+mn-ea"/>
                    <a:sym typeface="+mn-lt"/>
                  </a:rPr>
                  <a:t>3. </a:t>
                </a:r>
                <a:r>
                  <a:rPr lang="zh-CN" altLang="en-US" sz="3200" b="0" dirty="0">
                    <a:latin typeface="+mn-lt"/>
                    <a:ea typeface="+mn-ea"/>
                    <a:sym typeface="+mn-lt"/>
                  </a:rPr>
                  <a:t>阅读题的答题方法</a:t>
                </a:r>
                <a:endParaRPr lang="en-US" altLang="zh-CN" sz="32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文本框 8"/>
              <p:cNvSpPr txBox="1"/>
              <p:nvPr/>
            </p:nvSpPr>
            <p:spPr>
              <a:xfrm>
                <a:off x="1175742" y="1700808"/>
                <a:ext cx="3218556" cy="12105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  <a:endParaRPr lang="en-US" sz="4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 algn="r"/>
                <a:r>
                  <a:rPr lang="zh-CN" altLang="en-US" sz="4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4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任意多边形: 形状 9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  其他方法、建议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58" y="1270009"/>
            <a:ext cx="545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勾画：提醒自己，方便检查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7317" y="1972163"/>
            <a:ext cx="766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勾画一些细节捕捉题的原文证据，标注题号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7317" y="2612762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勾画需要数数的题的数据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7316" y="3302652"/>
            <a:ext cx="407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勾画中心句、主旨句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7316" y="3943251"/>
            <a:ext cx="587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勾画表达作者观点或情感的句子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7317" y="4592644"/>
            <a:ext cx="3716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5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勾画人物基本信息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  其他方法、建议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150" y="1303208"/>
            <a:ext cx="2577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检查的方法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357" y="2089542"/>
            <a:ext cx="8743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如果时间充足，重新做一遍阅读理解，然后对答案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17357" y="2674686"/>
            <a:ext cx="1072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如果时间不充足，直接看写了题号的勾画好的句子，比对检查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7357" y="3367183"/>
            <a:ext cx="10897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检查答题卡有没有填涂正确，即使是不会的题也要蒙一个答案，</a:t>
            </a:r>
            <a:endParaRPr lang="en-US" altLang="zh-CN" sz="2800" b="1" dirty="0"/>
          </a:p>
          <a:p>
            <a:r>
              <a:rPr lang="en-US" altLang="zh-CN" sz="2800" b="1" dirty="0"/>
              <a:t>33%</a:t>
            </a:r>
            <a:r>
              <a:rPr lang="zh-CN" altLang="en-US" sz="2800" b="1" dirty="0"/>
              <a:t>正确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AF33-514B-FBB3-ECF8-91E8E3D3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1DAA5-8F19-4C67-E6F8-382B7B6D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  其他方法、建议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B00D0-338A-3C29-565D-482A32F0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ECE8D8-FB8A-843A-49CA-990CDA0D15FD}"/>
              </a:ext>
            </a:extLst>
          </p:cNvPr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8D75BB-47C2-A83C-DCAC-B52FCD28770D}"/>
              </a:ext>
            </a:extLst>
          </p:cNvPr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B47C4-4965-A43A-E89D-6E64789F66E4}"/>
              </a:ext>
            </a:extLst>
          </p:cNvPr>
          <p:cNvSpPr txBox="1"/>
          <p:nvPr/>
        </p:nvSpPr>
        <p:spPr>
          <a:xfrm>
            <a:off x="217357" y="1270009"/>
            <a:ext cx="2577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用好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AI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工具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8F7E9-16C8-D409-9E9D-B21F0ED6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2143884"/>
            <a:ext cx="3416476" cy="17717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CAE5C1-6E30-70DE-284F-301FAFC7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34" y="2143884"/>
            <a:ext cx="1692688" cy="18420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2EB00B7-4884-FF65-4390-350301571864}"/>
              </a:ext>
            </a:extLst>
          </p:cNvPr>
          <p:cNvSpPr txBox="1"/>
          <p:nvPr/>
        </p:nvSpPr>
        <p:spPr>
          <a:xfrm>
            <a:off x="682580" y="3928951"/>
            <a:ext cx="36471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9670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Kimi </a:t>
            </a:r>
          </a:p>
          <a:p>
            <a:r>
              <a:rPr lang="zh-CN" altLang="en-US" dirty="0"/>
              <a:t>可在应用商店下载软件或登录官网</a:t>
            </a:r>
            <a:endParaRPr lang="en-US" altLang="zh-CN" dirty="0"/>
          </a:p>
          <a:p>
            <a:r>
              <a:rPr lang="en-US" altLang="zh-CN" dirty="0"/>
              <a:t>kimi.moonshot.cn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07B664-2675-D3E7-D125-0C5C07BA1637}"/>
              </a:ext>
            </a:extLst>
          </p:cNvPr>
          <p:cNvSpPr txBox="1"/>
          <p:nvPr/>
        </p:nvSpPr>
        <p:spPr>
          <a:xfrm>
            <a:off x="8040586" y="3985927"/>
            <a:ext cx="14414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C9670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Coze</a:t>
            </a:r>
            <a:endParaRPr lang="en-US" altLang="zh-CN" sz="2800" dirty="0">
              <a:solidFill>
                <a:srgbClr val="C9670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/>
              <a:t>登录</a:t>
            </a:r>
            <a:r>
              <a:rPr lang="en-US" altLang="zh-CN" dirty="0"/>
              <a:t>coze.cn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33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05E84-6BF9-0A65-B18C-2777FF9F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B1B4E-7616-4BBA-09FC-3FC063A8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三  其他方法、建议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11A27-31C9-712E-0D1F-D62C259C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54249B-7AF1-AADF-2936-A820A8D0ADA8}"/>
              </a:ext>
            </a:extLst>
          </p:cNvPr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/03 </a:t>
            </a:r>
            <a:r>
              <a:rPr lang="zh-CN" altLang="en-US" dirty="0"/>
              <a:t>阅读题答题方法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AFBCF-D30D-AEB4-0D50-688469B0F6C5}"/>
              </a:ext>
            </a:extLst>
          </p:cNvPr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1ADA58-B66E-9693-4F6A-0B61CB48245C}"/>
              </a:ext>
            </a:extLst>
          </p:cNvPr>
          <p:cNvSpPr txBox="1"/>
          <p:nvPr/>
        </p:nvSpPr>
        <p:spPr>
          <a:xfrm>
            <a:off x="217357" y="1270009"/>
            <a:ext cx="2577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用好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AI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工具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B0F573-3138-7AD4-AEC9-82AB7D2F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56" y="1068541"/>
            <a:ext cx="3416476" cy="1771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A66602-75D0-06D0-CB14-06840C61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7" y="2756193"/>
            <a:ext cx="4900411" cy="27376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DE589E-FEAC-0DCF-1CF4-12361E1C0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565" y="1235537"/>
            <a:ext cx="5345073" cy="54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247240" y="801259"/>
            <a:ext cx="7445787" cy="1751828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谢谢大家</a:t>
            </a:r>
            <a:endParaRPr lang="zh-CN" altLang="en-US" sz="80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3171529" y="2925625"/>
            <a:ext cx="5426076" cy="310871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祝大家取得好成绩</a:t>
            </a:r>
            <a:endParaRPr lang="en-US" altLang="zh-CN" sz="2800" dirty="0"/>
          </a:p>
          <a:p>
            <a:r>
              <a:rPr lang="en-US" altLang="zh-CN" sz="2800" dirty="0"/>
              <a:t>Thanks for listening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>
          <a:xfrm>
            <a:off x="3382962" y="3621505"/>
            <a:ext cx="5426076" cy="310871"/>
          </a:xfrm>
        </p:spPr>
        <p:txBody>
          <a:bodyPr/>
          <a:lstStyle/>
          <a:p>
            <a:r>
              <a:rPr lang="en-US" altLang="zh-CN" dirty="0"/>
              <a:t>2024 10/xx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3332377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阅读题概述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03731" y="1659699"/>
            <a:ext cx="2135127" cy="146782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40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0997" y="422772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知己知彼，百战不殆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C022C76-B72C-464B-6462-8CAD00276064}"/>
              </a:ext>
            </a:extLst>
          </p:cNvPr>
          <p:cNvSpPr/>
          <p:nvPr/>
        </p:nvSpPr>
        <p:spPr>
          <a:xfrm>
            <a:off x="173550" y="1129275"/>
            <a:ext cx="11740077" cy="2125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  中考涉及的阅读题题型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/01 </a:t>
            </a:r>
            <a:r>
              <a:rPr lang="zh-CN" altLang="en-US" dirty="0"/>
              <a:t>阅读题概述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8787" y="1815473"/>
            <a:ext cx="1167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第八题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阅读下列短文，根据短文内容选择最佳选项。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共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小题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每小题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分，计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分</a:t>
            </a:r>
            <a:r>
              <a:rPr lang="en-US" altLang="zh-CN" sz="2400" b="1" dirty="0"/>
              <a:t>)</a:t>
            </a:r>
          </a:p>
          <a:p>
            <a:r>
              <a:rPr lang="zh-CN" altLang="en-US" sz="2400" dirty="0"/>
              <a:t>概述：需要在阅读完材料后，在题目给出选项里选择正确选项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分值：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2 points x 5 x 3 = 30 points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7329" y="110977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41A53B-381C-11DE-7A4D-60358099D8F4}"/>
              </a:ext>
            </a:extLst>
          </p:cNvPr>
          <p:cNvSpPr txBox="1"/>
          <p:nvPr/>
        </p:nvSpPr>
        <p:spPr>
          <a:xfrm>
            <a:off x="5207329" y="342099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80FE32-85D2-490F-BE80-25E109E9251A}"/>
              </a:ext>
            </a:extLst>
          </p:cNvPr>
          <p:cNvSpPr txBox="1"/>
          <p:nvPr/>
        </p:nvSpPr>
        <p:spPr>
          <a:xfrm>
            <a:off x="494254" y="5444962"/>
            <a:ext cx="1174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第二题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补全短文 根据短文内容，从短文后的</a:t>
            </a:r>
            <a:r>
              <a:rPr lang="en-US" altLang="zh-CN" sz="2400" b="1" dirty="0"/>
              <a:t>A~F</a:t>
            </a:r>
            <a:r>
              <a:rPr lang="zh-CN" altLang="en-US" sz="2400" b="1" dirty="0"/>
              <a:t>选项中选出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个适当的选项补全短文。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共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小题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每小题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分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计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分</a:t>
            </a:r>
            <a:r>
              <a:rPr lang="en-US" altLang="zh-CN" sz="2400" b="1" dirty="0"/>
              <a:t>)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分值：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 points x 5 =5points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95D4BA-A63D-C25B-1FD0-88FB34095F5E}"/>
              </a:ext>
            </a:extLst>
          </p:cNvPr>
          <p:cNvSpPr txBox="1"/>
          <p:nvPr/>
        </p:nvSpPr>
        <p:spPr>
          <a:xfrm>
            <a:off x="494255" y="4316839"/>
            <a:ext cx="1174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第一题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短文填空 从下面方框中选出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个单词，将其正确形，式填入短文，使短文意思正确、通顺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每词限用一次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共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小题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每小题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分，计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分</a:t>
            </a:r>
            <a:r>
              <a:rPr lang="en-US" altLang="zh-CN" sz="2400" b="1" dirty="0"/>
              <a:t>)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分值：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1 points x 10 = 10 points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9" grpId="0"/>
      <p:bldP spid="10" grpId="0"/>
      <p:bldP spid="3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  中考涉及的阅读题题型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/01 </a:t>
            </a:r>
            <a:r>
              <a:rPr lang="zh-CN" altLang="en-US" dirty="0"/>
              <a:t>阅读题概述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5503" y="2146142"/>
            <a:ext cx="81868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三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阅读表达</a:t>
            </a:r>
            <a:endParaRPr lang="en-US" altLang="zh-CN" sz="24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完成图表</a:t>
            </a:r>
            <a:endParaRPr lang="en-US" altLang="zh-CN" sz="2400" dirty="0"/>
          </a:p>
          <a:p>
            <a:r>
              <a:rPr lang="zh-CN" altLang="en-US" sz="2400" dirty="0"/>
              <a:t>概述：根据短文内容，完成图表格中所缺信息</a:t>
            </a:r>
            <a:r>
              <a:rPr lang="zh-CN" altLang="en-US" sz="2400" b="1" dirty="0"/>
              <a:t>（不限词数）</a:t>
            </a:r>
            <a:endParaRPr lang="en-US" altLang="zh-CN" sz="2400" b="1" dirty="0"/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分值：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2 points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x  5 = 10 points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任务型阅读</a:t>
            </a:r>
            <a:endParaRPr lang="en-US" altLang="zh-CN" sz="2400" dirty="0"/>
          </a:p>
          <a:p>
            <a:r>
              <a:rPr lang="zh-CN" altLang="en-US" sz="2400" dirty="0"/>
              <a:t>概述：根据短文内容，按要求回答问题</a:t>
            </a:r>
            <a:r>
              <a:rPr lang="zh-CN" altLang="en-US" sz="2400" b="1" dirty="0"/>
              <a:t>（词数有限制）</a:t>
            </a:r>
            <a:endParaRPr lang="en-US" altLang="zh-CN" sz="2400" b="1" dirty="0"/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分值：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2 points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x  5 = 10 points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07329" y="1109774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5503" y="5562462"/>
            <a:ext cx="9030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阅读题所占的总分：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30 + 10 + 5 + 20 = </a:t>
            </a:r>
            <a:r>
              <a:rPr lang="en-US" altLang="zh-CN" sz="3200" b="1" dirty="0">
                <a:solidFill>
                  <a:srgbClr val="FF0000"/>
                </a:solidFill>
              </a:rPr>
              <a:t>65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（分）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卷阅读占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30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 新教材对阅读题提出的更高要求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574099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/01 </a:t>
            </a:r>
            <a:r>
              <a:rPr lang="zh-CN" altLang="en-US" dirty="0"/>
              <a:t>阅读题概述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574099" y="0"/>
            <a:ext cx="9616312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0" y="1152630"/>
            <a:ext cx="4561107" cy="5504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: 圆角 7"/>
          <p:cNvSpPr/>
          <p:nvPr/>
        </p:nvSpPr>
        <p:spPr>
          <a:xfrm>
            <a:off x="2020186" y="1077433"/>
            <a:ext cx="2197395" cy="765544"/>
          </a:xfrm>
          <a:prstGeom prst="round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3"/>
            <a:endCxn id="14" idx="1"/>
          </p:cNvCxnSpPr>
          <p:nvPr/>
        </p:nvCxnSpPr>
        <p:spPr>
          <a:xfrm>
            <a:off x="4217581" y="1460205"/>
            <a:ext cx="2105247" cy="1484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55980" y="2523296"/>
            <a:ext cx="5096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新增</a:t>
            </a:r>
            <a:r>
              <a:rPr lang="en-US" altLang="zh-CN" sz="2400" dirty="0">
                <a:solidFill>
                  <a:schemeClr val="accent1"/>
                </a:solidFill>
              </a:rPr>
              <a:t>Reading Plus</a:t>
            </a:r>
            <a:r>
              <a:rPr lang="zh-CN" altLang="en-US" sz="2400" dirty="0">
                <a:solidFill>
                  <a:schemeClr val="accent1"/>
                </a:solidFill>
              </a:rPr>
              <a:t>，说明教材提高了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对阅读能力的要求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322828" y="2197319"/>
            <a:ext cx="5642344" cy="149564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8245" y="3429000"/>
            <a:ext cx="7515509" cy="8953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latin typeface="+mn-lt"/>
                <a:ea typeface="+mn-ea"/>
                <a:sym typeface="+mn-lt"/>
              </a:rPr>
              <a:t>展望成都中考阅读题</a:t>
            </a:r>
            <a:endParaRPr lang="en-US" altLang="zh-CN" sz="6000" dirty="0">
              <a:latin typeface="+mn-lt"/>
              <a:ea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3731" y="1659699"/>
            <a:ext cx="2135127" cy="146782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400" spc="75" dirty="0">
                <a:solidFill>
                  <a:srgbClr val="F5AA4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50" spc="75" dirty="0">
              <a:solidFill>
                <a:srgbClr val="F5AA4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0997" y="422772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 </a:t>
            </a:r>
            <a:r>
              <a:rPr lang="en-US" altLang="zh-CN" sz="3200" dirty="0"/>
              <a:t>2024</a:t>
            </a:r>
            <a:r>
              <a:rPr lang="zh-CN" altLang="en-US" sz="3200" dirty="0"/>
              <a:t>中考阅读</a:t>
            </a:r>
            <a:r>
              <a:rPr lang="en-US" altLang="zh-CN" sz="3200" dirty="0"/>
              <a:t>B</a:t>
            </a:r>
            <a:r>
              <a:rPr lang="zh-CN" altLang="en-US" sz="3200" dirty="0"/>
              <a:t>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06233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/02 </a:t>
            </a:r>
            <a:r>
              <a:rPr lang="zh-CN" altLang="en-US" dirty="0"/>
              <a:t>展望成都中考阅读题</a:t>
            </a:r>
          </a:p>
        </p:txBody>
      </p:sp>
      <p:sp>
        <p:nvSpPr>
          <p:cNvPr id="6" name="矩形 5"/>
          <p:cNvSpPr/>
          <p:nvPr/>
        </p:nvSpPr>
        <p:spPr>
          <a:xfrm>
            <a:off x="2906233" y="0"/>
            <a:ext cx="9284178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423"/>
          <a:stretch>
            <a:fillRect/>
          </a:stretch>
        </p:blipFill>
        <p:spPr>
          <a:xfrm>
            <a:off x="1805676" y="1152630"/>
            <a:ext cx="7960488" cy="55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58" y="528533"/>
            <a:ext cx="10850563" cy="62409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 </a:t>
            </a:r>
            <a:r>
              <a:rPr lang="en-US" altLang="zh-CN" sz="3200" dirty="0"/>
              <a:t>2024</a:t>
            </a:r>
            <a:r>
              <a:rPr lang="zh-CN" altLang="en-US" sz="3200" dirty="0"/>
              <a:t>中考阅读</a:t>
            </a:r>
            <a:r>
              <a:rPr lang="en-US" altLang="zh-CN" sz="3200" dirty="0"/>
              <a:t>B</a:t>
            </a:r>
            <a:r>
              <a:rPr lang="zh-CN" altLang="en-US" sz="3200" dirty="0"/>
              <a:t>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06233" cy="411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/02 </a:t>
            </a:r>
            <a:r>
              <a:rPr lang="zh-CN" altLang="en-US" dirty="0"/>
              <a:t>展望成都中考阅读题</a:t>
            </a:r>
          </a:p>
        </p:txBody>
      </p:sp>
      <p:sp>
        <p:nvSpPr>
          <p:cNvPr id="6" name="矩形 5"/>
          <p:cNvSpPr/>
          <p:nvPr/>
        </p:nvSpPr>
        <p:spPr>
          <a:xfrm>
            <a:off x="2906233" y="0"/>
            <a:ext cx="9284178" cy="41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</a:rPr>
              <a:t>英语阅读理解技巧分享 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-------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28" y="1106494"/>
            <a:ext cx="7935821" cy="5751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e394199b-23a2-417b-a560-b31131c29d73"/>
  <p:tag name="COMMONDATA" val="eyJoZGlkIjoiYTIyNTBjZWE4YWYzZjc4ZTVjYTc1MWY0ZDZmYzQzYmYifQ==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5AA4D"/>
      </a:accent1>
      <a:accent2>
        <a:srgbClr val="AF5034"/>
      </a:accent2>
      <a:accent3>
        <a:srgbClr val="B7B7B7"/>
      </a:accent3>
      <a:accent4>
        <a:srgbClr val="707070"/>
      </a:accent4>
      <a:accent5>
        <a:srgbClr val="CCCCC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5AA4D"/>
    </a:accent1>
    <a:accent2>
      <a:srgbClr val="AF5034"/>
    </a:accent2>
    <a:accent3>
      <a:srgbClr val="B7B7B7"/>
    </a:accent3>
    <a:accent4>
      <a:srgbClr val="707070"/>
    </a:accent4>
    <a:accent5>
      <a:srgbClr val="CCCCC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</TotalTime>
  <Words>1483</Words>
  <Application>Microsoft Office PowerPoint</Application>
  <PresentationFormat>宽屏</PresentationFormat>
  <Paragraphs>196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华文隶书</vt:lpstr>
      <vt:lpstr>Arial</vt:lpstr>
      <vt:lpstr>Calibri</vt:lpstr>
      <vt:lpstr>Cambria Math</vt:lpstr>
      <vt:lpstr>Impact</vt:lpstr>
      <vt:lpstr>主题5</vt:lpstr>
      <vt:lpstr>英语A卷阅读理解技巧分享</vt:lpstr>
      <vt:lpstr>PowerPoint 演示文稿</vt:lpstr>
      <vt:lpstr>阅读题概述</vt:lpstr>
      <vt:lpstr>一  中考涉及的阅读题题型</vt:lpstr>
      <vt:lpstr>一  中考涉及的阅读题题型</vt:lpstr>
      <vt:lpstr>二 新教材对阅读题提出的更高要求</vt:lpstr>
      <vt:lpstr>展望成都中考阅读题</vt:lpstr>
      <vt:lpstr>一 2024中考阅读B篇</vt:lpstr>
      <vt:lpstr>一 2024中考阅读B篇</vt:lpstr>
      <vt:lpstr>二 成都中考真题2</vt:lpstr>
      <vt:lpstr>二 成都中考真题2</vt:lpstr>
      <vt:lpstr>A卷阅读题答题方法</vt:lpstr>
      <vt:lpstr>一  阅读题解题流程</vt:lpstr>
      <vt:lpstr>二  不同题型解题技巧（A卷篇）</vt:lpstr>
      <vt:lpstr>二  不同题型解题技巧（A卷篇）</vt:lpstr>
      <vt:lpstr>二  不同题型解题技巧（A卷篇）</vt:lpstr>
      <vt:lpstr>二  不同题型解题技巧（A卷篇）</vt:lpstr>
      <vt:lpstr>三  其他方法、建议</vt:lpstr>
      <vt:lpstr>三  其他方法、建议</vt:lpstr>
      <vt:lpstr>三  其他方法、建议</vt:lpstr>
      <vt:lpstr>三  其他方法、建议</vt:lpstr>
      <vt:lpstr>三  其他方法、建议</vt:lpstr>
      <vt:lpstr>三  其他方法、建议</vt:lpstr>
      <vt:lpstr>谢谢大家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test_ windows11</cp:lastModifiedBy>
  <cp:revision>13</cp:revision>
  <cp:lastPrinted>2018-03-12T16:00:00Z</cp:lastPrinted>
  <dcterms:created xsi:type="dcterms:W3CDTF">2018-03-12T16:00:00Z</dcterms:created>
  <dcterms:modified xsi:type="dcterms:W3CDTF">2024-10-22T13:02:57Z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8428281209074EC29847D04405B3389B_12</vt:lpwstr>
  </property>
  <property fmtid="{D5CDD505-2E9C-101B-9397-08002B2CF9AE}" pid="4" name="KSOProductBuildVer">
    <vt:lpwstr>2052-12.1.0.18608</vt:lpwstr>
  </property>
</Properties>
</file>