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4"/>
  </p:notesMasterIdLst>
  <p:handoutMasterIdLst>
    <p:handoutMasterId r:id="rId35"/>
  </p:handoutMasterIdLst>
  <p:sldIdLst>
    <p:sldId id="418" r:id="rId2"/>
    <p:sldId id="399" r:id="rId3"/>
    <p:sldId id="419" r:id="rId4"/>
    <p:sldId id="410" r:id="rId5"/>
    <p:sldId id="411" r:id="rId6"/>
    <p:sldId id="413" r:id="rId7"/>
    <p:sldId id="420" r:id="rId8"/>
    <p:sldId id="421" r:id="rId9"/>
    <p:sldId id="435" r:id="rId10"/>
    <p:sldId id="436" r:id="rId11"/>
    <p:sldId id="438" r:id="rId12"/>
    <p:sldId id="422" r:id="rId13"/>
    <p:sldId id="423" r:id="rId14"/>
    <p:sldId id="440" r:id="rId15"/>
    <p:sldId id="439" r:id="rId16"/>
    <p:sldId id="427" r:id="rId17"/>
    <p:sldId id="400" r:id="rId18"/>
    <p:sldId id="425" r:id="rId19"/>
    <p:sldId id="431" r:id="rId20"/>
    <p:sldId id="432" r:id="rId21"/>
    <p:sldId id="434" r:id="rId22"/>
    <p:sldId id="433" r:id="rId23"/>
    <p:sldId id="429" r:id="rId24"/>
    <p:sldId id="430" r:id="rId25"/>
    <p:sldId id="441" r:id="rId26"/>
    <p:sldId id="442" r:id="rId27"/>
    <p:sldId id="443" r:id="rId28"/>
    <p:sldId id="417" r:id="rId29"/>
    <p:sldId id="444" r:id="rId30"/>
    <p:sldId id="445" r:id="rId31"/>
    <p:sldId id="446" r:id="rId32"/>
    <p:sldId id="447" r:id="rId33"/>
  </p:sldIdLst>
  <p:sldSz cx="12192000" cy="6858000"/>
  <p:notesSz cx="6934200" cy="9220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E8482-F331-4E2B-AB2B-9026AA2D12A0}" v="13" dt="2022-01-03T20:21:17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4" autoAdjust="0"/>
  </p:normalViewPr>
  <p:slideViewPr>
    <p:cSldViewPr>
      <p:cViewPr varScale="1">
        <p:scale>
          <a:sx n="82" d="100"/>
          <a:sy n="82" d="100"/>
        </p:scale>
        <p:origin x="126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848"/>
    </p:cViewPr>
  </p:sorterViewPr>
  <p:notesViewPr>
    <p:cSldViewPr>
      <p:cViewPr varScale="1">
        <p:scale>
          <a:sx n="87" d="100"/>
          <a:sy n="87" d="100"/>
        </p:scale>
        <p:origin x="-1884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D58881E2-C8D5-46F5-A104-B0DC155D1631}"/>
    <pc:docChg chg="undo custSel addSld delSld modSld sldOrd">
      <pc:chgData name="Jim Hogg" userId="34797abe98eaa765" providerId="LiveId" clId="{D58881E2-C8D5-46F5-A104-B0DC155D1631}" dt="2019-12-13T05:52:45.209" v="13156" actId="207"/>
      <pc:docMkLst>
        <pc:docMk/>
      </pc:docMkLst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5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0"/>
        </pc:sldMkLst>
      </pc:sldChg>
      <pc:sldChg chg="add del">
        <pc:chgData name="Jim Hogg" userId="34797abe98eaa765" providerId="LiveId" clId="{D58881E2-C8D5-46F5-A104-B0DC155D1631}" dt="2019-12-12T19:24:55.473" v="5023" actId="47"/>
        <pc:sldMkLst>
          <pc:docMk/>
          <pc:sldMk cId="0" sldId="261"/>
        </pc:sldMkLst>
      </pc:sldChg>
      <pc:sldChg chg="modSp add del">
        <pc:chgData name="Jim Hogg" userId="34797abe98eaa765" providerId="LiveId" clId="{D58881E2-C8D5-46F5-A104-B0DC155D1631}" dt="2019-12-12T19:26:04.978" v="5042" actId="20577"/>
        <pc:sldMkLst>
          <pc:docMk/>
          <pc:sldMk cId="0" sldId="263"/>
        </pc:sldMkLst>
        <pc:spChg chg="mod">
          <ac:chgData name="Jim Hogg" userId="34797abe98eaa765" providerId="LiveId" clId="{D58881E2-C8D5-46F5-A104-B0DC155D1631}" dt="2019-12-12T19:26:04.978" v="5042" actId="20577"/>
          <ac:spMkLst>
            <pc:docMk/>
            <pc:sldMk cId="0" sldId="263"/>
            <ac:spMk id="139" creationId="{00000000-0000-0000-0000-000000000000}"/>
          </ac:spMkLst>
        </pc:spChg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71"/>
        </pc:sldMkLst>
      </pc:sldChg>
      <pc:sldChg chg="add del">
        <pc:chgData name="Jim Hogg" userId="34797abe98eaa765" providerId="LiveId" clId="{D58881E2-C8D5-46F5-A104-B0DC155D1631}" dt="2019-12-12T18:04:30.468" v="313" actId="47"/>
        <pc:sldMkLst>
          <pc:docMk/>
          <pc:sldMk cId="0" sldId="28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30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310"/>
        </pc:sldMkLst>
      </pc:sldChg>
      <pc:sldChg chg="addSp delSp modSp">
        <pc:chgData name="Jim Hogg" userId="34797abe98eaa765" providerId="LiveId" clId="{D58881E2-C8D5-46F5-A104-B0DC155D1631}" dt="2019-12-12T23:53:26.753" v="6924" actId="20577"/>
        <pc:sldMkLst>
          <pc:docMk/>
          <pc:sldMk cId="2389633141" sldId="319"/>
        </pc:sldMkLst>
        <pc:spChg chg="add mod">
          <ac:chgData name="Jim Hogg" userId="34797abe98eaa765" providerId="LiveId" clId="{D58881E2-C8D5-46F5-A104-B0DC155D1631}" dt="2019-12-12T23:53:26.753" v="6924" actId="20577"/>
          <ac:spMkLst>
            <pc:docMk/>
            <pc:sldMk cId="2389633141" sldId="319"/>
            <ac:spMk id="2" creationId="{416DD50D-56C0-4975-8CD6-D7173AC3DFB5}"/>
          </ac:spMkLst>
        </pc:spChg>
        <pc:spChg chg="mod">
          <ac:chgData name="Jim Hogg" userId="34797abe98eaa765" providerId="LiveId" clId="{D58881E2-C8D5-46F5-A104-B0DC155D1631}" dt="2019-12-12T17:56:32.545" v="23" actId="1076"/>
          <ac:spMkLst>
            <pc:docMk/>
            <pc:sldMk cId="2389633141" sldId="319"/>
            <ac:spMk id="8" creationId="{00000000-0000-0000-0000-000000000000}"/>
          </ac:spMkLst>
        </pc:spChg>
        <pc:spChg chg="add mod">
          <ac:chgData name="Jim Hogg" userId="34797abe98eaa765" providerId="LiveId" clId="{D58881E2-C8D5-46F5-A104-B0DC155D1631}" dt="2019-12-12T18:04:02.575" v="296" actId="1076"/>
          <ac:spMkLst>
            <pc:docMk/>
            <pc:sldMk cId="2389633141" sldId="319"/>
            <ac:spMk id="9" creationId="{D84941D0-79E8-478C-8ECE-816A16885A0E}"/>
          </ac:spMkLst>
        </pc:spChg>
        <pc:spChg chg="add mod">
          <ac:chgData name="Jim Hogg" userId="34797abe98eaa765" providerId="LiveId" clId="{D58881E2-C8D5-46F5-A104-B0DC155D1631}" dt="2019-12-12T18:04:05.647" v="297" actId="1076"/>
          <ac:spMkLst>
            <pc:docMk/>
            <pc:sldMk cId="2389633141" sldId="319"/>
            <ac:spMk id="10" creationId="{D41BD942-A032-40B4-9E17-B8F4D562AFF1}"/>
          </ac:spMkLst>
        </pc:spChg>
        <pc:spChg chg="del">
          <ac:chgData name="Jim Hogg" userId="34797abe98eaa765" providerId="LiveId" clId="{D58881E2-C8D5-46F5-A104-B0DC155D1631}" dt="2019-12-12T17:56:05.471" v="8" actId="478"/>
          <ac:spMkLst>
            <pc:docMk/>
            <pc:sldMk cId="2389633141" sldId="319"/>
            <ac:spMk id="5126" creationId="{00000000-0000-0000-0000-000000000000}"/>
          </ac:spMkLst>
        </pc:spChg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75299478" sldId="34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086293229" sldId="34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537662412" sldId="34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416444117" sldId="34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578835923" sldId="34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50704092" sldId="35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729029392" sldId="35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833692088" sldId="35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63130074" sldId="35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25849194" sldId="35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204163775" sldId="36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104252728" sldId="36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72764761" sldId="36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491564976" sldId="36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860740676" sldId="36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713666956" sldId="36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16237492" sldId="36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156494524" sldId="36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600353780" sldId="37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97173889" sldId="37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390134518" sldId="37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37229747" sldId="37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80525258" sldId="37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231202333" sldId="37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104240930" sldId="37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11720448" sldId="37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610105055" sldId="37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513101344" sldId="38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756496707" sldId="38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85546382" sldId="38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926471953" sldId="38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874508358" sldId="38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94088097" sldId="38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544759892" sldId="38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60383940" sldId="38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217203831" sldId="38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817211716" sldId="38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288284834" sldId="39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159277654" sldId="39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49071695" sldId="39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261155962" sldId="39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177388950" sldId="39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640993207" sldId="395"/>
        </pc:sldMkLst>
      </pc:sldChg>
      <pc:sldChg chg="add del">
        <pc:chgData name="Jim Hogg" userId="34797abe98eaa765" providerId="LiveId" clId="{D58881E2-C8D5-46F5-A104-B0DC155D1631}" dt="2019-12-12T19:04:04.204" v="4485" actId="47"/>
        <pc:sldMkLst>
          <pc:docMk/>
          <pc:sldMk cId="2598885264" sldId="396"/>
        </pc:sldMkLst>
      </pc:sldChg>
      <pc:sldChg chg="addSp delSp modSp add">
        <pc:chgData name="Jim Hogg" userId="34797abe98eaa765" providerId="LiveId" clId="{D58881E2-C8D5-46F5-A104-B0DC155D1631}" dt="2019-12-13T05:33:16.551" v="12577" actId="114"/>
        <pc:sldMkLst>
          <pc:docMk/>
          <pc:sldMk cId="2081596467" sldId="397"/>
        </pc:sldMkLst>
        <pc:spChg chg="mod">
          <ac:chgData name="Jim Hogg" userId="34797abe98eaa765" providerId="LiveId" clId="{D58881E2-C8D5-46F5-A104-B0DC155D1631}" dt="2019-12-13T05:33:16.551" v="12577" actId="114"/>
          <ac:spMkLst>
            <pc:docMk/>
            <pc:sldMk cId="2081596467" sldId="397"/>
            <ac:spMk id="2" creationId="{416DD50D-56C0-4975-8CD6-D7173AC3DFB5}"/>
          </ac:spMkLst>
        </pc:spChg>
        <pc:spChg chg="del">
          <ac:chgData name="Jim Hogg" userId="34797abe98eaa765" providerId="LiveId" clId="{D58881E2-C8D5-46F5-A104-B0DC155D1631}" dt="2019-12-12T18:13:01.257" v="316" actId="478"/>
          <ac:spMkLst>
            <pc:docMk/>
            <pc:sldMk cId="2081596467" sldId="397"/>
            <ac:spMk id="7" creationId="{00000000-0000-0000-0000-000000000000}"/>
          </ac:spMkLst>
        </pc:spChg>
        <pc:spChg chg="del">
          <ac:chgData name="Jim Hogg" userId="34797abe98eaa765" providerId="LiveId" clId="{D58881E2-C8D5-46F5-A104-B0DC155D1631}" dt="2019-12-12T18:12:58.782" v="315" actId="478"/>
          <ac:spMkLst>
            <pc:docMk/>
            <pc:sldMk cId="2081596467" sldId="397"/>
            <ac:spMk id="8" creationId="{00000000-0000-0000-0000-000000000000}"/>
          </ac:spMkLst>
        </pc:spChg>
        <pc:spChg chg="del">
          <ac:chgData name="Jim Hogg" userId="34797abe98eaa765" providerId="LiveId" clId="{D58881E2-C8D5-46F5-A104-B0DC155D1631}" dt="2019-12-12T18:28:25.224" v="1964" actId="478"/>
          <ac:spMkLst>
            <pc:docMk/>
            <pc:sldMk cId="2081596467" sldId="397"/>
            <ac:spMk id="9" creationId="{D84941D0-79E8-478C-8ECE-816A16885A0E}"/>
          </ac:spMkLst>
        </pc:spChg>
        <pc:spChg chg="del">
          <ac:chgData name="Jim Hogg" userId="34797abe98eaa765" providerId="LiveId" clId="{D58881E2-C8D5-46F5-A104-B0DC155D1631}" dt="2019-12-12T18:28:25.224" v="1964" actId="478"/>
          <ac:spMkLst>
            <pc:docMk/>
            <pc:sldMk cId="2081596467" sldId="397"/>
            <ac:spMk id="10" creationId="{D41BD942-A032-40B4-9E17-B8F4D562AFF1}"/>
          </ac:spMkLst>
        </pc:spChg>
        <pc:spChg chg="add del mod">
          <ac:chgData name="Jim Hogg" userId="34797abe98eaa765" providerId="LiveId" clId="{D58881E2-C8D5-46F5-A104-B0DC155D1631}" dt="2019-12-12T20:28:18.123" v="6681" actId="478"/>
          <ac:spMkLst>
            <pc:docMk/>
            <pc:sldMk cId="2081596467" sldId="397"/>
            <ac:spMk id="11" creationId="{3676A577-8DF0-42A4-BA49-76505F97AE58}"/>
          </ac:spMkLst>
        </pc:spChg>
      </pc:sldChg>
      <pc:sldChg chg="addSp delSp modSp add">
        <pc:chgData name="Jim Hogg" userId="34797abe98eaa765" providerId="LiveId" clId="{D58881E2-C8D5-46F5-A104-B0DC155D1631}" dt="2019-12-12T23:56:58.098" v="7193" actId="207"/>
        <pc:sldMkLst>
          <pc:docMk/>
          <pc:sldMk cId="2340299267" sldId="398"/>
        </pc:sldMkLst>
        <pc:spChg chg="del">
          <ac:chgData name="Jim Hogg" userId="34797abe98eaa765" providerId="LiveId" clId="{D58881E2-C8D5-46F5-A104-B0DC155D1631}" dt="2019-12-12T18:29:37.205" v="2073" actId="478"/>
          <ac:spMkLst>
            <pc:docMk/>
            <pc:sldMk cId="2340299267" sldId="398"/>
            <ac:spMk id="2" creationId="{416DD50D-56C0-4975-8CD6-D7173AC3DFB5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6" creationId="{F896E0CB-80A2-48C1-BDD0-1333653B27ED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2T23:56:58.098" v="7193" actId="207"/>
          <ac:spMkLst>
            <pc:docMk/>
            <pc:sldMk cId="2340299267" sldId="398"/>
            <ac:spMk id="11" creationId="{3676A577-8DF0-42A4-BA49-76505F97AE58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2" creationId="{A43C7714-768F-4E8D-909E-D69412DABC51}"/>
          </ac:spMkLst>
        </pc:spChg>
        <pc:spChg chg="add del">
          <ac:chgData name="Jim Hogg" userId="34797abe98eaa765" providerId="LiveId" clId="{D58881E2-C8D5-46F5-A104-B0DC155D1631}" dt="2019-12-12T18:30:51.539" v="2145" actId="478"/>
          <ac:spMkLst>
            <pc:docMk/>
            <pc:sldMk cId="2340299267" sldId="398"/>
            <ac:spMk id="13" creationId="{2EEEBCAD-3888-4925-AF6E-79E4AD51D28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5" creationId="{554C4AA4-B583-4CEF-B40A-2FED36D097E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6" creationId="{A0D7B662-51F2-4003-BE35-74F5284B6FBC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7" creationId="{2F0E0390-E6D7-4727-BE37-EC2346ACC6C3}"/>
          </ac:spMkLst>
        </pc:spChg>
        <pc:spChg chg="add del">
          <ac:chgData name="Jim Hogg" userId="34797abe98eaa765" providerId="LiveId" clId="{D58881E2-C8D5-46F5-A104-B0DC155D1631}" dt="2019-12-12T18:31:50.853" v="2166" actId="478"/>
          <ac:spMkLst>
            <pc:docMk/>
            <pc:sldMk cId="2340299267" sldId="398"/>
            <ac:spMk id="18" creationId="{52B12261-0F01-4853-90BA-9CF1FD5A94D8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20" creationId="{9B185231-C5CA-42A1-97CC-A5A525AF152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21" creationId="{05C6EC31-C421-4C96-9B42-DC3097575110}"/>
          </ac:spMkLst>
        </pc:spChg>
        <pc:spChg chg="add del">
          <ac:chgData name="Jim Hogg" userId="34797abe98eaa765" providerId="LiveId" clId="{D58881E2-C8D5-46F5-A104-B0DC155D1631}" dt="2019-12-12T18:31:50.853" v="2166" actId="478"/>
          <ac:spMkLst>
            <pc:docMk/>
            <pc:sldMk cId="2340299267" sldId="398"/>
            <ac:spMk id="22" creationId="{DECC14B0-D726-4C07-A7C4-F61CF7D5E445}"/>
          </ac:spMkLst>
        </pc:spChg>
        <pc:spChg chg="add del mod">
          <ac:chgData name="Jim Hogg" userId="34797abe98eaa765" providerId="LiveId" clId="{D58881E2-C8D5-46F5-A104-B0DC155D1631}" dt="2019-12-12T18:34:27.979" v="2221" actId="478"/>
          <ac:spMkLst>
            <pc:docMk/>
            <pc:sldMk cId="2340299267" sldId="398"/>
            <ac:spMk id="24" creationId="{AE91B7A7-2735-46EE-9D55-BC14031B6AB6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42" creationId="{ADC03393-7F6C-4F52-AF7B-CD8516C07FFC}"/>
          </ac:spMkLst>
        </pc:spChg>
        <pc:spChg chg="add mod">
          <ac:chgData name="Jim Hogg" userId="34797abe98eaa765" providerId="LiveId" clId="{D58881E2-C8D5-46F5-A104-B0DC155D1631}" dt="2019-12-12T18:42:36.200" v="2803" actId="1076"/>
          <ac:spMkLst>
            <pc:docMk/>
            <pc:sldMk cId="2340299267" sldId="398"/>
            <ac:spMk id="47" creationId="{7D0D8B77-7758-453F-A49A-B7C5DD70C2C0}"/>
          </ac:spMkLst>
        </pc:spChg>
        <pc:spChg chg="add mod">
          <ac:chgData name="Jim Hogg" userId="34797abe98eaa765" providerId="LiveId" clId="{D58881E2-C8D5-46F5-A104-B0DC155D1631}" dt="2019-12-12T19:17:19.200" v="4771" actId="20577"/>
          <ac:spMkLst>
            <pc:docMk/>
            <pc:sldMk cId="2340299267" sldId="398"/>
            <ac:spMk id="52" creationId="{7C40A31B-B48D-439E-B18C-FDE348180FA6}"/>
          </ac:spMkLst>
        </pc:sp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8" creationId="{13004F8A-ACDD-488A-88D6-FD5EB4BF3302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9" creationId="{6ED3102E-6F7B-4B6B-A8BA-7278363F3E5C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10" creationId="{924858A7-96A8-4EF6-BDBA-2FD1847994E7}"/>
          </ac:cxnSpMkLst>
        </pc:cxnChg>
        <pc:cxnChg chg="add del mod">
          <ac:chgData name="Jim Hogg" userId="34797abe98eaa765" providerId="LiveId" clId="{D58881E2-C8D5-46F5-A104-B0DC155D1631}" dt="2019-12-12T18:31:14.878" v="2160" actId="478"/>
          <ac:cxnSpMkLst>
            <pc:docMk/>
            <pc:sldMk cId="2340299267" sldId="398"/>
            <ac:cxnSpMk id="14" creationId="{D68F01AC-C7D6-410A-ADCE-9FECFB6C7439}"/>
          </ac:cxnSpMkLst>
        </pc:cxnChg>
        <pc:cxnChg chg="add del mod">
          <ac:chgData name="Jim Hogg" userId="34797abe98eaa765" providerId="LiveId" clId="{D58881E2-C8D5-46F5-A104-B0DC155D1631}" dt="2019-12-12T18:32:04.550" v="2180" actId="478"/>
          <ac:cxnSpMkLst>
            <pc:docMk/>
            <pc:sldMk cId="2340299267" sldId="398"/>
            <ac:cxnSpMk id="19" creationId="{8C827636-0532-487B-9DB1-89ACE222B8B5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23" creationId="{A32EC642-8BA4-490C-8D78-6E259AF77ABE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43" creationId="{C3EB9144-89EB-4661-8B85-3809B753D884}"/>
          </ac:cxnSpMkLst>
        </pc:cxnChg>
        <pc:cxnChg chg="add del mod">
          <ac:chgData name="Jim Hogg" userId="34797abe98eaa765" providerId="LiveId" clId="{D58881E2-C8D5-46F5-A104-B0DC155D1631}" dt="2019-12-12T18:42:29.745" v="2802" actId="478"/>
          <ac:cxnSpMkLst>
            <pc:docMk/>
            <pc:sldMk cId="2340299267" sldId="398"/>
            <ac:cxnSpMk id="48" creationId="{42841013-7D16-4385-B248-EDAB1A6F7C5D}"/>
          </ac:cxnSpMkLst>
        </pc:cxnChg>
      </pc:sldChg>
      <pc:sldChg chg="addSp modSp add">
        <pc:chgData name="Jim Hogg" userId="34797abe98eaa765" providerId="LiveId" clId="{D58881E2-C8D5-46F5-A104-B0DC155D1631}" dt="2019-12-13T00:05:59.720" v="7295" actId="1076"/>
        <pc:sldMkLst>
          <pc:docMk/>
          <pc:sldMk cId="1601915087" sldId="399"/>
        </pc:sldMkLst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6" creationId="{F896E0CB-80A2-48C1-BDD0-1333653B27ED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0:04:39.579" v="7290" actId="20577"/>
          <ac:spMkLst>
            <pc:docMk/>
            <pc:sldMk cId="1601915087" sldId="399"/>
            <ac:spMk id="11" creationId="{3676A577-8DF0-42A4-BA49-76505F97AE58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2" creationId="{A43C7714-768F-4E8D-909E-D69412DABC51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5" creationId="{554C4AA4-B583-4CEF-B40A-2FED36D097EE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6" creationId="{A0D7B662-51F2-4003-BE35-74F5284B6FBC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7" creationId="{2F0E0390-E6D7-4727-BE37-EC2346ACC6C3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20" creationId="{9B185231-C5CA-42A1-97CC-A5A525AF152E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21" creationId="{05C6EC31-C421-4C96-9B42-DC3097575110}"/>
          </ac:spMkLst>
        </pc:spChg>
        <pc:spChg chg="add mod">
          <ac:chgData name="Jim Hogg" userId="34797abe98eaa765" providerId="LiveId" clId="{D58881E2-C8D5-46F5-A104-B0DC155D1631}" dt="2019-12-12T19:18:42.011" v="4843" actId="1076"/>
          <ac:spMkLst>
            <pc:docMk/>
            <pc:sldMk cId="1601915087" sldId="399"/>
            <ac:spMk id="22" creationId="{F4F116C0-5725-4958-8CB7-EBE07E751584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42" creationId="{ADC03393-7F6C-4F52-AF7B-CD8516C07FFC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47" creationId="{7D0D8B77-7758-453F-A49A-B7C5DD70C2C0}"/>
          </ac:spMkLst>
        </pc:spChg>
        <pc:picChg chg="add mod">
          <ac:chgData name="Jim Hogg" userId="34797abe98eaa765" providerId="LiveId" clId="{D58881E2-C8D5-46F5-A104-B0DC155D1631}" dt="2019-12-13T00:05:59.720" v="7295" actId="1076"/>
          <ac:picMkLst>
            <pc:docMk/>
            <pc:sldMk cId="1601915087" sldId="399"/>
            <ac:picMk id="4" creationId="{A636E3F3-5F81-4167-B247-FF4D23CE1A17}"/>
          </ac:picMkLst>
        </pc:pic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8" creationId="{13004F8A-ACDD-488A-88D6-FD5EB4BF3302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9" creationId="{6ED3102E-6F7B-4B6B-A8BA-7278363F3E5C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10" creationId="{924858A7-96A8-4EF6-BDBA-2FD1847994E7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23" creationId="{A32EC642-8BA4-490C-8D78-6E259AF77ABE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43" creationId="{C3EB9144-89EB-4661-8B85-3809B753D884}"/>
          </ac:cxnSpMkLst>
        </pc:cxnChg>
      </pc:sldChg>
      <pc:sldChg chg="addSp delSp modSp add">
        <pc:chgData name="Jim Hogg" userId="34797abe98eaa765" providerId="LiveId" clId="{D58881E2-C8D5-46F5-A104-B0DC155D1631}" dt="2019-12-13T05:15:27.544" v="12189" actId="20577"/>
        <pc:sldMkLst>
          <pc:docMk/>
          <pc:sldMk cId="4159098194" sldId="400"/>
        </pc:sldMkLst>
        <pc:spChg chg="add mod">
          <ac:chgData name="Jim Hogg" userId="34797abe98eaa765" providerId="LiveId" clId="{D58881E2-C8D5-46F5-A104-B0DC155D1631}" dt="2019-12-13T05:15:09.074" v="12174" actId="6549"/>
          <ac:spMkLst>
            <pc:docMk/>
            <pc:sldMk cId="4159098194" sldId="400"/>
            <ac:spMk id="2" creationId="{DD67B996-8770-4F2E-98A5-2E01F40D3AF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6" creationId="{F896E0CB-80A2-48C1-BDD0-1333653B27ED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1:25:25.882" v="11474" actId="20577"/>
          <ac:spMkLst>
            <pc:docMk/>
            <pc:sldMk cId="4159098194" sldId="400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2" creationId="{A43C7714-768F-4E8D-909E-D69412DABC51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5" creationId="{554C4AA4-B583-4CEF-B40A-2FED36D097E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6" creationId="{A0D7B662-51F2-4003-BE35-74F5284B6FBC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7" creationId="{2F0E0390-E6D7-4727-BE37-EC2346ACC6C3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20" creationId="{9B185231-C5CA-42A1-97CC-A5A525AF152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21" creationId="{05C6EC31-C421-4C96-9B42-DC3097575110}"/>
          </ac:spMkLst>
        </pc:spChg>
        <pc:spChg chg="add mod">
          <ac:chgData name="Jim Hogg" userId="34797abe98eaa765" providerId="LiveId" clId="{D58881E2-C8D5-46F5-A104-B0DC155D1631}" dt="2019-12-13T01:28:21.157" v="11623" actId="404"/>
          <ac:spMkLst>
            <pc:docMk/>
            <pc:sldMk cId="4159098194" sldId="400"/>
            <ac:spMk id="22" creationId="{2BD8DDD1-39D2-4C9F-B312-9EEB38CB7199}"/>
          </ac:spMkLst>
        </pc:spChg>
        <pc:spChg chg="add mod">
          <ac:chgData name="Jim Hogg" userId="34797abe98eaa765" providerId="LiveId" clId="{D58881E2-C8D5-46F5-A104-B0DC155D1631}" dt="2019-12-13T05:15:27.544" v="12189" actId="20577"/>
          <ac:spMkLst>
            <pc:docMk/>
            <pc:sldMk cId="4159098194" sldId="400"/>
            <ac:spMk id="24" creationId="{67AC5051-328A-436B-88E1-41B8448677E4}"/>
          </ac:spMkLst>
        </pc:spChg>
        <pc:spChg chg="add mod">
          <ac:chgData name="Jim Hogg" userId="34797abe98eaa765" providerId="LiveId" clId="{D58881E2-C8D5-46F5-A104-B0DC155D1631}" dt="2019-12-13T01:30:15.617" v="11642" actId="1076"/>
          <ac:spMkLst>
            <pc:docMk/>
            <pc:sldMk cId="4159098194" sldId="400"/>
            <ac:spMk id="25" creationId="{D86C0B03-00E2-418E-85EE-EEE4EE160A60}"/>
          </ac:spMkLst>
        </pc:spChg>
        <pc:spChg chg="add del">
          <ac:chgData name="Jim Hogg" userId="34797abe98eaa765" providerId="LiveId" clId="{D58881E2-C8D5-46F5-A104-B0DC155D1631}" dt="2019-12-13T01:29:25.938" v="11634"/>
          <ac:spMkLst>
            <pc:docMk/>
            <pc:sldMk cId="4159098194" sldId="400"/>
            <ac:spMk id="26" creationId="{EBA9A7AC-E32A-4699-B4AE-91E59430592A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42" creationId="{ADC03393-7F6C-4F52-AF7B-CD8516C07FFC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47" creationId="{7D0D8B77-7758-453F-A49A-B7C5DD70C2C0}"/>
          </ac:spMkLst>
        </pc:sp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8" creationId="{13004F8A-ACDD-488A-88D6-FD5EB4BF3302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9" creationId="{6ED3102E-6F7B-4B6B-A8BA-7278363F3E5C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10" creationId="{924858A7-96A8-4EF6-BDBA-2FD1847994E7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23" creationId="{A32EC642-8BA4-490C-8D78-6E259AF77ABE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43" creationId="{C3EB9144-89EB-4661-8B85-3809B753D884}"/>
          </ac:cxnSpMkLst>
        </pc:cxnChg>
      </pc:sldChg>
      <pc:sldChg chg="delSp modSp add">
        <pc:chgData name="Jim Hogg" userId="34797abe98eaa765" providerId="LiveId" clId="{D58881E2-C8D5-46F5-A104-B0DC155D1631}" dt="2019-12-13T01:35:54.739" v="12092" actId="14100"/>
        <pc:sldMkLst>
          <pc:docMk/>
          <pc:sldMk cId="1412553788" sldId="401"/>
        </pc:sldMkLst>
        <pc:spChg chg="del mod">
          <ac:chgData name="Jim Hogg" userId="34797abe98eaa765" providerId="LiveId" clId="{D58881E2-C8D5-46F5-A104-B0DC155D1631}" dt="2019-12-13T01:30:25.396" v="11643" actId="478"/>
          <ac:spMkLst>
            <pc:docMk/>
            <pc:sldMk cId="1412553788" sldId="401"/>
            <ac:spMk id="2" creationId="{DD67B996-8770-4F2E-98A5-2E01F40D3AFE}"/>
          </ac:spMkLst>
        </pc:spChg>
        <pc:spChg chg="mod">
          <ac:chgData name="Jim Hogg" userId="34797abe98eaa765" providerId="LiveId" clId="{D58881E2-C8D5-46F5-A104-B0DC155D1631}" dt="2019-12-13T01:35:54.739" v="12092" actId="14100"/>
          <ac:spMkLst>
            <pc:docMk/>
            <pc:sldMk cId="1412553788" sldId="401"/>
            <ac:spMk id="11" creationId="{3676A577-8DF0-42A4-BA49-76505F97AE58}"/>
          </ac:spMkLst>
        </pc:spChg>
      </pc:sldChg>
      <pc:sldChg chg="addSp delSp modSp add ord modAnim">
        <pc:chgData name="Jim Hogg" userId="34797abe98eaa765" providerId="LiveId" clId="{D58881E2-C8D5-46F5-A104-B0DC155D1631}" dt="2019-12-13T01:37:34.244" v="12136" actId="1076"/>
        <pc:sldMkLst>
          <pc:docMk/>
          <pc:sldMk cId="1048997125" sldId="402"/>
        </pc:sldMkLst>
        <pc:spChg chg="del">
          <ac:chgData name="Jim Hogg" userId="34797abe98eaa765" providerId="LiveId" clId="{D58881E2-C8D5-46F5-A104-B0DC155D1631}" dt="2019-12-12T19:20:25.314" v="4947" actId="478"/>
          <ac:spMkLst>
            <pc:docMk/>
            <pc:sldMk cId="1048997125" sldId="402"/>
            <ac:spMk id="2" creationId="{DD67B996-8770-4F2E-98A5-2E01F40D3AFE}"/>
          </ac:spMkLst>
        </pc:spChg>
        <pc:spChg chg="add mod">
          <ac:chgData name="Jim Hogg" userId="34797abe98eaa765" providerId="LiveId" clId="{D58881E2-C8D5-46F5-A104-B0DC155D1631}" dt="2019-12-13T01:37:34.244" v="12136" actId="1076"/>
          <ac:spMkLst>
            <pc:docMk/>
            <pc:sldMk cId="1048997125" sldId="402"/>
            <ac:spMk id="4" creationId="{F7A9754E-F388-4453-85E8-BD37BC35FC9B}"/>
          </ac:spMkLst>
        </pc:spChg>
        <pc:spChg chg="add mod">
          <ac:chgData name="Jim Hogg" userId="34797abe98eaa765" providerId="LiveId" clId="{D58881E2-C8D5-46F5-A104-B0DC155D1631}" dt="2019-12-12T19:23:24.705" v="5022" actId="207"/>
          <ac:spMkLst>
            <pc:docMk/>
            <pc:sldMk cId="1048997125" sldId="402"/>
            <ac:spMk id="6" creationId="{8AF91D0A-989D-448B-9A44-E55228A80F45}"/>
          </ac:spMkLst>
        </pc:spChg>
        <pc:spChg chg="add mod">
          <ac:chgData name="Jim Hogg" userId="34797abe98eaa765" providerId="LiveId" clId="{D58881E2-C8D5-46F5-A104-B0DC155D1631}" dt="2019-12-12T19:23:17.423" v="5020" actId="1076"/>
          <ac:spMkLst>
            <pc:docMk/>
            <pc:sldMk cId="1048997125" sldId="402"/>
            <ac:spMk id="7" creationId="{E41C0D7C-8961-48BC-8D70-0621C3069EA3}"/>
          </ac:spMkLst>
        </pc:spChg>
        <pc:spChg chg="del mod">
          <ac:chgData name="Jim Hogg" userId="34797abe98eaa765" providerId="LiveId" clId="{D58881E2-C8D5-46F5-A104-B0DC155D1631}" dt="2019-12-13T01:36:40.263" v="12111" actId="478"/>
          <ac:spMkLst>
            <pc:docMk/>
            <pc:sldMk cId="1048997125" sldId="402"/>
            <ac:spMk id="11" creationId="{3676A577-8DF0-42A4-BA49-76505F97AE58}"/>
          </ac:spMkLst>
        </pc:spChg>
      </pc:sldChg>
      <pc:sldChg chg="addSp modSp add">
        <pc:chgData name="Jim Hogg" userId="34797abe98eaa765" providerId="LiveId" clId="{D58881E2-C8D5-46F5-A104-B0DC155D1631}" dt="2019-12-12T19:29:48.671" v="5174" actId="14100"/>
        <pc:sldMkLst>
          <pc:docMk/>
          <pc:sldMk cId="3988828522" sldId="403"/>
        </pc:sldMkLst>
        <pc:spChg chg="add mod">
          <ac:chgData name="Jim Hogg" userId="34797abe98eaa765" providerId="LiveId" clId="{D58881E2-C8D5-46F5-A104-B0DC155D1631}" dt="2019-12-12T19:29:29.245" v="5169" actId="207"/>
          <ac:spMkLst>
            <pc:docMk/>
            <pc:sldMk cId="3988828522" sldId="403"/>
            <ac:spMk id="4" creationId="{9D37F62A-D998-456C-9E10-AF0848586A60}"/>
          </ac:spMkLst>
        </pc:spChg>
        <pc:spChg chg="add mod">
          <ac:chgData name="Jim Hogg" userId="34797abe98eaa765" providerId="LiveId" clId="{D58881E2-C8D5-46F5-A104-B0DC155D1631}" dt="2019-12-12T19:29:48.671" v="5174" actId="14100"/>
          <ac:spMkLst>
            <pc:docMk/>
            <pc:sldMk cId="3988828522" sldId="403"/>
            <ac:spMk id="5" creationId="{F163160F-6CD9-4C46-AB4A-277D7972ADC0}"/>
          </ac:spMkLst>
        </pc:spChg>
        <pc:spChg chg="add mod">
          <ac:chgData name="Jim Hogg" userId="34797abe98eaa765" providerId="LiveId" clId="{D58881E2-C8D5-46F5-A104-B0DC155D1631}" dt="2019-12-12T19:29:33.438" v="5171" actId="207"/>
          <ac:spMkLst>
            <pc:docMk/>
            <pc:sldMk cId="3988828522" sldId="403"/>
            <ac:spMk id="6" creationId="{39CF6149-665C-4994-9089-F48F0B8B586F}"/>
          </ac:spMkLst>
        </pc:spChg>
        <pc:spChg chg="add mod">
          <ac:chgData name="Jim Hogg" userId="34797abe98eaa765" providerId="LiveId" clId="{D58881E2-C8D5-46F5-A104-B0DC155D1631}" dt="2019-12-12T19:29:39.155" v="5172" actId="1076"/>
          <ac:spMkLst>
            <pc:docMk/>
            <pc:sldMk cId="3988828522" sldId="403"/>
            <ac:spMk id="7" creationId="{28B0498E-51A8-4E82-9FD2-211E3F70AD42}"/>
          </ac:spMkLst>
        </pc:spChg>
      </pc:sldChg>
      <pc:sldChg chg="addSp delSp modSp add">
        <pc:chgData name="Jim Hogg" userId="34797abe98eaa765" providerId="LiveId" clId="{D58881E2-C8D5-46F5-A104-B0DC155D1631}" dt="2019-12-13T05:31:13.999" v="12524" actId="14100"/>
        <pc:sldMkLst>
          <pc:docMk/>
          <pc:sldMk cId="3216691766" sldId="404"/>
        </pc:sldMkLst>
        <pc:spChg chg="add mod">
          <ac:chgData name="Jim Hogg" userId="34797abe98eaa765" providerId="LiveId" clId="{D58881E2-C8D5-46F5-A104-B0DC155D1631}" dt="2019-12-13T04:46:20.105" v="12157" actId="14100"/>
          <ac:spMkLst>
            <pc:docMk/>
            <pc:sldMk cId="3216691766" sldId="404"/>
            <ac:spMk id="4" creationId="{BC776021-878E-4604-B418-DE5243E6D9EC}"/>
          </ac:spMkLst>
        </pc:spChg>
        <pc:spChg chg="add mod">
          <ac:chgData name="Jim Hogg" userId="34797abe98eaa765" providerId="LiveId" clId="{D58881E2-C8D5-46F5-A104-B0DC155D1631}" dt="2019-12-13T04:45:48.586" v="12153" actId="6549"/>
          <ac:spMkLst>
            <pc:docMk/>
            <pc:sldMk cId="3216691766" sldId="404"/>
            <ac:spMk id="5" creationId="{0E18FBB5-11AF-4F27-8A4E-0C2870D9253F}"/>
          </ac:spMkLst>
        </pc:spChg>
        <pc:spChg chg="add mod">
          <ac:chgData name="Jim Hogg" userId="34797abe98eaa765" providerId="LiveId" clId="{D58881E2-C8D5-46F5-A104-B0DC155D1631}" dt="2019-12-12T19:36:11.533" v="5479" actId="14100"/>
          <ac:spMkLst>
            <pc:docMk/>
            <pc:sldMk cId="3216691766" sldId="404"/>
            <ac:spMk id="6" creationId="{22FA6079-37C7-4D66-8A9D-4BF789E40630}"/>
          </ac:spMkLst>
        </pc:spChg>
        <pc:spChg chg="add mod">
          <ac:chgData name="Jim Hogg" userId="34797abe98eaa765" providerId="LiveId" clId="{D58881E2-C8D5-46F5-A104-B0DC155D1631}" dt="2019-12-13T05:31:13.999" v="12524" actId="14100"/>
          <ac:spMkLst>
            <pc:docMk/>
            <pc:sldMk cId="3216691766" sldId="404"/>
            <ac:spMk id="7" creationId="{19010441-FE87-415B-AB55-B89645090339}"/>
          </ac:spMkLst>
        </pc:spChg>
        <pc:spChg chg="add del mod">
          <ac:chgData name="Jim Hogg" userId="34797abe98eaa765" providerId="LiveId" clId="{D58881E2-C8D5-46F5-A104-B0DC155D1631}" dt="2019-12-13T05:03:45.098" v="12159" actId="478"/>
          <ac:spMkLst>
            <pc:docMk/>
            <pc:sldMk cId="3216691766" sldId="404"/>
            <ac:spMk id="8" creationId="{31BC6354-E97C-4826-9C40-85B394062708}"/>
          </ac:spMkLst>
        </pc:spChg>
      </pc:sldChg>
      <pc:sldChg chg="addSp modSp add del">
        <pc:chgData name="Jim Hogg" userId="34797abe98eaa765" providerId="LiveId" clId="{D58881E2-C8D5-46F5-A104-B0DC155D1631}" dt="2019-12-13T05:17:32.012" v="12190" actId="47"/>
        <pc:sldMkLst>
          <pc:docMk/>
          <pc:sldMk cId="1792282049" sldId="405"/>
        </pc:sldMkLst>
        <pc:spChg chg="mod">
          <ac:chgData name="Jim Hogg" userId="34797abe98eaa765" providerId="LiveId" clId="{D58881E2-C8D5-46F5-A104-B0DC155D1631}" dt="2019-12-12T19:39:26.390" v="5613" actId="14100"/>
          <ac:spMkLst>
            <pc:docMk/>
            <pc:sldMk cId="1792282049" sldId="405"/>
            <ac:spMk id="7" creationId="{19010441-FE87-415B-AB55-B89645090339}"/>
          </ac:spMkLst>
        </pc:spChg>
        <pc:spChg chg="add mod">
          <ac:chgData name="Jim Hogg" userId="34797abe98eaa765" providerId="LiveId" clId="{D58881E2-C8D5-46F5-A104-B0DC155D1631}" dt="2019-12-12T19:39:48.614" v="5646" actId="20577"/>
          <ac:spMkLst>
            <pc:docMk/>
            <pc:sldMk cId="1792282049" sldId="405"/>
            <ac:spMk id="9" creationId="{7E6DF17F-A90B-4A44-B6A1-35E1A9409343}"/>
          </ac:spMkLst>
        </pc:spChg>
      </pc:sldChg>
      <pc:sldChg chg="addSp delSp modSp add">
        <pc:chgData name="Jim Hogg" userId="34797abe98eaa765" providerId="LiveId" clId="{D58881E2-C8D5-46F5-A104-B0DC155D1631}" dt="2019-12-12T19:48:50.642" v="5890" actId="14100"/>
        <pc:sldMkLst>
          <pc:docMk/>
          <pc:sldMk cId="2463253359" sldId="406"/>
        </pc:sldMkLst>
        <pc:spChg chg="del">
          <ac:chgData name="Jim Hogg" userId="34797abe98eaa765" providerId="LiveId" clId="{D58881E2-C8D5-46F5-A104-B0DC155D1631}" dt="2019-12-12T19:41:37.468" v="5648" actId="478"/>
          <ac:spMkLst>
            <pc:docMk/>
            <pc:sldMk cId="2463253359" sldId="406"/>
            <ac:spMk id="4" creationId="{BC776021-878E-4604-B418-DE5243E6D9EC}"/>
          </ac:spMkLst>
        </pc:spChg>
        <pc:spChg chg="mod">
          <ac:chgData name="Jim Hogg" userId="34797abe98eaa765" providerId="LiveId" clId="{D58881E2-C8D5-46F5-A104-B0DC155D1631}" dt="2019-12-12T19:45:05.222" v="5790" actId="1076"/>
          <ac:spMkLst>
            <pc:docMk/>
            <pc:sldMk cId="2463253359" sldId="406"/>
            <ac:spMk id="5" creationId="{0E18FBB5-11AF-4F27-8A4E-0C2870D9253F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6" creationId="{22FA6079-37C7-4D66-8A9D-4BF789E40630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7" creationId="{19010441-FE87-415B-AB55-B89645090339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8" creationId="{31BC6354-E97C-4826-9C40-85B394062708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9" creationId="{7E6DF17F-A90B-4A44-B6A1-35E1A9409343}"/>
          </ac:spMkLst>
        </pc:spChg>
        <pc:spChg chg="add mod">
          <ac:chgData name="Jim Hogg" userId="34797abe98eaa765" providerId="LiveId" clId="{D58881E2-C8D5-46F5-A104-B0DC155D1631}" dt="2019-12-12T19:45:05.222" v="5790" actId="1076"/>
          <ac:spMkLst>
            <pc:docMk/>
            <pc:sldMk cId="2463253359" sldId="406"/>
            <ac:spMk id="10" creationId="{14F795B7-5D77-4C6A-828E-DB88E13A660E}"/>
          </ac:spMkLst>
        </pc:spChg>
        <pc:spChg chg="add mod">
          <ac:chgData name="Jim Hogg" userId="34797abe98eaa765" providerId="LiveId" clId="{D58881E2-C8D5-46F5-A104-B0DC155D1631}" dt="2019-12-12T19:48:43.225" v="5888" actId="1076"/>
          <ac:spMkLst>
            <pc:docMk/>
            <pc:sldMk cId="2463253359" sldId="406"/>
            <ac:spMk id="11" creationId="{F2D10F09-DD84-4876-B863-6827E5BFC8FD}"/>
          </ac:spMkLst>
        </pc:spChg>
        <pc:spChg chg="add mod">
          <ac:chgData name="Jim Hogg" userId="34797abe98eaa765" providerId="LiveId" clId="{D58881E2-C8D5-46F5-A104-B0DC155D1631}" dt="2019-12-12T19:48:50.642" v="5890" actId="14100"/>
          <ac:spMkLst>
            <pc:docMk/>
            <pc:sldMk cId="2463253359" sldId="406"/>
            <ac:spMk id="12" creationId="{30986C25-8F53-480E-ABF7-26DA2763DCCA}"/>
          </ac:spMkLst>
        </pc:spChg>
      </pc:sldChg>
      <pc:sldChg chg="addSp modSp add">
        <pc:chgData name="Jim Hogg" userId="34797abe98eaa765" providerId="LiveId" clId="{D58881E2-C8D5-46F5-A104-B0DC155D1631}" dt="2019-12-13T05:45:07.409" v="12656" actId="20577"/>
        <pc:sldMkLst>
          <pc:docMk/>
          <pc:sldMk cId="2189469003" sldId="407"/>
        </pc:sldMkLst>
        <pc:spChg chg="add mod">
          <ac:chgData name="Jim Hogg" userId="34797abe98eaa765" providerId="LiveId" clId="{D58881E2-C8D5-46F5-A104-B0DC155D1631}" dt="2019-12-13T05:44:24.063" v="12578" actId="1076"/>
          <ac:spMkLst>
            <pc:docMk/>
            <pc:sldMk cId="2189469003" sldId="407"/>
            <ac:spMk id="4" creationId="{A4E35BE7-F2C5-497C-A585-AF7584D67C72}"/>
          </ac:spMkLst>
        </pc:spChg>
        <pc:spChg chg="add mod">
          <ac:chgData name="Jim Hogg" userId="34797abe98eaa765" providerId="LiveId" clId="{D58881E2-C8D5-46F5-A104-B0DC155D1631}" dt="2019-12-13T05:45:07.409" v="12656" actId="20577"/>
          <ac:spMkLst>
            <pc:docMk/>
            <pc:sldMk cId="2189469003" sldId="407"/>
            <ac:spMk id="5" creationId="{0763CEB5-BC1E-4D2B-9713-4B34A1355478}"/>
          </ac:spMkLst>
        </pc:spChg>
      </pc:sldChg>
      <pc:sldChg chg="addSp delSp modSp add">
        <pc:chgData name="Jim Hogg" userId="34797abe98eaa765" providerId="LiveId" clId="{D58881E2-C8D5-46F5-A104-B0DC155D1631}" dt="2019-12-13T05:22:24.307" v="12469" actId="20577"/>
        <pc:sldMkLst>
          <pc:docMk/>
          <pc:sldMk cId="3658146730" sldId="408"/>
        </pc:sldMkLst>
        <pc:spChg chg="del">
          <ac:chgData name="Jim Hogg" userId="34797abe98eaa765" providerId="LiveId" clId="{D58881E2-C8D5-46F5-A104-B0DC155D1631}" dt="2019-12-12T19:52:03.581" v="5902" actId="478"/>
          <ac:spMkLst>
            <pc:docMk/>
            <pc:sldMk cId="3658146730" sldId="408"/>
            <ac:spMk id="5" creationId="{0E18FBB5-11AF-4F27-8A4E-0C2870D9253F}"/>
          </ac:spMkLst>
        </pc:spChg>
        <pc:spChg chg="add mod">
          <ac:chgData name="Jim Hogg" userId="34797abe98eaa765" providerId="LiveId" clId="{D58881E2-C8D5-46F5-A104-B0DC155D1631}" dt="2019-12-13T05:21:12.646" v="12368" actId="1076"/>
          <ac:spMkLst>
            <pc:docMk/>
            <pc:sldMk cId="3658146730" sldId="408"/>
            <ac:spMk id="8" creationId="{04EB5F51-877F-4EF8-A3EF-82CC9225B418}"/>
          </ac:spMkLst>
        </pc:spChg>
        <pc:spChg chg="add mod">
          <ac:chgData name="Jim Hogg" userId="34797abe98eaa765" providerId="LiveId" clId="{D58881E2-C8D5-46F5-A104-B0DC155D1631}" dt="2019-12-13T05:22:24.307" v="12469" actId="20577"/>
          <ac:spMkLst>
            <pc:docMk/>
            <pc:sldMk cId="3658146730" sldId="408"/>
            <ac:spMk id="9" creationId="{FDBDD90C-8E89-4495-80BF-5CBAFFDDEB89}"/>
          </ac:spMkLst>
        </pc:spChg>
        <pc:spChg chg="del">
          <ac:chgData name="Jim Hogg" userId="34797abe98eaa765" providerId="LiveId" clId="{D58881E2-C8D5-46F5-A104-B0DC155D1631}" dt="2019-12-12T19:52:03.581" v="5902" actId="478"/>
          <ac:spMkLst>
            <pc:docMk/>
            <pc:sldMk cId="3658146730" sldId="408"/>
            <ac:spMk id="10" creationId="{14F795B7-5D77-4C6A-828E-DB88E13A660E}"/>
          </ac:spMkLst>
        </pc:spChg>
        <pc:spChg chg="mod">
          <ac:chgData name="Jim Hogg" userId="34797abe98eaa765" providerId="LiveId" clId="{D58881E2-C8D5-46F5-A104-B0DC155D1631}" dt="2019-12-13T05:21:12.646" v="12368" actId="1076"/>
          <ac:spMkLst>
            <pc:docMk/>
            <pc:sldMk cId="3658146730" sldId="408"/>
            <ac:spMk id="11" creationId="{F2D10F09-DD84-4876-B863-6827E5BFC8FD}"/>
          </ac:spMkLst>
        </pc:spChg>
        <pc:spChg chg="del mod">
          <ac:chgData name="Jim Hogg" userId="34797abe98eaa765" providerId="LiveId" clId="{D58881E2-C8D5-46F5-A104-B0DC155D1631}" dt="2019-12-13T05:17:58.757" v="12193" actId="478"/>
          <ac:spMkLst>
            <pc:docMk/>
            <pc:sldMk cId="3658146730" sldId="408"/>
            <ac:spMk id="12" creationId="{30986C25-8F53-480E-ABF7-26DA2763DCCA}"/>
          </ac:spMkLst>
        </pc:spChg>
      </pc:sldChg>
      <pc:sldChg chg="addSp delSp modSp add">
        <pc:chgData name="Jim Hogg" userId="34797abe98eaa765" providerId="LiveId" clId="{D58881E2-C8D5-46F5-A104-B0DC155D1631}" dt="2019-12-12T20:06:45.141" v="6514" actId="1076"/>
        <pc:sldMkLst>
          <pc:docMk/>
          <pc:sldMk cId="3805310665" sldId="409"/>
        </pc:sldMkLst>
        <pc:spChg chg="del">
          <ac:chgData name="Jim Hogg" userId="34797abe98eaa765" providerId="LiveId" clId="{D58881E2-C8D5-46F5-A104-B0DC155D1631}" dt="2019-12-12T19:57:03.093" v="5905" actId="478"/>
          <ac:spMkLst>
            <pc:docMk/>
            <pc:sldMk cId="3805310665" sldId="409"/>
            <ac:spMk id="4" creationId="{9D37F62A-D998-456C-9E10-AF0848586A60}"/>
          </ac:spMkLst>
        </pc:spChg>
        <pc:spChg chg="del">
          <ac:chgData name="Jim Hogg" userId="34797abe98eaa765" providerId="LiveId" clId="{D58881E2-C8D5-46F5-A104-B0DC155D1631}" dt="2019-12-12T19:57:03.093" v="5905" actId="478"/>
          <ac:spMkLst>
            <pc:docMk/>
            <pc:sldMk cId="3805310665" sldId="409"/>
            <ac:spMk id="5" creationId="{F163160F-6CD9-4C46-AB4A-277D7972ADC0}"/>
          </ac:spMkLst>
        </pc:spChg>
        <pc:spChg chg="del mod">
          <ac:chgData name="Jim Hogg" userId="34797abe98eaa765" providerId="LiveId" clId="{D58881E2-C8D5-46F5-A104-B0DC155D1631}" dt="2019-12-12T20:06:26.296" v="6512" actId="478"/>
          <ac:spMkLst>
            <pc:docMk/>
            <pc:sldMk cId="3805310665" sldId="409"/>
            <ac:spMk id="6" creationId="{39CF6149-665C-4994-9089-F48F0B8B586F}"/>
          </ac:spMkLst>
        </pc:spChg>
        <pc:spChg chg="mod">
          <ac:chgData name="Jim Hogg" userId="34797abe98eaa765" providerId="LiveId" clId="{D58881E2-C8D5-46F5-A104-B0DC155D1631}" dt="2019-12-12T20:06:45.141" v="6514" actId="1076"/>
          <ac:spMkLst>
            <pc:docMk/>
            <pc:sldMk cId="3805310665" sldId="409"/>
            <ac:spMk id="7" creationId="{28B0498E-51A8-4E82-9FD2-211E3F70AD42}"/>
          </ac:spMkLst>
        </pc:spChg>
        <pc:spChg chg="add del mod">
          <ac:chgData name="Jim Hogg" userId="34797abe98eaa765" providerId="LiveId" clId="{D58881E2-C8D5-46F5-A104-B0DC155D1631}" dt="2019-12-12T19:58:03.601" v="6004" actId="478"/>
          <ac:spMkLst>
            <pc:docMk/>
            <pc:sldMk cId="3805310665" sldId="409"/>
            <ac:spMk id="8" creationId="{9F00B8AE-353A-472A-8FBC-01C6C8004E9C}"/>
          </ac:spMkLst>
        </pc:sp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9" creationId="{253FF781-B63B-4879-B6E7-97C2C35886AB}"/>
          </ac:graphicFrameMkLst>
        </pc:graphicFrame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11" creationId="{BE864BC0-EE99-4D25-B2AE-1958570BCDBE}"/>
          </ac:graphicFrameMkLst>
        </pc:graphicFrame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12" creationId="{A3430766-CD41-4CE8-A556-1A17290331A9}"/>
          </ac:graphicFrameMkLst>
        </pc:graphicFrameChg>
      </pc:sldChg>
      <pc:sldChg chg="addSp delSp modSp add">
        <pc:chgData name="Jim Hogg" userId="34797abe98eaa765" providerId="LiveId" clId="{D58881E2-C8D5-46F5-A104-B0DC155D1631}" dt="2019-12-13T00:50:28.834" v="9629" actId="20577"/>
        <pc:sldMkLst>
          <pc:docMk/>
          <pc:sldMk cId="3768339841" sldId="410"/>
        </pc:sldMkLst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6" creationId="{F896E0CB-80A2-48C1-BDD0-1333653B27ED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0:48:29.903" v="9456" actId="20577"/>
          <ac:spMkLst>
            <pc:docMk/>
            <pc:sldMk cId="3768339841" sldId="410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2" creationId="{A43C7714-768F-4E8D-909E-D69412DABC51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5" creationId="{554C4AA4-B583-4CEF-B40A-2FED36D097E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6" creationId="{A0D7B662-51F2-4003-BE35-74F5284B6FBC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7" creationId="{2F0E0390-E6D7-4727-BE37-EC2346ACC6C3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0" creationId="{9B185231-C5CA-42A1-97CC-A5A525AF152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1" creationId="{05C6EC31-C421-4C96-9B42-DC3097575110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2" creationId="{F4F116C0-5725-4958-8CB7-EBE07E751584}"/>
          </ac:spMkLst>
        </pc:spChg>
        <pc:spChg chg="add mod">
          <ac:chgData name="Jim Hogg" userId="34797abe98eaa765" providerId="LiveId" clId="{D58881E2-C8D5-46F5-A104-B0DC155D1631}" dt="2019-12-13T00:49:49.651" v="9576" actId="20577"/>
          <ac:spMkLst>
            <pc:docMk/>
            <pc:sldMk cId="3768339841" sldId="410"/>
            <ac:spMk id="24" creationId="{52504D6F-96F0-40D3-ACAA-C91A04676DE7}"/>
          </ac:spMkLst>
        </pc:spChg>
        <pc:spChg chg="add mod">
          <ac:chgData name="Jim Hogg" userId="34797abe98eaa765" providerId="LiveId" clId="{D58881E2-C8D5-46F5-A104-B0DC155D1631}" dt="2019-12-13T00:50:28.834" v="9629" actId="20577"/>
          <ac:spMkLst>
            <pc:docMk/>
            <pc:sldMk cId="3768339841" sldId="410"/>
            <ac:spMk id="25" creationId="{5054FDCC-AD70-4787-BE3A-F89A28E26C9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42" creationId="{ADC03393-7F6C-4F52-AF7B-CD8516C07FFC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47" creationId="{7D0D8B77-7758-453F-A49A-B7C5DD70C2C0}"/>
          </ac:spMkLst>
        </pc:spChg>
        <pc:picChg chg="del">
          <ac:chgData name="Jim Hogg" userId="34797abe98eaa765" providerId="LiveId" clId="{D58881E2-C8D5-46F5-A104-B0DC155D1631}" dt="2019-12-13T00:06:45.524" v="7299" actId="478"/>
          <ac:picMkLst>
            <pc:docMk/>
            <pc:sldMk cId="3768339841" sldId="410"/>
            <ac:picMk id="4" creationId="{A636E3F3-5F81-4167-B247-FF4D23CE1A17}"/>
          </ac:picMkLst>
        </pc:pic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8" creationId="{13004F8A-ACDD-488A-88D6-FD5EB4BF3302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9" creationId="{6ED3102E-6F7B-4B6B-A8BA-7278363F3E5C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10" creationId="{924858A7-96A8-4EF6-BDBA-2FD1847994E7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23" creationId="{A32EC642-8BA4-490C-8D78-6E259AF77ABE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43" creationId="{C3EB9144-89EB-4661-8B85-3809B753D884}"/>
          </ac:cxnSpMkLst>
        </pc:cxnChg>
      </pc:sldChg>
      <pc:sldChg chg="addSp delSp modSp add">
        <pc:chgData name="Jim Hogg" userId="34797abe98eaa765" providerId="LiveId" clId="{D58881E2-C8D5-46F5-A104-B0DC155D1631}" dt="2019-12-13T00:51:13.906" v="9644" actId="6549"/>
        <pc:sldMkLst>
          <pc:docMk/>
          <pc:sldMk cId="559061067" sldId="411"/>
        </pc:sldMkLst>
        <pc:spChg chg="add mod">
          <ac:chgData name="Jim Hogg" userId="34797abe98eaa765" providerId="LiveId" clId="{D58881E2-C8D5-46F5-A104-B0DC155D1631}" dt="2019-12-13T00:51:13.906" v="9644" actId="6549"/>
          <ac:spMkLst>
            <pc:docMk/>
            <pc:sldMk cId="559061067" sldId="411"/>
            <ac:spMk id="7" creationId="{7E475C03-58A2-49FB-917F-B335312A78D2}"/>
          </ac:spMkLst>
        </pc:spChg>
        <pc:spChg chg="add del mod">
          <ac:chgData name="Jim Hogg" userId="34797abe98eaa765" providerId="LiveId" clId="{D58881E2-C8D5-46F5-A104-B0DC155D1631}" dt="2019-12-13T00:31:15.018" v="9348" actId="478"/>
          <ac:spMkLst>
            <pc:docMk/>
            <pc:sldMk cId="559061067" sldId="411"/>
            <ac:spMk id="8" creationId="{6CBCD205-FD80-462D-9B3E-71CAA92AA1D0}"/>
          </ac:spMkLst>
        </pc:spChg>
        <pc:spChg chg="add mod">
          <ac:chgData name="Jim Hogg" userId="34797abe98eaa765" providerId="LiveId" clId="{D58881E2-C8D5-46F5-A104-B0DC155D1631}" dt="2019-12-13T00:31:13.048" v="9347"/>
          <ac:spMkLst>
            <pc:docMk/>
            <pc:sldMk cId="559061067" sldId="411"/>
            <ac:spMk id="9" creationId="{759734D3-9E5E-428C-93BB-10F5014C26A0}"/>
          </ac:spMkLst>
        </pc:spChg>
        <pc:spChg chg="mod">
          <ac:chgData name="Jim Hogg" userId="34797abe98eaa765" providerId="LiveId" clId="{D58881E2-C8D5-46F5-A104-B0DC155D1631}" dt="2019-12-13T00:50:57.673" v="9641" actId="207"/>
          <ac:spMkLst>
            <pc:docMk/>
            <pc:sldMk cId="559061067" sldId="411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3T00:22:32.392" v="8368" actId="478"/>
          <ac:spMkLst>
            <pc:docMk/>
            <pc:sldMk cId="559061067" sldId="411"/>
            <ac:spMk id="24" creationId="{52504D6F-96F0-40D3-ACAA-C91A04676DE7}"/>
          </ac:spMkLst>
        </pc:spChg>
        <pc:spChg chg="del">
          <ac:chgData name="Jim Hogg" userId="34797abe98eaa765" providerId="LiveId" clId="{D58881E2-C8D5-46F5-A104-B0DC155D1631}" dt="2019-12-13T00:22:28.964" v="8367" actId="478"/>
          <ac:spMkLst>
            <pc:docMk/>
            <pc:sldMk cId="559061067" sldId="411"/>
            <ac:spMk id="25" creationId="{5054FDCC-AD70-4787-BE3A-F89A28E26C9E}"/>
          </ac:spMkLst>
        </pc:spChg>
      </pc:sldChg>
      <pc:sldChg chg="modSp add">
        <pc:chgData name="Jim Hogg" userId="34797abe98eaa765" providerId="LiveId" clId="{D58881E2-C8D5-46F5-A104-B0DC155D1631}" dt="2019-12-13T01:04:33.035" v="11361" actId="1076"/>
        <pc:sldMkLst>
          <pc:docMk/>
          <pc:sldMk cId="615937093" sldId="412"/>
        </pc:sldMkLst>
        <pc:spChg chg="mod">
          <ac:chgData name="Jim Hogg" userId="34797abe98eaa765" providerId="LiveId" clId="{D58881E2-C8D5-46F5-A104-B0DC155D1631}" dt="2019-12-13T01:04:33.035" v="11361" actId="1076"/>
          <ac:spMkLst>
            <pc:docMk/>
            <pc:sldMk cId="615937093" sldId="412"/>
            <ac:spMk id="7" creationId="{7E475C03-58A2-49FB-917F-B335312A78D2}"/>
          </ac:spMkLst>
        </pc:spChg>
        <pc:spChg chg="mod">
          <ac:chgData name="Jim Hogg" userId="34797abe98eaa765" providerId="LiveId" clId="{D58881E2-C8D5-46F5-A104-B0DC155D1631}" dt="2019-12-13T00:53:46.231" v="9996" actId="1076"/>
          <ac:spMkLst>
            <pc:docMk/>
            <pc:sldMk cId="615937093" sldId="412"/>
            <ac:spMk id="11" creationId="{3676A577-8DF0-42A4-BA49-76505F97AE58}"/>
          </ac:spMkLst>
        </pc:spChg>
      </pc:sldChg>
      <pc:sldChg chg="addSp modSp add setBg">
        <pc:chgData name="Jim Hogg" userId="34797abe98eaa765" providerId="LiveId" clId="{D58881E2-C8D5-46F5-A104-B0DC155D1631}" dt="2019-12-13T01:05:25.200" v="11379" actId="1076"/>
        <pc:sldMkLst>
          <pc:docMk/>
          <pc:sldMk cId="2258384413" sldId="413"/>
        </pc:sldMkLst>
        <pc:spChg chg="add mod">
          <ac:chgData name="Jim Hogg" userId="34797abe98eaa765" providerId="LiveId" clId="{D58881E2-C8D5-46F5-A104-B0DC155D1631}" dt="2019-12-13T01:05:25.200" v="11379" actId="1076"/>
          <ac:spMkLst>
            <pc:docMk/>
            <pc:sldMk cId="2258384413" sldId="413"/>
            <ac:spMk id="4" creationId="{81D7B9D6-B702-46DB-9195-278CC68669AA}"/>
          </ac:spMkLst>
        </pc:spChg>
      </pc:sldChg>
      <pc:sldChg chg="modSp add setBg">
        <pc:chgData name="Jim Hogg" userId="34797abe98eaa765" providerId="LiveId" clId="{D58881E2-C8D5-46F5-A104-B0DC155D1631}" dt="2019-12-13T01:14:37.141" v="11421" actId="20577"/>
        <pc:sldMkLst>
          <pc:docMk/>
          <pc:sldMk cId="361952091" sldId="414"/>
        </pc:sldMkLst>
        <pc:spChg chg="mod">
          <ac:chgData name="Jim Hogg" userId="34797abe98eaa765" providerId="LiveId" clId="{D58881E2-C8D5-46F5-A104-B0DC155D1631}" dt="2019-12-13T01:14:37.141" v="11421" actId="20577"/>
          <ac:spMkLst>
            <pc:docMk/>
            <pc:sldMk cId="361952091" sldId="414"/>
            <ac:spMk id="4" creationId="{81D7B9D6-B702-46DB-9195-278CC68669AA}"/>
          </ac:spMkLst>
        </pc:spChg>
      </pc:sldChg>
      <pc:sldChg chg="modSp add ord">
        <pc:chgData name="Jim Hogg" userId="34797abe98eaa765" providerId="LiveId" clId="{D58881E2-C8D5-46F5-A104-B0DC155D1631}" dt="2019-12-13T01:36:15.750" v="12109" actId="20577"/>
        <pc:sldMkLst>
          <pc:docMk/>
          <pc:sldMk cId="2090682987" sldId="415"/>
        </pc:sldMkLst>
        <pc:spChg chg="mod">
          <ac:chgData name="Jim Hogg" userId="34797abe98eaa765" providerId="LiveId" clId="{D58881E2-C8D5-46F5-A104-B0DC155D1631}" dt="2019-12-13T01:36:15.750" v="12109" actId="20577"/>
          <ac:spMkLst>
            <pc:docMk/>
            <pc:sldMk cId="2090682987" sldId="415"/>
            <ac:spMk id="4" creationId="{81D7B9D6-B702-46DB-9195-278CC68669AA}"/>
          </ac:spMkLst>
        </pc:spChg>
      </pc:sldChg>
      <pc:sldChg chg="delSp modSp add">
        <pc:chgData name="Jim Hogg" userId="34797abe98eaa765" providerId="LiveId" clId="{D58881E2-C8D5-46F5-A104-B0DC155D1631}" dt="2019-12-13T05:30:19.685" v="12493" actId="1076"/>
        <pc:sldMkLst>
          <pc:docMk/>
          <pc:sldMk cId="621757586" sldId="416"/>
        </pc:sldMkLst>
        <pc:spChg chg="mod">
          <ac:chgData name="Jim Hogg" userId="34797abe98eaa765" providerId="LiveId" clId="{D58881E2-C8D5-46F5-A104-B0DC155D1631}" dt="2019-12-13T05:30:11.309" v="12491" actId="6549"/>
          <ac:spMkLst>
            <pc:docMk/>
            <pc:sldMk cId="621757586" sldId="416"/>
            <ac:spMk id="8" creationId="{04EB5F51-877F-4EF8-A3EF-82CC9225B418}"/>
          </ac:spMkLst>
        </pc:spChg>
        <pc:spChg chg="del">
          <ac:chgData name="Jim Hogg" userId="34797abe98eaa765" providerId="LiveId" clId="{D58881E2-C8D5-46F5-A104-B0DC155D1631}" dt="2019-12-13T05:29:49.766" v="12473" actId="478"/>
          <ac:spMkLst>
            <pc:docMk/>
            <pc:sldMk cId="621757586" sldId="416"/>
            <ac:spMk id="9" creationId="{FDBDD90C-8E89-4495-80BF-5CBAFFDDEB89}"/>
          </ac:spMkLst>
        </pc:spChg>
        <pc:spChg chg="mod">
          <ac:chgData name="Jim Hogg" userId="34797abe98eaa765" providerId="LiveId" clId="{D58881E2-C8D5-46F5-A104-B0DC155D1631}" dt="2019-12-13T05:30:19.685" v="12493" actId="1076"/>
          <ac:spMkLst>
            <pc:docMk/>
            <pc:sldMk cId="621757586" sldId="416"/>
            <ac:spMk id="11" creationId="{F2D10F09-DD84-4876-B863-6827E5BFC8FD}"/>
          </ac:spMkLst>
        </pc:spChg>
      </pc:sldChg>
      <pc:sldChg chg="addSp modSp add">
        <pc:chgData name="Jim Hogg" userId="34797abe98eaa765" providerId="LiveId" clId="{D58881E2-C8D5-46F5-A104-B0DC155D1631}" dt="2019-12-13T05:52:45.209" v="13156" actId="207"/>
        <pc:sldMkLst>
          <pc:docMk/>
          <pc:sldMk cId="527613650" sldId="417"/>
        </pc:sldMkLst>
        <pc:spChg chg="add mod">
          <ac:chgData name="Jim Hogg" userId="34797abe98eaa765" providerId="LiveId" clId="{D58881E2-C8D5-46F5-A104-B0DC155D1631}" dt="2019-12-13T05:52:45.209" v="13156" actId="207"/>
          <ac:spMkLst>
            <pc:docMk/>
            <pc:sldMk cId="527613650" sldId="417"/>
            <ac:spMk id="4" creationId="{53263094-F8F6-43A2-905F-BE8DE0F54362}"/>
          </ac:spMkLst>
        </pc:spChg>
        <pc:spChg chg="add mod">
          <ac:chgData name="Jim Hogg" userId="34797abe98eaa765" providerId="LiveId" clId="{D58881E2-C8D5-46F5-A104-B0DC155D1631}" dt="2019-12-13T05:52:32.523" v="13143" actId="20577"/>
          <ac:spMkLst>
            <pc:docMk/>
            <pc:sldMk cId="527613650" sldId="417"/>
            <ac:spMk id="5" creationId="{CF3DD924-3AC5-469F-8086-1FBB19A4C944}"/>
          </ac:spMkLst>
        </pc:spChg>
      </pc:sldChg>
      <pc:sldMasterChg chg="delSldLayout">
        <pc:chgData name="Jim Hogg" userId="34797abe98eaa765" providerId="LiveId" clId="{D58881E2-C8D5-46F5-A104-B0DC155D1631}" dt="2019-12-12T19:24:55.473" v="5023" actId="47"/>
        <pc:sldMasterMkLst>
          <pc:docMk/>
          <pc:sldMasterMk cId="3776936782" sldId="2147483789"/>
        </pc:sldMasterMkLst>
        <pc:sldLayoutChg chg="del">
          <pc:chgData name="Jim Hogg" userId="34797abe98eaa765" providerId="LiveId" clId="{D58881E2-C8D5-46F5-A104-B0DC155D1631}" dt="2019-12-12T19:24:55.473" v="5023" actId="47"/>
          <pc:sldLayoutMkLst>
            <pc:docMk/>
            <pc:sldMasterMk cId="3776936782" sldId="2147483789"/>
            <pc:sldLayoutMk cId="4127117722" sldId="2147483801"/>
          </pc:sldLayoutMkLst>
        </pc:sldLayoutChg>
      </pc:sldMasterChg>
    </pc:docChg>
  </pc:docChgLst>
  <pc:docChgLst>
    <pc:chgData name="Jim Hogg" userId="34797abe98eaa765" providerId="LiveId" clId="{3CA53FF7-5AD6-483E-8716-E6E6021AF425}"/>
    <pc:docChg chg="custSel addSld modSld sldOrd">
      <pc:chgData name="Jim Hogg" userId="34797abe98eaa765" providerId="LiveId" clId="{3CA53FF7-5AD6-483E-8716-E6E6021AF425}" dt="2020-02-19T05:15:54.165" v="753" actId="122"/>
      <pc:docMkLst>
        <pc:docMk/>
      </pc:docMkLst>
      <pc:sldChg chg="addSp modSp">
        <pc:chgData name="Jim Hogg" userId="34797abe98eaa765" providerId="LiveId" clId="{3CA53FF7-5AD6-483E-8716-E6E6021AF425}" dt="2020-02-19T04:43:37.167" v="445" actId="207"/>
        <pc:sldMkLst>
          <pc:docMk/>
          <pc:sldMk cId="4159098194" sldId="400"/>
        </pc:sldMkLst>
        <pc:spChg chg="mod">
          <ac:chgData name="Jim Hogg" userId="34797abe98eaa765" providerId="LiveId" clId="{3CA53FF7-5AD6-483E-8716-E6E6021AF425}" dt="2020-02-19T04:38:27.329" v="39" actId="1076"/>
          <ac:spMkLst>
            <pc:docMk/>
            <pc:sldMk cId="4159098194" sldId="400"/>
            <ac:spMk id="2" creationId="{DD67B996-8770-4F2E-98A5-2E01F40D3AFE}"/>
          </ac:spMkLst>
        </pc:spChg>
        <pc:spChg chg="add mod">
          <ac:chgData name="Jim Hogg" userId="34797abe98eaa765" providerId="LiveId" clId="{3CA53FF7-5AD6-483E-8716-E6E6021AF425}" dt="2020-02-19T04:43:37.167" v="445" actId="207"/>
          <ac:spMkLst>
            <pc:docMk/>
            <pc:sldMk cId="4159098194" sldId="400"/>
            <ac:spMk id="9" creationId="{F7BD6298-7682-4A04-9B49-DE78A7881CC4}"/>
          </ac:spMkLst>
        </pc:spChg>
        <pc:spChg chg="mod">
          <ac:chgData name="Jim Hogg" userId="34797abe98eaa765" providerId="LiveId" clId="{3CA53FF7-5AD6-483E-8716-E6E6021AF425}" dt="2020-02-19T04:38:30.486" v="40" actId="1076"/>
          <ac:spMkLst>
            <pc:docMk/>
            <pc:sldMk cId="4159098194" sldId="400"/>
            <ac:spMk id="11" creationId="{3676A577-8DF0-42A4-BA49-76505F97AE58}"/>
          </ac:spMkLst>
        </pc:spChg>
        <pc:spChg chg="mod">
          <ac:chgData name="Jim Hogg" userId="34797abe98eaa765" providerId="LiveId" clId="{3CA53FF7-5AD6-483E-8716-E6E6021AF425}" dt="2020-02-19T04:38:27.329" v="39" actId="1076"/>
          <ac:spMkLst>
            <pc:docMk/>
            <pc:sldMk cId="4159098194" sldId="400"/>
            <ac:spMk id="22" creationId="{2BD8DDD1-39D2-4C9F-B312-9EEB38CB7199}"/>
          </ac:spMkLst>
        </pc:spChg>
        <pc:spChg chg="mod">
          <ac:chgData name="Jim Hogg" userId="34797abe98eaa765" providerId="LiveId" clId="{3CA53FF7-5AD6-483E-8716-E6E6021AF425}" dt="2020-02-19T04:38:27.329" v="39" actId="1076"/>
          <ac:spMkLst>
            <pc:docMk/>
            <pc:sldMk cId="4159098194" sldId="400"/>
            <ac:spMk id="24" creationId="{67AC5051-328A-436B-88E1-41B8448677E4}"/>
          </ac:spMkLst>
        </pc:spChg>
        <pc:spChg chg="mod">
          <ac:chgData name="Jim Hogg" userId="34797abe98eaa765" providerId="LiveId" clId="{3CA53FF7-5AD6-483E-8716-E6E6021AF425}" dt="2020-02-19T04:38:36.642" v="41" actId="1076"/>
          <ac:spMkLst>
            <pc:docMk/>
            <pc:sldMk cId="4159098194" sldId="400"/>
            <ac:spMk id="25" creationId="{D86C0B03-00E2-418E-85EE-EEE4EE160A60}"/>
          </ac:spMkLst>
        </pc:spChg>
      </pc:sldChg>
      <pc:sldChg chg="addSp modSp">
        <pc:chgData name="Jim Hogg" userId="34797abe98eaa765" providerId="LiveId" clId="{3CA53FF7-5AD6-483E-8716-E6E6021AF425}" dt="2020-02-19T05:15:54.165" v="753" actId="122"/>
        <pc:sldMkLst>
          <pc:docMk/>
          <pc:sldMk cId="527613650" sldId="417"/>
        </pc:sldMkLst>
        <pc:spChg chg="mod">
          <ac:chgData name="Jim Hogg" userId="34797abe98eaa765" providerId="LiveId" clId="{3CA53FF7-5AD6-483E-8716-E6E6021AF425}" dt="2020-02-19T05:14:59.099" v="659" actId="1076"/>
          <ac:spMkLst>
            <pc:docMk/>
            <pc:sldMk cId="527613650" sldId="417"/>
            <ac:spMk id="4" creationId="{53263094-F8F6-43A2-905F-BE8DE0F54362}"/>
          </ac:spMkLst>
        </pc:spChg>
        <pc:spChg chg="mod">
          <ac:chgData name="Jim Hogg" userId="34797abe98eaa765" providerId="LiveId" clId="{3CA53FF7-5AD6-483E-8716-E6E6021AF425}" dt="2020-02-19T05:14:56.912" v="658" actId="1076"/>
          <ac:spMkLst>
            <pc:docMk/>
            <pc:sldMk cId="527613650" sldId="417"/>
            <ac:spMk id="5" creationId="{CF3DD924-3AC5-469F-8086-1FBB19A4C944}"/>
          </ac:spMkLst>
        </pc:spChg>
        <pc:spChg chg="add mod">
          <ac:chgData name="Jim Hogg" userId="34797abe98eaa765" providerId="LiveId" clId="{3CA53FF7-5AD6-483E-8716-E6E6021AF425}" dt="2020-02-19T05:15:54.165" v="753" actId="122"/>
          <ac:spMkLst>
            <pc:docMk/>
            <pc:sldMk cId="527613650" sldId="417"/>
            <ac:spMk id="6" creationId="{360E4533-C076-425F-8400-A877F220AFF2}"/>
          </ac:spMkLst>
        </pc:spChg>
      </pc:sldChg>
      <pc:sldChg chg="modSp">
        <pc:chgData name="Jim Hogg" userId="34797abe98eaa765" providerId="LiveId" clId="{3CA53FF7-5AD6-483E-8716-E6E6021AF425}" dt="2020-02-19T04:17:44.373" v="5" actId="6549"/>
        <pc:sldMkLst>
          <pc:docMk/>
          <pc:sldMk cId="928180842" sldId="418"/>
        </pc:sldMkLst>
        <pc:spChg chg="mod">
          <ac:chgData name="Jim Hogg" userId="34797abe98eaa765" providerId="LiveId" clId="{3CA53FF7-5AD6-483E-8716-E6E6021AF425}" dt="2020-02-19T04:17:44.373" v="5" actId="6549"/>
          <ac:spMkLst>
            <pc:docMk/>
            <pc:sldMk cId="928180842" sldId="418"/>
            <ac:spMk id="2" creationId="{416DD50D-56C0-4975-8CD6-D7173AC3DFB5}"/>
          </ac:spMkLst>
        </pc:spChg>
      </pc:sldChg>
      <pc:sldChg chg="modSp">
        <pc:chgData name="Jim Hogg" userId="34797abe98eaa765" providerId="LiveId" clId="{3CA53FF7-5AD6-483E-8716-E6E6021AF425}" dt="2020-02-19T04:21:15.137" v="31" actId="122"/>
        <pc:sldMkLst>
          <pc:docMk/>
          <pc:sldMk cId="2878375679" sldId="420"/>
        </pc:sldMkLst>
        <pc:spChg chg="mod">
          <ac:chgData name="Jim Hogg" userId="34797abe98eaa765" providerId="LiveId" clId="{3CA53FF7-5AD6-483E-8716-E6E6021AF425}" dt="2020-02-19T04:21:15.137" v="31" actId="122"/>
          <ac:spMkLst>
            <pc:docMk/>
            <pc:sldMk cId="2878375679" sldId="420"/>
            <ac:spMk id="9" creationId="{00000000-0000-0000-0000-000000000000}"/>
          </ac:spMkLst>
        </pc:spChg>
      </pc:sldChg>
      <pc:sldChg chg="ord">
        <pc:chgData name="Jim Hogg" userId="34797abe98eaa765" providerId="LiveId" clId="{3CA53FF7-5AD6-483E-8716-E6E6021AF425}" dt="2020-02-19T04:46:54.857" v="450"/>
        <pc:sldMkLst>
          <pc:docMk/>
          <pc:sldMk cId="2139569131" sldId="425"/>
        </pc:sldMkLst>
      </pc:sldChg>
      <pc:sldChg chg="modSp">
        <pc:chgData name="Jim Hogg" userId="34797abe98eaa765" providerId="LiveId" clId="{3CA53FF7-5AD6-483E-8716-E6E6021AF425}" dt="2020-02-19T05:10:12.527" v="517" actId="20577"/>
        <pc:sldMkLst>
          <pc:docMk/>
          <pc:sldMk cId="463525213" sldId="428"/>
        </pc:sldMkLst>
        <pc:spChg chg="mod">
          <ac:chgData name="Jim Hogg" userId="34797abe98eaa765" providerId="LiveId" clId="{3CA53FF7-5AD6-483E-8716-E6E6021AF425}" dt="2020-02-19T05:10:12.527" v="517" actId="20577"/>
          <ac:spMkLst>
            <pc:docMk/>
            <pc:sldMk cId="463525213" sldId="428"/>
            <ac:spMk id="4" creationId="{81D7B9D6-B702-46DB-9195-278CC68669AA}"/>
          </ac:spMkLst>
        </pc:spChg>
      </pc:sldChg>
      <pc:sldChg chg="modSp">
        <pc:chgData name="Jim Hogg" userId="34797abe98eaa765" providerId="LiveId" clId="{3CA53FF7-5AD6-483E-8716-E6E6021AF425}" dt="2020-02-19T05:10:25.881" v="519" actId="20577"/>
        <pc:sldMkLst>
          <pc:docMk/>
          <pc:sldMk cId="991489442" sldId="429"/>
        </pc:sldMkLst>
        <pc:spChg chg="mod">
          <ac:chgData name="Jim Hogg" userId="34797abe98eaa765" providerId="LiveId" clId="{3CA53FF7-5AD6-483E-8716-E6E6021AF425}" dt="2020-02-19T05:10:25.881" v="519" actId="20577"/>
          <ac:spMkLst>
            <pc:docMk/>
            <pc:sldMk cId="991489442" sldId="429"/>
            <ac:spMk id="4" creationId="{81D7B9D6-B702-46DB-9195-278CC68669AA}"/>
          </ac:spMkLst>
        </pc:spChg>
      </pc:sldChg>
      <pc:sldChg chg="modSp">
        <pc:chgData name="Jim Hogg" userId="34797abe98eaa765" providerId="LiveId" clId="{3CA53FF7-5AD6-483E-8716-E6E6021AF425}" dt="2020-02-19T05:11:22.557" v="536" actId="1076"/>
        <pc:sldMkLst>
          <pc:docMk/>
          <pc:sldMk cId="658805253" sldId="430"/>
        </pc:sldMkLst>
        <pc:spChg chg="mod">
          <ac:chgData name="Jim Hogg" userId="34797abe98eaa765" providerId="LiveId" clId="{3CA53FF7-5AD6-483E-8716-E6E6021AF425}" dt="2020-02-19T05:11:22.557" v="536" actId="1076"/>
          <ac:spMkLst>
            <pc:docMk/>
            <pc:sldMk cId="658805253" sldId="430"/>
            <ac:spMk id="5" creationId="{3676A577-8DF0-42A4-BA49-76505F97AE58}"/>
          </ac:spMkLst>
        </pc:spChg>
      </pc:sldChg>
      <pc:sldChg chg="modSp add ord">
        <pc:chgData name="Jim Hogg" userId="34797abe98eaa765" providerId="LiveId" clId="{3CA53FF7-5AD6-483E-8716-E6E6021AF425}" dt="2020-02-19T04:47:15.377" v="459" actId="20577"/>
        <pc:sldMkLst>
          <pc:docMk/>
          <pc:sldMk cId="2702926719" sldId="431"/>
        </pc:sldMkLst>
        <pc:spChg chg="mod">
          <ac:chgData name="Jim Hogg" userId="34797abe98eaa765" providerId="LiveId" clId="{3CA53FF7-5AD6-483E-8716-E6E6021AF425}" dt="2020-02-19T04:47:15.377" v="459" actId="20577"/>
          <ac:spMkLst>
            <pc:docMk/>
            <pc:sldMk cId="2702926719" sldId="431"/>
            <ac:spMk id="4" creationId="{81D7B9D6-B702-46DB-9195-278CC68669AA}"/>
          </ac:spMkLst>
        </pc:spChg>
      </pc:sldChg>
      <pc:sldChg chg="addSp modSp add">
        <pc:chgData name="Jim Hogg" userId="34797abe98eaa765" providerId="LiveId" clId="{3CA53FF7-5AD6-483E-8716-E6E6021AF425}" dt="2020-02-19T05:09:06.441" v="515" actId="6549"/>
        <pc:sldMkLst>
          <pc:docMk/>
          <pc:sldMk cId="3946035307" sldId="432"/>
        </pc:sldMkLst>
        <pc:spChg chg="add mod">
          <ac:chgData name="Jim Hogg" userId="34797abe98eaa765" providerId="LiveId" clId="{3CA53FF7-5AD6-483E-8716-E6E6021AF425}" dt="2020-02-19T05:09:06.441" v="515" actId="6549"/>
          <ac:spMkLst>
            <pc:docMk/>
            <pc:sldMk cId="3946035307" sldId="432"/>
            <ac:spMk id="4" creationId="{02FD00C0-21B3-4D8D-BD8B-780555E5B678}"/>
          </ac:spMkLst>
        </pc:spChg>
      </pc:sldChg>
      <pc:sldChg chg="modSp add">
        <pc:chgData name="Jim Hogg" userId="34797abe98eaa765" providerId="LiveId" clId="{3CA53FF7-5AD6-483E-8716-E6E6021AF425}" dt="2020-02-19T05:08:53.941" v="513" actId="6549"/>
        <pc:sldMkLst>
          <pc:docMk/>
          <pc:sldMk cId="733394240" sldId="433"/>
        </pc:sldMkLst>
        <pc:spChg chg="mod">
          <ac:chgData name="Jim Hogg" userId="34797abe98eaa765" providerId="LiveId" clId="{3CA53FF7-5AD6-483E-8716-E6E6021AF425}" dt="2020-02-19T05:08:53.941" v="513" actId="6549"/>
          <ac:spMkLst>
            <pc:docMk/>
            <pc:sldMk cId="733394240" sldId="433"/>
            <ac:spMk id="4" creationId="{02FD00C0-21B3-4D8D-BD8B-780555E5B678}"/>
          </ac:spMkLst>
        </pc:spChg>
      </pc:sldChg>
      <pc:sldChg chg="modSp add ord">
        <pc:chgData name="Jim Hogg" userId="34797abe98eaa765" providerId="LiveId" clId="{3CA53FF7-5AD6-483E-8716-E6E6021AF425}" dt="2020-02-19T05:08:37.779" v="512" actId="20577"/>
        <pc:sldMkLst>
          <pc:docMk/>
          <pc:sldMk cId="2169982042" sldId="434"/>
        </pc:sldMkLst>
        <pc:spChg chg="mod">
          <ac:chgData name="Jim Hogg" userId="34797abe98eaa765" providerId="LiveId" clId="{3CA53FF7-5AD6-483E-8716-E6E6021AF425}" dt="2020-02-19T05:08:37.779" v="512" actId="20577"/>
          <ac:spMkLst>
            <pc:docMk/>
            <pc:sldMk cId="2169982042" sldId="434"/>
            <ac:spMk id="4" creationId="{81D7B9D6-B702-46DB-9195-278CC68669AA}"/>
          </ac:spMkLst>
        </pc:spChg>
      </pc:sldChg>
    </pc:docChg>
  </pc:docChgLst>
  <pc:docChgLst>
    <pc:chgData name="Jim Hogg" userId="34797abe98eaa765" providerId="LiveId" clId="{32256CD5-A0B0-4B36-9988-5322A39868E2}"/>
    <pc:docChg chg="undo custSel modSld">
      <pc:chgData name="Jim Hogg" userId="34797abe98eaa765" providerId="LiveId" clId="{32256CD5-A0B0-4B36-9988-5322A39868E2}" dt="2021-02-12T20:48:44.816" v="292" actId="20577"/>
      <pc:docMkLst>
        <pc:docMk/>
      </pc:docMkLst>
      <pc:sldChg chg="modSp mod">
        <pc:chgData name="Jim Hogg" userId="34797abe98eaa765" providerId="LiveId" clId="{32256CD5-A0B0-4B36-9988-5322A39868E2}" dt="2021-02-12T20:39:00.974" v="261" actId="6549"/>
        <pc:sldMkLst>
          <pc:docMk/>
          <pc:sldMk cId="4159098194" sldId="400"/>
        </pc:sldMkLst>
        <pc:spChg chg="mod">
          <ac:chgData name="Jim Hogg" userId="34797abe98eaa765" providerId="LiveId" clId="{32256CD5-A0B0-4B36-9988-5322A39868E2}" dt="2021-02-12T20:39:00.974" v="261" actId="6549"/>
          <ac:spMkLst>
            <pc:docMk/>
            <pc:sldMk cId="4159098194" sldId="400"/>
            <ac:spMk id="2" creationId="{DD67B996-8770-4F2E-98A5-2E01F40D3AFE}"/>
          </ac:spMkLst>
        </pc:spChg>
      </pc:sldChg>
      <pc:sldChg chg="modSp mod">
        <pc:chgData name="Jim Hogg" userId="34797abe98eaa765" providerId="LiveId" clId="{32256CD5-A0B0-4B36-9988-5322A39868E2}" dt="2021-02-12T20:19:49.341" v="0"/>
        <pc:sldMkLst>
          <pc:docMk/>
          <pc:sldMk cId="2878375679" sldId="420"/>
        </pc:sldMkLst>
        <pc:spChg chg="mod">
          <ac:chgData name="Jim Hogg" userId="34797abe98eaa765" providerId="LiveId" clId="{32256CD5-A0B0-4B36-9988-5322A39868E2}" dt="2021-02-12T20:19:49.341" v="0"/>
          <ac:spMkLst>
            <pc:docMk/>
            <pc:sldMk cId="2878375679" sldId="420"/>
            <ac:spMk id="10" creationId="{00000000-0000-0000-0000-000000000000}"/>
          </ac:spMkLst>
        </pc:spChg>
      </pc:sldChg>
      <pc:sldChg chg="delSp modSp mod">
        <pc:chgData name="Jim Hogg" userId="34797abe98eaa765" providerId="LiveId" clId="{32256CD5-A0B0-4B36-9988-5322A39868E2}" dt="2021-02-12T20:21:10.538" v="7" actId="6549"/>
        <pc:sldMkLst>
          <pc:docMk/>
          <pc:sldMk cId="3697331291" sldId="421"/>
        </pc:sldMkLst>
        <pc:spChg chg="mod">
          <ac:chgData name="Jim Hogg" userId="34797abe98eaa765" providerId="LiveId" clId="{32256CD5-A0B0-4B36-9988-5322A39868E2}" dt="2021-02-12T20:20:46.258" v="3" actId="20577"/>
          <ac:spMkLst>
            <pc:docMk/>
            <pc:sldMk cId="3697331291" sldId="421"/>
            <ac:spMk id="128" creationId="{B84B80C7-C6CB-4F89-8616-C77EDD87D3B6}"/>
          </ac:spMkLst>
        </pc:spChg>
        <pc:spChg chg="del">
          <ac:chgData name="Jim Hogg" userId="34797abe98eaa765" providerId="LiveId" clId="{32256CD5-A0B0-4B36-9988-5322A39868E2}" dt="2021-02-12T20:20:55.995" v="4" actId="478"/>
          <ac:spMkLst>
            <pc:docMk/>
            <pc:sldMk cId="3697331291" sldId="421"/>
            <ac:spMk id="129" creationId="{582AA55F-C3BF-4C03-BBD8-46352091FD44}"/>
          </ac:spMkLst>
        </pc:spChg>
        <pc:spChg chg="mod">
          <ac:chgData name="Jim Hogg" userId="34797abe98eaa765" providerId="LiveId" clId="{32256CD5-A0B0-4B36-9988-5322A39868E2}" dt="2021-02-12T20:21:10.538" v="7" actId="6549"/>
          <ac:spMkLst>
            <pc:docMk/>
            <pc:sldMk cId="3697331291" sldId="421"/>
            <ac:spMk id="130" creationId="{38C4A979-6C49-47DA-AFC6-621BF50C73F5}"/>
          </ac:spMkLst>
        </pc:spChg>
        <pc:spChg chg="mod">
          <ac:chgData name="Jim Hogg" userId="34797abe98eaa765" providerId="LiveId" clId="{32256CD5-A0B0-4B36-9988-5322A39868E2}" dt="2021-02-12T20:21:07.251" v="5" actId="1076"/>
          <ac:spMkLst>
            <pc:docMk/>
            <pc:sldMk cId="3697331291" sldId="421"/>
            <ac:spMk id="131" creationId="{3B302D02-5550-4A62-9D94-67FF6396E395}"/>
          </ac:spMkLst>
        </pc:spChg>
        <pc:cxnChg chg="mod">
          <ac:chgData name="Jim Hogg" userId="34797abe98eaa765" providerId="LiveId" clId="{32256CD5-A0B0-4B36-9988-5322A39868E2}" dt="2021-02-12T20:21:07.251" v="5" actId="1076"/>
          <ac:cxnSpMkLst>
            <pc:docMk/>
            <pc:sldMk cId="3697331291" sldId="421"/>
            <ac:cxnSpMk id="28" creationId="{00000000-0000-0000-0000-000000000000}"/>
          </ac:cxnSpMkLst>
        </pc:cxnChg>
      </pc:sldChg>
      <pc:sldChg chg="modSp mod">
        <pc:chgData name="Jim Hogg" userId="34797abe98eaa765" providerId="LiveId" clId="{32256CD5-A0B0-4B36-9988-5322A39868E2}" dt="2021-02-12T20:33:23.836" v="238" actId="1076"/>
        <pc:sldMkLst>
          <pc:docMk/>
          <pc:sldMk cId="2992819946" sldId="422"/>
        </pc:sldMkLst>
        <pc:spChg chg="mod">
          <ac:chgData name="Jim Hogg" userId="34797abe98eaa765" providerId="LiveId" clId="{32256CD5-A0B0-4B36-9988-5322A39868E2}" dt="2021-02-12T20:33:23.836" v="238" actId="1076"/>
          <ac:spMkLst>
            <pc:docMk/>
            <pc:sldMk cId="2992819946" sldId="422"/>
            <ac:spMk id="4" creationId="{00000000-0000-0000-0000-000000000000}"/>
          </ac:spMkLst>
        </pc:spChg>
      </pc:sldChg>
      <pc:sldChg chg="modSp mod">
        <pc:chgData name="Jim Hogg" userId="34797abe98eaa765" providerId="LiveId" clId="{32256CD5-A0B0-4B36-9988-5322A39868E2}" dt="2021-02-12T20:34:06.586" v="239"/>
        <pc:sldMkLst>
          <pc:docMk/>
          <pc:sldMk cId="680012607" sldId="423"/>
        </pc:sldMkLst>
        <pc:spChg chg="mod">
          <ac:chgData name="Jim Hogg" userId="34797abe98eaa765" providerId="LiveId" clId="{32256CD5-A0B0-4B36-9988-5322A39868E2}" dt="2021-02-12T20:34:06.586" v="239"/>
          <ac:spMkLst>
            <pc:docMk/>
            <pc:sldMk cId="680012607" sldId="423"/>
            <ac:spMk id="4" creationId="{00000000-0000-0000-0000-000000000000}"/>
          </ac:spMkLst>
        </pc:spChg>
      </pc:sldChg>
      <pc:sldChg chg="modSp mod">
        <pc:chgData name="Jim Hogg" userId="34797abe98eaa765" providerId="LiveId" clId="{32256CD5-A0B0-4B36-9988-5322A39868E2}" dt="2021-02-12T20:38:08.878" v="257" actId="1076"/>
        <pc:sldMkLst>
          <pc:docMk/>
          <pc:sldMk cId="2139569131" sldId="425"/>
        </pc:sldMkLst>
        <pc:spChg chg="mod">
          <ac:chgData name="Jim Hogg" userId="34797abe98eaa765" providerId="LiveId" clId="{32256CD5-A0B0-4B36-9988-5322A39868E2}" dt="2021-02-12T20:38:08.878" v="257" actId="1076"/>
          <ac:spMkLst>
            <pc:docMk/>
            <pc:sldMk cId="2139569131" sldId="425"/>
            <ac:spMk id="4" creationId="{00000000-0000-0000-0000-000000000000}"/>
          </ac:spMkLst>
        </pc:spChg>
      </pc:sldChg>
      <pc:sldChg chg="addSp modSp mod">
        <pc:chgData name="Jim Hogg" userId="34797abe98eaa765" providerId="LiveId" clId="{32256CD5-A0B0-4B36-9988-5322A39868E2}" dt="2021-02-12T20:39:23.882" v="264" actId="1076"/>
        <pc:sldMkLst>
          <pc:docMk/>
          <pc:sldMk cId="3946035307" sldId="432"/>
        </pc:sldMkLst>
        <pc:spChg chg="mod">
          <ac:chgData name="Jim Hogg" userId="34797abe98eaa765" providerId="LiveId" clId="{32256CD5-A0B0-4B36-9988-5322A39868E2}" dt="2021-02-12T20:39:10.378" v="262" actId="1076"/>
          <ac:spMkLst>
            <pc:docMk/>
            <pc:sldMk cId="3946035307" sldId="432"/>
            <ac:spMk id="4" creationId="{02FD00C0-21B3-4D8D-BD8B-780555E5B678}"/>
          </ac:spMkLst>
        </pc:spChg>
        <pc:spChg chg="add mod">
          <ac:chgData name="Jim Hogg" userId="34797abe98eaa765" providerId="LiveId" clId="{32256CD5-A0B0-4B36-9988-5322A39868E2}" dt="2021-02-12T20:39:23.882" v="264" actId="1076"/>
          <ac:spMkLst>
            <pc:docMk/>
            <pc:sldMk cId="3946035307" sldId="432"/>
            <ac:spMk id="5" creationId="{DE7055A2-ADA6-4DE8-97E1-C62252E2BE78}"/>
          </ac:spMkLst>
        </pc:spChg>
        <pc:spChg chg="add mod">
          <ac:chgData name="Jim Hogg" userId="34797abe98eaa765" providerId="LiveId" clId="{32256CD5-A0B0-4B36-9988-5322A39868E2}" dt="2021-02-12T20:39:23.882" v="264" actId="1076"/>
          <ac:spMkLst>
            <pc:docMk/>
            <pc:sldMk cId="3946035307" sldId="432"/>
            <ac:spMk id="6" creationId="{7C84A544-DD98-4DAB-84AE-D95281DF22C2}"/>
          </ac:spMkLst>
        </pc:spChg>
      </pc:sldChg>
      <pc:sldChg chg="addSp modSp mod">
        <pc:chgData name="Jim Hogg" userId="34797abe98eaa765" providerId="LiveId" clId="{32256CD5-A0B0-4B36-9988-5322A39868E2}" dt="2021-02-12T20:40:32.684" v="267" actId="1076"/>
        <pc:sldMkLst>
          <pc:docMk/>
          <pc:sldMk cId="733394240" sldId="433"/>
        </pc:sldMkLst>
        <pc:spChg chg="mod">
          <ac:chgData name="Jim Hogg" userId="34797abe98eaa765" providerId="LiveId" clId="{32256CD5-A0B0-4B36-9988-5322A39868E2}" dt="2021-02-12T20:40:28.986" v="266" actId="1076"/>
          <ac:spMkLst>
            <pc:docMk/>
            <pc:sldMk cId="733394240" sldId="433"/>
            <ac:spMk id="4" creationId="{02FD00C0-21B3-4D8D-BD8B-780555E5B678}"/>
          </ac:spMkLst>
        </pc:spChg>
        <pc:spChg chg="add mod">
          <ac:chgData name="Jim Hogg" userId="34797abe98eaa765" providerId="LiveId" clId="{32256CD5-A0B0-4B36-9988-5322A39868E2}" dt="2021-02-12T20:40:32.684" v="267" actId="1076"/>
          <ac:spMkLst>
            <pc:docMk/>
            <pc:sldMk cId="733394240" sldId="433"/>
            <ac:spMk id="5" creationId="{1F417EF6-9C63-422D-95E2-04293ED727AC}"/>
          </ac:spMkLst>
        </pc:spChg>
        <pc:spChg chg="add mod">
          <ac:chgData name="Jim Hogg" userId="34797abe98eaa765" providerId="LiveId" clId="{32256CD5-A0B0-4B36-9988-5322A39868E2}" dt="2021-02-12T20:40:21.381" v="265"/>
          <ac:spMkLst>
            <pc:docMk/>
            <pc:sldMk cId="733394240" sldId="433"/>
            <ac:spMk id="6" creationId="{A2B247AF-9172-41B8-8DAA-C536A900D2B5}"/>
          </ac:spMkLst>
        </pc:spChg>
      </pc:sldChg>
      <pc:sldChg chg="delSp modSp mod">
        <pc:chgData name="Jim Hogg" userId="34797abe98eaa765" providerId="LiveId" clId="{32256CD5-A0B0-4B36-9988-5322A39868E2}" dt="2021-02-12T20:22:06.650" v="20" actId="20577"/>
        <pc:sldMkLst>
          <pc:docMk/>
          <pc:sldMk cId="1487922206" sldId="435"/>
        </pc:sldMkLst>
        <pc:spChg chg="mod">
          <ac:chgData name="Jim Hogg" userId="34797abe98eaa765" providerId="LiveId" clId="{32256CD5-A0B0-4B36-9988-5322A39868E2}" dt="2021-02-12T20:22:06.650" v="20" actId="20577"/>
          <ac:spMkLst>
            <pc:docMk/>
            <pc:sldMk cId="1487922206" sldId="435"/>
            <ac:spMk id="31" creationId="{93F68F23-671B-4E33-89B0-ECFCFFC7BC24}"/>
          </ac:spMkLst>
        </pc:spChg>
        <pc:spChg chg="mod">
          <ac:chgData name="Jim Hogg" userId="34797abe98eaa765" providerId="LiveId" clId="{32256CD5-A0B0-4B36-9988-5322A39868E2}" dt="2021-02-12T20:21:28.138" v="10" actId="20577"/>
          <ac:spMkLst>
            <pc:docMk/>
            <pc:sldMk cId="1487922206" sldId="435"/>
            <ac:spMk id="128" creationId="{B84B80C7-C6CB-4F89-8616-C77EDD87D3B6}"/>
          </ac:spMkLst>
        </pc:spChg>
        <pc:spChg chg="del">
          <ac:chgData name="Jim Hogg" userId="34797abe98eaa765" providerId="LiveId" clId="{32256CD5-A0B0-4B36-9988-5322A39868E2}" dt="2021-02-12T20:21:33.176" v="11" actId="478"/>
          <ac:spMkLst>
            <pc:docMk/>
            <pc:sldMk cId="1487922206" sldId="435"/>
            <ac:spMk id="129" creationId="{582AA55F-C3BF-4C03-BBD8-46352091FD44}"/>
          </ac:spMkLst>
        </pc:spChg>
        <pc:spChg chg="mod">
          <ac:chgData name="Jim Hogg" userId="34797abe98eaa765" providerId="LiveId" clId="{32256CD5-A0B0-4B36-9988-5322A39868E2}" dt="2021-02-12T20:21:46.530" v="14" actId="1076"/>
          <ac:spMkLst>
            <pc:docMk/>
            <pc:sldMk cId="1487922206" sldId="435"/>
            <ac:spMk id="130" creationId="{38C4A979-6C49-47DA-AFC6-621BF50C73F5}"/>
          </ac:spMkLst>
        </pc:spChg>
        <pc:spChg chg="mod">
          <ac:chgData name="Jim Hogg" userId="34797abe98eaa765" providerId="LiveId" clId="{32256CD5-A0B0-4B36-9988-5322A39868E2}" dt="2021-02-12T20:21:46.530" v="14" actId="1076"/>
          <ac:spMkLst>
            <pc:docMk/>
            <pc:sldMk cId="1487922206" sldId="435"/>
            <ac:spMk id="131" creationId="{3B302D02-5550-4A62-9D94-67FF6396E395}"/>
          </ac:spMkLst>
        </pc:spChg>
        <pc:cxnChg chg="mod">
          <ac:chgData name="Jim Hogg" userId="34797abe98eaa765" providerId="LiveId" clId="{32256CD5-A0B0-4B36-9988-5322A39868E2}" dt="2021-02-12T20:21:46.530" v="14" actId="1076"/>
          <ac:cxnSpMkLst>
            <pc:docMk/>
            <pc:sldMk cId="1487922206" sldId="435"/>
            <ac:cxnSpMk id="28" creationId="{00000000-0000-0000-0000-000000000000}"/>
          </ac:cxnSpMkLst>
        </pc:cxnChg>
      </pc:sldChg>
      <pc:sldChg chg="addSp delSp modSp mod">
        <pc:chgData name="Jim Hogg" userId="34797abe98eaa765" providerId="LiveId" clId="{32256CD5-A0B0-4B36-9988-5322A39868E2}" dt="2021-02-12T20:25:15.327" v="86" actId="692"/>
        <pc:sldMkLst>
          <pc:docMk/>
          <pc:sldMk cId="2263833329" sldId="436"/>
        </pc:sldMkLst>
        <pc:spChg chg="add mod">
          <ac:chgData name="Jim Hogg" userId="34797abe98eaa765" providerId="LiveId" clId="{32256CD5-A0B0-4B36-9988-5322A39868E2}" dt="2021-02-12T20:24:52.952" v="84" actId="207"/>
          <ac:spMkLst>
            <pc:docMk/>
            <pc:sldMk cId="2263833329" sldId="436"/>
            <ac:spMk id="5" creationId="{402AAC8F-9858-446E-8FEC-CCB107CDF43A}"/>
          </ac:spMkLst>
        </pc:spChg>
        <pc:spChg chg="mod">
          <ac:chgData name="Jim Hogg" userId="34797abe98eaa765" providerId="LiveId" clId="{32256CD5-A0B0-4B36-9988-5322A39868E2}" dt="2021-02-12T20:22:59.808" v="33" actId="20577"/>
          <ac:spMkLst>
            <pc:docMk/>
            <pc:sldMk cId="2263833329" sldId="436"/>
            <ac:spMk id="31" creationId="{93F68F23-671B-4E33-89B0-ECFCFFC7BC24}"/>
          </ac:spMkLst>
        </pc:spChg>
        <pc:spChg chg="mod">
          <ac:chgData name="Jim Hogg" userId="34797abe98eaa765" providerId="LiveId" clId="{32256CD5-A0B0-4B36-9988-5322A39868E2}" dt="2021-02-12T20:23:43.066" v="43" actId="20577"/>
          <ac:spMkLst>
            <pc:docMk/>
            <pc:sldMk cId="2263833329" sldId="436"/>
            <ac:spMk id="79" creationId="{C9046938-0B0F-4832-9657-813171AF00E2}"/>
          </ac:spMkLst>
        </pc:spChg>
        <pc:spChg chg="mod">
          <ac:chgData name="Jim Hogg" userId="34797abe98eaa765" providerId="LiveId" clId="{32256CD5-A0B0-4B36-9988-5322A39868E2}" dt="2021-02-12T20:23:58.639" v="46" actId="20577"/>
          <ac:spMkLst>
            <pc:docMk/>
            <pc:sldMk cId="2263833329" sldId="436"/>
            <ac:spMk id="116" creationId="{A09DF42B-D0F2-4E36-BCAB-7D88553EA821}"/>
          </ac:spMkLst>
        </pc:spChg>
        <pc:spChg chg="mod">
          <ac:chgData name="Jim Hogg" userId="34797abe98eaa765" providerId="LiveId" clId="{32256CD5-A0B0-4B36-9988-5322A39868E2}" dt="2021-02-12T20:24:05.503" v="50" actId="20577"/>
          <ac:spMkLst>
            <pc:docMk/>
            <pc:sldMk cId="2263833329" sldId="436"/>
            <ac:spMk id="117" creationId="{16398E7C-05C0-424E-8F2F-74BA30E182A5}"/>
          </ac:spMkLst>
        </pc:spChg>
        <pc:spChg chg="mod">
          <ac:chgData name="Jim Hogg" userId="34797abe98eaa765" providerId="LiveId" clId="{32256CD5-A0B0-4B36-9988-5322A39868E2}" dt="2021-02-12T20:22:35.065" v="23" actId="6549"/>
          <ac:spMkLst>
            <pc:docMk/>
            <pc:sldMk cId="2263833329" sldId="436"/>
            <ac:spMk id="128" creationId="{B84B80C7-C6CB-4F89-8616-C77EDD87D3B6}"/>
          </ac:spMkLst>
        </pc:spChg>
        <pc:spChg chg="del">
          <ac:chgData name="Jim Hogg" userId="34797abe98eaa765" providerId="LiveId" clId="{32256CD5-A0B0-4B36-9988-5322A39868E2}" dt="2021-02-12T20:22:37.993" v="24" actId="478"/>
          <ac:spMkLst>
            <pc:docMk/>
            <pc:sldMk cId="2263833329" sldId="436"/>
            <ac:spMk id="129" creationId="{582AA55F-C3BF-4C03-BBD8-46352091FD44}"/>
          </ac:spMkLst>
        </pc:spChg>
        <pc:spChg chg="mod">
          <ac:chgData name="Jim Hogg" userId="34797abe98eaa765" providerId="LiveId" clId="{32256CD5-A0B0-4B36-9988-5322A39868E2}" dt="2021-02-12T20:22:51.522" v="27" actId="1076"/>
          <ac:spMkLst>
            <pc:docMk/>
            <pc:sldMk cId="2263833329" sldId="436"/>
            <ac:spMk id="130" creationId="{38C4A979-6C49-47DA-AFC6-621BF50C73F5}"/>
          </ac:spMkLst>
        </pc:spChg>
        <pc:spChg chg="mod">
          <ac:chgData name="Jim Hogg" userId="34797abe98eaa765" providerId="LiveId" clId="{32256CD5-A0B0-4B36-9988-5322A39868E2}" dt="2021-02-12T20:22:51.522" v="27" actId="1076"/>
          <ac:spMkLst>
            <pc:docMk/>
            <pc:sldMk cId="2263833329" sldId="436"/>
            <ac:spMk id="131" creationId="{3B302D02-5550-4A62-9D94-67FF6396E395}"/>
          </ac:spMkLst>
        </pc:spChg>
        <pc:spChg chg="mod">
          <ac:chgData name="Jim Hogg" userId="34797abe98eaa765" providerId="LiveId" clId="{32256CD5-A0B0-4B36-9988-5322A39868E2}" dt="2021-02-12T20:23:25.502" v="36" actId="20577"/>
          <ac:spMkLst>
            <pc:docMk/>
            <pc:sldMk cId="2263833329" sldId="436"/>
            <ac:spMk id="147" creationId="{4992DCD6-DDED-462E-AA7F-156718C04A3D}"/>
          </ac:spMkLst>
        </pc:spChg>
        <pc:spChg chg="del">
          <ac:chgData name="Jim Hogg" userId="34797abe98eaa765" providerId="LiveId" clId="{32256CD5-A0B0-4B36-9988-5322A39868E2}" dt="2021-02-12T20:23:29.350" v="37" actId="478"/>
          <ac:spMkLst>
            <pc:docMk/>
            <pc:sldMk cId="2263833329" sldId="436"/>
            <ac:spMk id="148" creationId="{4A28639E-56AB-4C26-A0A3-22FA8466FC6C}"/>
          </ac:spMkLst>
        </pc:spChg>
        <pc:cxnChg chg="add mod">
          <ac:chgData name="Jim Hogg" userId="34797abe98eaa765" providerId="LiveId" clId="{32256CD5-A0B0-4B36-9988-5322A39868E2}" dt="2021-02-12T20:25:15.327" v="86" actId="692"/>
          <ac:cxnSpMkLst>
            <pc:docMk/>
            <pc:sldMk cId="2263833329" sldId="436"/>
            <ac:cxnSpMk id="7" creationId="{ED8E78F8-A881-47BD-81B8-380B7F64541A}"/>
          </ac:cxnSpMkLst>
        </pc:cxnChg>
        <pc:cxnChg chg="mod">
          <ac:chgData name="Jim Hogg" userId="34797abe98eaa765" providerId="LiveId" clId="{32256CD5-A0B0-4B36-9988-5322A39868E2}" dt="2021-02-12T20:22:51.522" v="27" actId="1076"/>
          <ac:cxnSpMkLst>
            <pc:docMk/>
            <pc:sldMk cId="2263833329" sldId="436"/>
            <ac:cxnSpMk id="28" creationId="{00000000-0000-0000-0000-000000000000}"/>
          </ac:cxnSpMkLst>
        </pc:cxnChg>
      </pc:sldChg>
      <pc:sldChg chg="addSp delSp modSp mod">
        <pc:chgData name="Jim Hogg" userId="34797abe98eaa765" providerId="LiveId" clId="{32256CD5-A0B0-4B36-9988-5322A39868E2}" dt="2021-02-12T20:32:22.620" v="234" actId="20577"/>
        <pc:sldMkLst>
          <pc:docMk/>
          <pc:sldMk cId="2568122094" sldId="438"/>
        </pc:sldMkLst>
        <pc:spChg chg="mod">
          <ac:chgData name="Jim Hogg" userId="34797abe98eaa765" providerId="LiveId" clId="{32256CD5-A0B0-4B36-9988-5322A39868E2}" dt="2021-02-12T20:25:57.643" v="99" actId="20577"/>
          <ac:spMkLst>
            <pc:docMk/>
            <pc:sldMk cId="2568122094" sldId="438"/>
            <ac:spMk id="31" creationId="{93F68F23-671B-4E33-89B0-ECFCFFC7BC24}"/>
          </ac:spMkLst>
        </pc:spChg>
        <pc:spChg chg="mod">
          <ac:chgData name="Jim Hogg" userId="34797abe98eaa765" providerId="LiveId" clId="{32256CD5-A0B0-4B36-9988-5322A39868E2}" dt="2021-02-12T20:32:22.620" v="234" actId="20577"/>
          <ac:spMkLst>
            <pc:docMk/>
            <pc:sldMk cId="2568122094" sldId="438"/>
            <ac:spMk id="45" creationId="{00000000-0000-0000-0000-000000000000}"/>
          </ac:spMkLst>
        </pc:spChg>
        <pc:spChg chg="add mod">
          <ac:chgData name="Jim Hogg" userId="34797abe98eaa765" providerId="LiveId" clId="{32256CD5-A0B0-4B36-9988-5322A39868E2}" dt="2021-02-12T20:29:53.298" v="152" actId="1076"/>
          <ac:spMkLst>
            <pc:docMk/>
            <pc:sldMk cId="2568122094" sldId="438"/>
            <ac:spMk id="57" creationId="{C0A6CE5E-913E-4FDC-964D-C8F8FE9A947E}"/>
          </ac:spMkLst>
        </pc:spChg>
        <pc:spChg chg="add mod">
          <ac:chgData name="Jim Hogg" userId="34797abe98eaa765" providerId="LiveId" clId="{32256CD5-A0B0-4B36-9988-5322A39868E2}" dt="2021-02-12T20:29:53.298" v="152" actId="1076"/>
          <ac:spMkLst>
            <pc:docMk/>
            <pc:sldMk cId="2568122094" sldId="438"/>
            <ac:spMk id="58" creationId="{01794B0B-6DB6-4668-BD26-60E23C85F5A9}"/>
          </ac:spMkLst>
        </pc:spChg>
        <pc:spChg chg="add mod">
          <ac:chgData name="Jim Hogg" userId="34797abe98eaa765" providerId="LiveId" clId="{32256CD5-A0B0-4B36-9988-5322A39868E2}" dt="2021-02-12T20:30:11.015" v="157" actId="20577"/>
          <ac:spMkLst>
            <pc:docMk/>
            <pc:sldMk cId="2568122094" sldId="438"/>
            <ac:spMk id="59" creationId="{72F9D182-986E-4195-8603-7A58CD90E73D}"/>
          </ac:spMkLst>
        </pc:spChg>
        <pc:spChg chg="add mod">
          <ac:chgData name="Jim Hogg" userId="34797abe98eaa765" providerId="LiveId" clId="{32256CD5-A0B0-4B36-9988-5322A39868E2}" dt="2021-02-12T20:29:53.298" v="152" actId="1076"/>
          <ac:spMkLst>
            <pc:docMk/>
            <pc:sldMk cId="2568122094" sldId="438"/>
            <ac:spMk id="60" creationId="{68A7533E-4B58-4FDA-A79D-308C0938FCB5}"/>
          </ac:spMkLst>
        </pc:spChg>
        <pc:spChg chg="add mod">
          <ac:chgData name="Jim Hogg" userId="34797abe98eaa765" providerId="LiveId" clId="{32256CD5-A0B0-4B36-9988-5322A39868E2}" dt="2021-02-12T20:29:53.298" v="152" actId="1076"/>
          <ac:spMkLst>
            <pc:docMk/>
            <pc:sldMk cId="2568122094" sldId="438"/>
            <ac:spMk id="61" creationId="{927DC961-7C84-4F65-9F80-A7DED277D38C}"/>
          </ac:spMkLst>
        </pc:spChg>
        <pc:spChg chg="add mod">
          <ac:chgData name="Jim Hogg" userId="34797abe98eaa765" providerId="LiveId" clId="{32256CD5-A0B0-4B36-9988-5322A39868E2}" dt="2021-02-12T20:31:33.205" v="209" actId="6549"/>
          <ac:spMkLst>
            <pc:docMk/>
            <pc:sldMk cId="2568122094" sldId="438"/>
            <ac:spMk id="63" creationId="{C041039B-B986-400A-9320-3B1C3BAD2CFF}"/>
          </ac:spMkLst>
        </pc:spChg>
        <pc:spChg chg="mod">
          <ac:chgData name="Jim Hogg" userId="34797abe98eaa765" providerId="LiveId" clId="{32256CD5-A0B0-4B36-9988-5322A39868E2}" dt="2021-02-12T20:26:29.791" v="119" actId="20577"/>
          <ac:spMkLst>
            <pc:docMk/>
            <pc:sldMk cId="2568122094" sldId="438"/>
            <ac:spMk id="79" creationId="{C9046938-0B0F-4832-9657-813171AF00E2}"/>
          </ac:spMkLst>
        </pc:spChg>
        <pc:spChg chg="mod">
          <ac:chgData name="Jim Hogg" userId="34797abe98eaa765" providerId="LiveId" clId="{32256CD5-A0B0-4B36-9988-5322A39868E2}" dt="2021-02-12T20:26:44.167" v="122" actId="6549"/>
          <ac:spMkLst>
            <pc:docMk/>
            <pc:sldMk cId="2568122094" sldId="438"/>
            <ac:spMk id="116" creationId="{A09DF42B-D0F2-4E36-BCAB-7D88553EA821}"/>
          </ac:spMkLst>
        </pc:spChg>
        <pc:spChg chg="mod">
          <ac:chgData name="Jim Hogg" userId="34797abe98eaa765" providerId="LiveId" clId="{32256CD5-A0B0-4B36-9988-5322A39868E2}" dt="2021-02-12T20:26:48.382" v="126" actId="20577"/>
          <ac:spMkLst>
            <pc:docMk/>
            <pc:sldMk cId="2568122094" sldId="438"/>
            <ac:spMk id="117" creationId="{16398E7C-05C0-424E-8F2F-74BA30E182A5}"/>
          </ac:spMkLst>
        </pc:spChg>
        <pc:spChg chg="mod">
          <ac:chgData name="Jim Hogg" userId="34797abe98eaa765" providerId="LiveId" clId="{32256CD5-A0B0-4B36-9988-5322A39868E2}" dt="2021-02-12T20:25:33.192" v="89" actId="20577"/>
          <ac:spMkLst>
            <pc:docMk/>
            <pc:sldMk cId="2568122094" sldId="438"/>
            <ac:spMk id="128" creationId="{B84B80C7-C6CB-4F89-8616-C77EDD87D3B6}"/>
          </ac:spMkLst>
        </pc:spChg>
        <pc:spChg chg="del">
          <ac:chgData name="Jim Hogg" userId="34797abe98eaa765" providerId="LiveId" clId="{32256CD5-A0B0-4B36-9988-5322A39868E2}" dt="2021-02-12T20:25:36.744" v="90" actId="478"/>
          <ac:spMkLst>
            <pc:docMk/>
            <pc:sldMk cId="2568122094" sldId="438"/>
            <ac:spMk id="129" creationId="{582AA55F-C3BF-4C03-BBD8-46352091FD44}"/>
          </ac:spMkLst>
        </pc:spChg>
        <pc:spChg chg="mod">
          <ac:chgData name="Jim Hogg" userId="34797abe98eaa765" providerId="LiveId" clId="{32256CD5-A0B0-4B36-9988-5322A39868E2}" dt="2021-02-12T20:25:49.800" v="93" actId="1076"/>
          <ac:spMkLst>
            <pc:docMk/>
            <pc:sldMk cId="2568122094" sldId="438"/>
            <ac:spMk id="130" creationId="{38C4A979-6C49-47DA-AFC6-621BF50C73F5}"/>
          </ac:spMkLst>
        </pc:spChg>
        <pc:spChg chg="mod">
          <ac:chgData name="Jim Hogg" userId="34797abe98eaa765" providerId="LiveId" clId="{32256CD5-A0B0-4B36-9988-5322A39868E2}" dt="2021-02-12T20:25:49.800" v="93" actId="1076"/>
          <ac:spMkLst>
            <pc:docMk/>
            <pc:sldMk cId="2568122094" sldId="438"/>
            <ac:spMk id="131" creationId="{3B302D02-5550-4A62-9D94-67FF6396E395}"/>
          </ac:spMkLst>
        </pc:spChg>
        <pc:spChg chg="mod">
          <ac:chgData name="Jim Hogg" userId="34797abe98eaa765" providerId="LiveId" clId="{32256CD5-A0B0-4B36-9988-5322A39868E2}" dt="2021-02-12T20:26:15.464" v="102" actId="6549"/>
          <ac:spMkLst>
            <pc:docMk/>
            <pc:sldMk cId="2568122094" sldId="438"/>
            <ac:spMk id="147" creationId="{4992DCD6-DDED-462E-AA7F-156718C04A3D}"/>
          </ac:spMkLst>
        </pc:spChg>
        <pc:spChg chg="del">
          <ac:chgData name="Jim Hogg" userId="34797abe98eaa765" providerId="LiveId" clId="{32256CD5-A0B0-4B36-9988-5322A39868E2}" dt="2021-02-12T20:26:18.318" v="103" actId="478"/>
          <ac:spMkLst>
            <pc:docMk/>
            <pc:sldMk cId="2568122094" sldId="438"/>
            <ac:spMk id="148" creationId="{4A28639E-56AB-4C26-A0A3-22FA8466FC6C}"/>
          </ac:spMkLst>
        </pc:spChg>
        <pc:spChg chg="mod">
          <ac:chgData name="Jim Hogg" userId="34797abe98eaa765" providerId="LiveId" clId="{32256CD5-A0B0-4B36-9988-5322A39868E2}" dt="2021-02-12T20:29:14.282" v="147" actId="1076"/>
          <ac:spMkLst>
            <pc:docMk/>
            <pc:sldMk cId="2568122094" sldId="438"/>
            <ac:spMk id="160" creationId="{1B15ACAD-FE09-46AF-BD46-5776870056D8}"/>
          </ac:spMkLst>
        </pc:spChg>
        <pc:spChg chg="del mod">
          <ac:chgData name="Jim Hogg" userId="34797abe98eaa765" providerId="LiveId" clId="{32256CD5-A0B0-4B36-9988-5322A39868E2}" dt="2021-02-12T20:27:41.599" v="136" actId="478"/>
          <ac:spMkLst>
            <pc:docMk/>
            <pc:sldMk cId="2568122094" sldId="438"/>
            <ac:spMk id="162" creationId="{B3DB9CA7-9E5D-414B-B571-0A8B49BCAB6B}"/>
          </ac:spMkLst>
        </pc:spChg>
        <pc:spChg chg="mod">
          <ac:chgData name="Jim Hogg" userId="34797abe98eaa765" providerId="LiveId" clId="{32256CD5-A0B0-4B36-9988-5322A39868E2}" dt="2021-02-12T20:28:05.951" v="140" actId="1076"/>
          <ac:spMkLst>
            <pc:docMk/>
            <pc:sldMk cId="2568122094" sldId="438"/>
            <ac:spMk id="163" creationId="{422E65C3-F150-4B80-951A-6F433127D973}"/>
          </ac:spMkLst>
        </pc:spChg>
        <pc:spChg chg="mod">
          <ac:chgData name="Jim Hogg" userId="34797abe98eaa765" providerId="LiveId" clId="{32256CD5-A0B0-4B36-9988-5322A39868E2}" dt="2021-02-12T20:27:00.560" v="132" actId="20577"/>
          <ac:spMkLst>
            <pc:docMk/>
            <pc:sldMk cId="2568122094" sldId="438"/>
            <ac:spMk id="168" creationId="{E8A6D3C4-AF48-4504-871E-0813BCEB3A4B}"/>
          </ac:spMkLst>
        </pc:spChg>
        <pc:spChg chg="del">
          <ac:chgData name="Jim Hogg" userId="34797abe98eaa765" providerId="LiveId" clId="{32256CD5-A0B0-4B36-9988-5322A39868E2}" dt="2021-02-12T20:28:19.389" v="141" actId="478"/>
          <ac:spMkLst>
            <pc:docMk/>
            <pc:sldMk cId="2568122094" sldId="438"/>
            <ac:spMk id="188" creationId="{4FC7F5D3-A736-4E18-A908-3E25DBF4B323}"/>
          </ac:spMkLst>
        </pc:spChg>
        <pc:cxnChg chg="mod">
          <ac:chgData name="Jim Hogg" userId="34797abe98eaa765" providerId="LiveId" clId="{32256CD5-A0B0-4B36-9988-5322A39868E2}" dt="2021-02-12T20:25:49.800" v="93" actId="1076"/>
          <ac:cxnSpMkLst>
            <pc:docMk/>
            <pc:sldMk cId="2568122094" sldId="438"/>
            <ac:cxnSpMk id="28" creationId="{00000000-0000-0000-0000-000000000000}"/>
          </ac:cxnSpMkLst>
        </pc:cxnChg>
        <pc:cxnChg chg="mod">
          <ac:chgData name="Jim Hogg" userId="34797abe98eaa765" providerId="LiveId" clId="{32256CD5-A0B0-4B36-9988-5322A39868E2}" dt="2021-02-12T20:29:14.282" v="147" actId="1076"/>
          <ac:cxnSpMkLst>
            <pc:docMk/>
            <pc:sldMk cId="2568122094" sldId="438"/>
            <ac:cxnSpMk id="47" creationId="{00000000-0000-0000-0000-000000000000}"/>
          </ac:cxnSpMkLst>
        </pc:cxnChg>
        <pc:cxnChg chg="add mod">
          <ac:chgData name="Jim Hogg" userId="34797abe98eaa765" providerId="LiveId" clId="{32256CD5-A0B0-4B36-9988-5322A39868E2}" dt="2021-02-12T20:29:59.119" v="153" actId="14100"/>
          <ac:cxnSpMkLst>
            <pc:docMk/>
            <pc:sldMk cId="2568122094" sldId="438"/>
            <ac:cxnSpMk id="55" creationId="{9888A57E-A9D6-4773-86BF-64BE101701CA}"/>
          </ac:cxnSpMkLst>
        </pc:cxnChg>
        <pc:cxnChg chg="add mod">
          <ac:chgData name="Jim Hogg" userId="34797abe98eaa765" providerId="LiveId" clId="{32256CD5-A0B0-4B36-9988-5322A39868E2}" dt="2021-02-12T20:31:04.606" v="184" actId="14100"/>
          <ac:cxnSpMkLst>
            <pc:docMk/>
            <pc:sldMk cId="2568122094" sldId="438"/>
            <ac:cxnSpMk id="64" creationId="{74DFFEC7-FBAB-4779-9C64-2B018315A190}"/>
          </ac:cxnSpMkLst>
        </pc:cxnChg>
        <pc:cxnChg chg="mod">
          <ac:chgData name="Jim Hogg" userId="34797abe98eaa765" providerId="LiveId" clId="{32256CD5-A0B0-4B36-9988-5322A39868E2}" dt="2021-02-12T20:28:05.951" v="140" actId="1076"/>
          <ac:cxnSpMkLst>
            <pc:docMk/>
            <pc:sldMk cId="2568122094" sldId="438"/>
            <ac:cxnSpMk id="181" creationId="{D12B299E-A17C-49D4-9389-499ECEFBC316}"/>
          </ac:cxnSpMkLst>
        </pc:cxnChg>
        <pc:cxnChg chg="del mod">
          <ac:chgData name="Jim Hogg" userId="34797abe98eaa765" providerId="LiveId" clId="{32256CD5-A0B0-4B36-9988-5322A39868E2}" dt="2021-02-12T20:28:19.389" v="141" actId="478"/>
          <ac:cxnSpMkLst>
            <pc:docMk/>
            <pc:sldMk cId="2568122094" sldId="438"/>
            <ac:cxnSpMk id="190" creationId="{05777670-DA0A-4A58-9440-9616972B13A4}"/>
          </ac:cxnSpMkLst>
        </pc:cxnChg>
      </pc:sldChg>
      <pc:sldChg chg="modSp mod">
        <pc:chgData name="Jim Hogg" userId="34797abe98eaa765" providerId="LiveId" clId="{32256CD5-A0B0-4B36-9988-5322A39868E2}" dt="2021-02-12T20:36:05.355" v="250" actId="20577"/>
        <pc:sldMkLst>
          <pc:docMk/>
          <pc:sldMk cId="2232175801" sldId="439"/>
        </pc:sldMkLst>
        <pc:spChg chg="mod">
          <ac:chgData name="Jim Hogg" userId="34797abe98eaa765" providerId="LiveId" clId="{32256CD5-A0B0-4B36-9988-5322A39868E2}" dt="2021-02-12T20:35:21.621" v="245" actId="20577"/>
          <ac:spMkLst>
            <pc:docMk/>
            <pc:sldMk cId="2232175801" sldId="439"/>
            <ac:spMk id="4" creationId="{00000000-0000-0000-0000-000000000000}"/>
          </ac:spMkLst>
        </pc:spChg>
        <pc:spChg chg="mod">
          <ac:chgData name="Jim Hogg" userId="34797abe98eaa765" providerId="LiveId" clId="{32256CD5-A0B0-4B36-9988-5322A39868E2}" dt="2021-02-12T20:36:05.355" v="250" actId="20577"/>
          <ac:spMkLst>
            <pc:docMk/>
            <pc:sldMk cId="2232175801" sldId="439"/>
            <ac:spMk id="7" creationId="{00000000-0000-0000-0000-000000000000}"/>
          </ac:spMkLst>
        </pc:spChg>
      </pc:sldChg>
      <pc:sldChg chg="modSp mod">
        <pc:chgData name="Jim Hogg" userId="34797abe98eaa765" providerId="LiveId" clId="{32256CD5-A0B0-4B36-9988-5322A39868E2}" dt="2021-02-12T20:34:40.873" v="240"/>
        <pc:sldMkLst>
          <pc:docMk/>
          <pc:sldMk cId="1724293180" sldId="440"/>
        </pc:sldMkLst>
        <pc:spChg chg="mod">
          <ac:chgData name="Jim Hogg" userId="34797abe98eaa765" providerId="LiveId" clId="{32256CD5-A0B0-4B36-9988-5322A39868E2}" dt="2021-02-12T20:34:40.873" v="240"/>
          <ac:spMkLst>
            <pc:docMk/>
            <pc:sldMk cId="1724293180" sldId="440"/>
            <ac:spMk id="4" creationId="{00000000-0000-0000-0000-000000000000}"/>
          </ac:spMkLst>
        </pc:spChg>
      </pc:sldChg>
      <pc:sldChg chg="modSp mod">
        <pc:chgData name="Jim Hogg" userId="34797abe98eaa765" providerId="LiveId" clId="{32256CD5-A0B0-4B36-9988-5322A39868E2}" dt="2021-02-12T20:44:54.783" v="272" actId="1076"/>
        <pc:sldMkLst>
          <pc:docMk/>
          <pc:sldMk cId="3600886535" sldId="443"/>
        </pc:sldMkLst>
        <pc:spChg chg="mod">
          <ac:chgData name="Jim Hogg" userId="34797abe98eaa765" providerId="LiveId" clId="{32256CD5-A0B0-4B36-9988-5322A39868E2}" dt="2021-02-12T20:44:54.783" v="272" actId="1076"/>
          <ac:spMkLst>
            <pc:docMk/>
            <pc:sldMk cId="3600886535" sldId="443"/>
            <ac:spMk id="4" creationId="{AC1809A4-9717-4C19-B6E0-762DDC18044C}"/>
          </ac:spMkLst>
        </pc:spChg>
      </pc:sldChg>
      <pc:sldChg chg="addSp delSp modSp mod">
        <pc:chgData name="Jim Hogg" userId="34797abe98eaa765" providerId="LiveId" clId="{32256CD5-A0B0-4B36-9988-5322A39868E2}" dt="2021-02-12T20:47:59.578" v="289" actId="692"/>
        <pc:sldMkLst>
          <pc:docMk/>
          <pc:sldMk cId="2457212551" sldId="445"/>
        </pc:sldMkLst>
        <pc:spChg chg="del mod">
          <ac:chgData name="Jim Hogg" userId="34797abe98eaa765" providerId="LiveId" clId="{32256CD5-A0B0-4B36-9988-5322A39868E2}" dt="2021-02-12T20:47:22.538" v="287" actId="478"/>
          <ac:spMkLst>
            <pc:docMk/>
            <pc:sldMk cId="2457212551" sldId="445"/>
            <ac:spMk id="5" creationId="{69FB18A8-9471-45E8-B8A5-D19429257192}"/>
          </ac:spMkLst>
        </pc:spChg>
        <pc:spChg chg="add mod">
          <ac:chgData name="Jim Hogg" userId="34797abe98eaa765" providerId="LiveId" clId="{32256CD5-A0B0-4B36-9988-5322A39868E2}" dt="2021-02-12T20:47:59.578" v="289" actId="692"/>
          <ac:spMkLst>
            <pc:docMk/>
            <pc:sldMk cId="2457212551" sldId="445"/>
            <ac:spMk id="7" creationId="{259010B1-1116-4611-BB98-4BA624B22776}"/>
          </ac:spMkLst>
        </pc:spChg>
      </pc:sldChg>
      <pc:sldChg chg="modSp mod">
        <pc:chgData name="Jim Hogg" userId="34797abe98eaa765" providerId="LiveId" clId="{32256CD5-A0B0-4B36-9988-5322A39868E2}" dt="2021-02-12T20:48:44.816" v="292" actId="20577"/>
        <pc:sldMkLst>
          <pc:docMk/>
          <pc:sldMk cId="3430720658" sldId="446"/>
        </pc:sldMkLst>
        <pc:spChg chg="mod">
          <ac:chgData name="Jim Hogg" userId="34797abe98eaa765" providerId="LiveId" clId="{32256CD5-A0B0-4B36-9988-5322A39868E2}" dt="2021-02-12T20:48:44.816" v="292" actId="20577"/>
          <ac:spMkLst>
            <pc:docMk/>
            <pc:sldMk cId="3430720658" sldId="446"/>
            <ac:spMk id="7" creationId="{3BA16541-4E58-4C46-A2C9-B9B2E43C489D}"/>
          </ac:spMkLst>
        </pc:spChg>
      </pc:sldChg>
    </pc:docChg>
  </pc:docChgLst>
  <pc:docChgLst>
    <pc:chgData name="Jim Hogg" userId="34797abe98eaa765" providerId="LiveId" clId="{2410A87B-7719-46FB-BC7F-7BF1F87C7FC4}"/>
    <pc:docChg chg="modSld">
      <pc:chgData name="Jim Hogg" userId="34797abe98eaa765" providerId="LiveId" clId="{2410A87B-7719-46FB-BC7F-7BF1F87C7FC4}" dt="2021-01-05T22:47:21.600" v="11" actId="2711"/>
      <pc:docMkLst>
        <pc:docMk/>
      </pc:docMkLst>
      <pc:sldChg chg="modSp mod">
        <pc:chgData name="Jim Hogg" userId="34797abe98eaa765" providerId="LiveId" clId="{2410A87B-7719-46FB-BC7F-7BF1F87C7FC4}" dt="2021-01-05T22:46:02.682" v="5" actId="255"/>
        <pc:sldMkLst>
          <pc:docMk/>
          <pc:sldMk cId="2258384413" sldId="413"/>
        </pc:sldMkLst>
        <pc:spChg chg="mod">
          <ac:chgData name="Jim Hogg" userId="34797abe98eaa765" providerId="LiveId" clId="{2410A87B-7719-46FB-BC7F-7BF1F87C7FC4}" dt="2021-01-05T22:46:02.682" v="5" actId="255"/>
          <ac:spMkLst>
            <pc:docMk/>
            <pc:sldMk cId="2258384413" sldId="413"/>
            <ac:spMk id="4" creationId="{81D7B9D6-B702-46DB-9195-278CC68669AA}"/>
          </ac:spMkLst>
        </pc:spChg>
      </pc:sldChg>
      <pc:sldChg chg="modSp mod">
        <pc:chgData name="Jim Hogg" userId="34797abe98eaa765" providerId="LiveId" clId="{2410A87B-7719-46FB-BC7F-7BF1F87C7FC4}" dt="2021-01-05T22:45:35.351" v="3" actId="2711"/>
        <pc:sldMkLst>
          <pc:docMk/>
          <pc:sldMk cId="1144382851" sldId="419"/>
        </pc:sldMkLst>
        <pc:spChg chg="mod">
          <ac:chgData name="Jim Hogg" userId="34797abe98eaa765" providerId="LiveId" clId="{2410A87B-7719-46FB-BC7F-7BF1F87C7FC4}" dt="2021-01-05T22:45:35.351" v="3" actId="2711"/>
          <ac:spMkLst>
            <pc:docMk/>
            <pc:sldMk cId="1144382851" sldId="419"/>
            <ac:spMk id="4" creationId="{81D7B9D6-B702-46DB-9195-278CC68669AA}"/>
          </ac:spMkLst>
        </pc:spChg>
      </pc:sldChg>
      <pc:sldChg chg="modSp mod">
        <pc:chgData name="Jim Hogg" userId="34797abe98eaa765" providerId="LiveId" clId="{2410A87B-7719-46FB-BC7F-7BF1F87C7FC4}" dt="2021-01-05T22:46:31.524" v="6" actId="2711"/>
        <pc:sldMkLst>
          <pc:docMk/>
          <pc:sldMk cId="2985326265" sldId="427"/>
        </pc:sldMkLst>
        <pc:spChg chg="mod">
          <ac:chgData name="Jim Hogg" userId="34797abe98eaa765" providerId="LiveId" clId="{2410A87B-7719-46FB-BC7F-7BF1F87C7FC4}" dt="2021-01-05T22:46:31.524" v="6" actId="2711"/>
          <ac:spMkLst>
            <pc:docMk/>
            <pc:sldMk cId="2985326265" sldId="427"/>
            <ac:spMk id="4" creationId="{81D7B9D6-B702-46DB-9195-278CC68669AA}"/>
          </ac:spMkLst>
        </pc:spChg>
      </pc:sldChg>
      <pc:sldChg chg="modSp mod">
        <pc:chgData name="Jim Hogg" userId="34797abe98eaa765" providerId="LiveId" clId="{2410A87B-7719-46FB-BC7F-7BF1F87C7FC4}" dt="2021-01-05T22:47:00.689" v="9" actId="2711"/>
        <pc:sldMkLst>
          <pc:docMk/>
          <pc:sldMk cId="991489442" sldId="429"/>
        </pc:sldMkLst>
        <pc:spChg chg="mod">
          <ac:chgData name="Jim Hogg" userId="34797abe98eaa765" providerId="LiveId" clId="{2410A87B-7719-46FB-BC7F-7BF1F87C7FC4}" dt="2021-01-05T22:47:00.689" v="9" actId="2711"/>
          <ac:spMkLst>
            <pc:docMk/>
            <pc:sldMk cId="991489442" sldId="429"/>
            <ac:spMk id="4" creationId="{81D7B9D6-B702-46DB-9195-278CC68669AA}"/>
          </ac:spMkLst>
        </pc:spChg>
      </pc:sldChg>
      <pc:sldChg chg="modSp mod">
        <pc:chgData name="Jim Hogg" userId="34797abe98eaa765" providerId="LiveId" clId="{2410A87B-7719-46FB-BC7F-7BF1F87C7FC4}" dt="2021-01-05T22:46:45.486" v="7" actId="2711"/>
        <pc:sldMkLst>
          <pc:docMk/>
          <pc:sldMk cId="2702926719" sldId="431"/>
        </pc:sldMkLst>
        <pc:spChg chg="mod">
          <ac:chgData name="Jim Hogg" userId="34797abe98eaa765" providerId="LiveId" clId="{2410A87B-7719-46FB-BC7F-7BF1F87C7FC4}" dt="2021-01-05T22:46:45.486" v="7" actId="2711"/>
          <ac:spMkLst>
            <pc:docMk/>
            <pc:sldMk cId="2702926719" sldId="431"/>
            <ac:spMk id="4" creationId="{81D7B9D6-B702-46DB-9195-278CC68669AA}"/>
          </ac:spMkLst>
        </pc:spChg>
      </pc:sldChg>
      <pc:sldChg chg="modSp mod">
        <pc:chgData name="Jim Hogg" userId="34797abe98eaa765" providerId="LiveId" clId="{2410A87B-7719-46FB-BC7F-7BF1F87C7FC4}" dt="2021-01-05T22:46:53.618" v="8" actId="2711"/>
        <pc:sldMkLst>
          <pc:docMk/>
          <pc:sldMk cId="2169982042" sldId="434"/>
        </pc:sldMkLst>
        <pc:spChg chg="mod">
          <ac:chgData name="Jim Hogg" userId="34797abe98eaa765" providerId="LiveId" clId="{2410A87B-7719-46FB-BC7F-7BF1F87C7FC4}" dt="2021-01-05T22:46:53.618" v="8" actId="2711"/>
          <ac:spMkLst>
            <pc:docMk/>
            <pc:sldMk cId="2169982042" sldId="434"/>
            <ac:spMk id="4" creationId="{81D7B9D6-B702-46DB-9195-278CC68669AA}"/>
          </ac:spMkLst>
        </pc:spChg>
      </pc:sldChg>
      <pc:sldChg chg="modSp mod">
        <pc:chgData name="Jim Hogg" userId="34797abe98eaa765" providerId="LiveId" clId="{2410A87B-7719-46FB-BC7F-7BF1F87C7FC4}" dt="2021-01-05T22:47:21.600" v="11" actId="2711"/>
        <pc:sldMkLst>
          <pc:docMk/>
          <pc:sldMk cId="1593969013" sldId="441"/>
        </pc:sldMkLst>
        <pc:spChg chg="mod">
          <ac:chgData name="Jim Hogg" userId="34797abe98eaa765" providerId="LiveId" clId="{2410A87B-7719-46FB-BC7F-7BF1F87C7FC4}" dt="2021-01-05T22:47:21.600" v="11" actId="2711"/>
          <ac:spMkLst>
            <pc:docMk/>
            <pc:sldMk cId="1593969013" sldId="441"/>
            <ac:spMk id="4" creationId="{81D7B9D6-B702-46DB-9195-278CC68669AA}"/>
          </ac:spMkLst>
        </pc:spChg>
      </pc:sldChg>
    </pc:docChg>
  </pc:docChgLst>
  <pc:docChgLst>
    <pc:chgData name="Jim Hogg" userId="34797abe98eaa765" providerId="LiveId" clId="{0E7CB65C-3338-4DB6-AF1B-E49867B76AA3}"/>
    <pc:docChg chg="undo custSel addSld delSld modSld">
      <pc:chgData name="Jim Hogg" userId="34797abe98eaa765" providerId="LiveId" clId="{0E7CB65C-3338-4DB6-AF1B-E49867B76AA3}" dt="2020-11-14T18:18:27.960" v="3021" actId="20577"/>
      <pc:docMkLst>
        <pc:docMk/>
      </pc:docMkLst>
      <pc:sldChg chg="modSp mod">
        <pc:chgData name="Jim Hogg" userId="34797abe98eaa765" providerId="LiveId" clId="{0E7CB65C-3338-4DB6-AF1B-E49867B76AA3}" dt="2020-11-13T18:52:24.759" v="112" actId="14100"/>
        <pc:sldMkLst>
          <pc:docMk/>
          <pc:sldMk cId="1601915087" sldId="399"/>
        </pc:sldMkLst>
        <pc:spChg chg="mod">
          <ac:chgData name="Jim Hogg" userId="34797abe98eaa765" providerId="LiveId" clId="{0E7CB65C-3338-4DB6-AF1B-E49867B76AA3}" dt="2020-11-13T18:52:24.759" v="112" actId="14100"/>
          <ac:spMkLst>
            <pc:docMk/>
            <pc:sldMk cId="1601915087" sldId="399"/>
            <ac:spMk id="12" creationId="{A43C7714-768F-4E8D-909E-D69412DABC51}"/>
          </ac:spMkLst>
        </pc:spChg>
        <pc:spChg chg="mod">
          <ac:chgData name="Jim Hogg" userId="34797abe98eaa765" providerId="LiveId" clId="{0E7CB65C-3338-4DB6-AF1B-E49867B76AA3}" dt="2020-11-13T17:50:17.983" v="97" actId="20577"/>
          <ac:spMkLst>
            <pc:docMk/>
            <pc:sldMk cId="1601915087" sldId="399"/>
            <ac:spMk id="20" creationId="{9B185231-C5CA-42A1-97CC-A5A525AF152E}"/>
          </ac:spMkLst>
        </pc:spChg>
        <pc:spChg chg="mod">
          <ac:chgData name="Jim Hogg" userId="34797abe98eaa765" providerId="LiveId" clId="{0E7CB65C-3338-4DB6-AF1B-E49867B76AA3}" dt="2020-11-13T17:49:11.534" v="69" actId="20577"/>
          <ac:spMkLst>
            <pc:docMk/>
            <pc:sldMk cId="1601915087" sldId="399"/>
            <ac:spMk id="21" creationId="{05C6EC31-C421-4C96-9B42-DC3097575110}"/>
          </ac:spMkLst>
        </pc:spChg>
        <pc:spChg chg="mod">
          <ac:chgData name="Jim Hogg" userId="34797abe98eaa765" providerId="LiveId" clId="{0E7CB65C-3338-4DB6-AF1B-E49867B76AA3}" dt="2020-11-13T17:48:56.961" v="43" actId="20577"/>
          <ac:spMkLst>
            <pc:docMk/>
            <pc:sldMk cId="1601915087" sldId="399"/>
            <ac:spMk id="22" creationId="{F4F116C0-5725-4958-8CB7-EBE07E751584}"/>
          </ac:spMkLst>
        </pc:spChg>
        <pc:spChg chg="mod">
          <ac:chgData name="Jim Hogg" userId="34797abe98eaa765" providerId="LiveId" clId="{0E7CB65C-3338-4DB6-AF1B-E49867B76AA3}" dt="2020-11-13T17:49:04.006" v="50" actId="20577"/>
          <ac:spMkLst>
            <pc:docMk/>
            <pc:sldMk cId="1601915087" sldId="399"/>
            <ac:spMk id="47" creationId="{7D0D8B77-7758-453F-A49A-B7C5DD70C2C0}"/>
          </ac:spMkLst>
        </pc:spChg>
        <pc:cxnChg chg="mod">
          <ac:chgData name="Jim Hogg" userId="34797abe98eaa765" providerId="LiveId" clId="{0E7CB65C-3338-4DB6-AF1B-E49867B76AA3}" dt="2020-11-13T18:52:24.759" v="112" actId="14100"/>
          <ac:cxnSpMkLst>
            <pc:docMk/>
            <pc:sldMk cId="1601915087" sldId="399"/>
            <ac:cxnSpMk id="8" creationId="{13004F8A-ACDD-488A-88D6-FD5EB4BF3302}"/>
          </ac:cxnSpMkLst>
        </pc:cxnChg>
        <pc:cxnChg chg="mod">
          <ac:chgData name="Jim Hogg" userId="34797abe98eaa765" providerId="LiveId" clId="{0E7CB65C-3338-4DB6-AF1B-E49867B76AA3}" dt="2020-11-13T17:50:10.806" v="93" actId="1076"/>
          <ac:cxnSpMkLst>
            <pc:docMk/>
            <pc:sldMk cId="1601915087" sldId="399"/>
            <ac:cxnSpMk id="23" creationId="{A32EC642-8BA4-490C-8D78-6E259AF77ABE}"/>
          </ac:cxnSpMkLst>
        </pc:cxnChg>
      </pc:sldChg>
      <pc:sldChg chg="delSp modSp mod">
        <pc:chgData name="Jim Hogg" userId="34797abe98eaa765" providerId="LiveId" clId="{0E7CB65C-3338-4DB6-AF1B-E49867B76AA3}" dt="2020-11-14T17:42:02.162" v="2719" actId="6549"/>
        <pc:sldMkLst>
          <pc:docMk/>
          <pc:sldMk cId="4159098194" sldId="400"/>
        </pc:sldMkLst>
        <pc:spChg chg="mod">
          <ac:chgData name="Jim Hogg" userId="34797abe98eaa765" providerId="LiveId" clId="{0E7CB65C-3338-4DB6-AF1B-E49867B76AA3}" dt="2020-11-14T01:00:51.894" v="2068" actId="20577"/>
          <ac:spMkLst>
            <pc:docMk/>
            <pc:sldMk cId="4159098194" sldId="400"/>
            <ac:spMk id="2" creationId="{DD67B996-8770-4F2E-98A5-2E01F40D3AFE}"/>
          </ac:spMkLst>
        </pc:spChg>
        <pc:spChg chg="mod">
          <ac:chgData name="Jim Hogg" userId="34797abe98eaa765" providerId="LiveId" clId="{0E7CB65C-3338-4DB6-AF1B-E49867B76AA3}" dt="2020-11-14T00:05:00.767" v="1934" actId="20577"/>
          <ac:spMkLst>
            <pc:docMk/>
            <pc:sldMk cId="4159098194" sldId="400"/>
            <ac:spMk id="9" creationId="{F7BD6298-7682-4A04-9B49-DE78A7881CC4}"/>
          </ac:spMkLst>
        </pc:spChg>
        <pc:spChg chg="mod">
          <ac:chgData name="Jim Hogg" userId="34797abe98eaa765" providerId="LiveId" clId="{0E7CB65C-3338-4DB6-AF1B-E49867B76AA3}" dt="2020-11-14T01:00:44.120" v="2063" actId="14100"/>
          <ac:spMkLst>
            <pc:docMk/>
            <pc:sldMk cId="4159098194" sldId="400"/>
            <ac:spMk id="22" creationId="{2BD8DDD1-39D2-4C9F-B312-9EEB38CB7199}"/>
          </ac:spMkLst>
        </pc:spChg>
        <pc:spChg chg="mod">
          <ac:chgData name="Jim Hogg" userId="34797abe98eaa765" providerId="LiveId" clId="{0E7CB65C-3338-4DB6-AF1B-E49867B76AA3}" dt="2020-11-14T17:42:02.162" v="2719" actId="6549"/>
          <ac:spMkLst>
            <pc:docMk/>
            <pc:sldMk cId="4159098194" sldId="400"/>
            <ac:spMk id="24" creationId="{67AC5051-328A-436B-88E1-41B8448677E4}"/>
          </ac:spMkLst>
        </pc:spChg>
        <pc:spChg chg="del">
          <ac:chgData name="Jim Hogg" userId="34797abe98eaa765" providerId="LiveId" clId="{0E7CB65C-3338-4DB6-AF1B-E49867B76AA3}" dt="2020-11-14T00:04:49.377" v="1931" actId="478"/>
          <ac:spMkLst>
            <pc:docMk/>
            <pc:sldMk cId="4159098194" sldId="400"/>
            <ac:spMk id="25" creationId="{D86C0B03-00E2-418E-85EE-EEE4EE160A60}"/>
          </ac:spMkLst>
        </pc:spChg>
      </pc:sldChg>
      <pc:sldChg chg="modSp mod">
        <pc:chgData name="Jim Hogg" userId="34797abe98eaa765" providerId="LiveId" clId="{0E7CB65C-3338-4DB6-AF1B-E49867B76AA3}" dt="2020-11-13T18:54:03.816" v="165" actId="20577"/>
        <pc:sldMkLst>
          <pc:docMk/>
          <pc:sldMk cId="3768339841" sldId="410"/>
        </pc:sldMkLst>
        <pc:spChg chg="mod">
          <ac:chgData name="Jim Hogg" userId="34797abe98eaa765" providerId="LiveId" clId="{0E7CB65C-3338-4DB6-AF1B-E49867B76AA3}" dt="2020-11-13T18:54:03.816" v="165" actId="20577"/>
          <ac:spMkLst>
            <pc:docMk/>
            <pc:sldMk cId="3768339841" sldId="410"/>
            <ac:spMk id="11" creationId="{3676A577-8DF0-42A4-BA49-76505F97AE58}"/>
          </ac:spMkLst>
        </pc:spChg>
        <pc:spChg chg="mod">
          <ac:chgData name="Jim Hogg" userId="34797abe98eaa765" providerId="LiveId" clId="{0E7CB65C-3338-4DB6-AF1B-E49867B76AA3}" dt="2020-11-13T18:53:54.808" v="163" actId="20577"/>
          <ac:spMkLst>
            <pc:docMk/>
            <pc:sldMk cId="3768339841" sldId="410"/>
            <ac:spMk id="24" creationId="{52504D6F-96F0-40D3-ACAA-C91A04676DE7}"/>
          </ac:spMkLst>
        </pc:spChg>
      </pc:sldChg>
      <pc:sldChg chg="modSp mod">
        <pc:chgData name="Jim Hogg" userId="34797abe98eaa765" providerId="LiveId" clId="{0E7CB65C-3338-4DB6-AF1B-E49867B76AA3}" dt="2020-11-14T18:18:27.960" v="3021" actId="20577"/>
        <pc:sldMkLst>
          <pc:docMk/>
          <pc:sldMk cId="559061067" sldId="411"/>
        </pc:sldMkLst>
        <pc:spChg chg="mod">
          <ac:chgData name="Jim Hogg" userId="34797abe98eaa765" providerId="LiveId" clId="{0E7CB65C-3338-4DB6-AF1B-E49867B76AA3}" dt="2020-11-14T18:18:27.960" v="3021" actId="20577"/>
          <ac:spMkLst>
            <pc:docMk/>
            <pc:sldMk cId="559061067" sldId="411"/>
            <ac:spMk id="2" creationId="{00000000-0000-0000-0000-000000000000}"/>
          </ac:spMkLst>
        </pc:spChg>
        <pc:spChg chg="mod">
          <ac:chgData name="Jim Hogg" userId="34797abe98eaa765" providerId="LiveId" clId="{0E7CB65C-3338-4DB6-AF1B-E49867B76AA3}" dt="2020-11-13T18:54:46.917" v="169" actId="1076"/>
          <ac:spMkLst>
            <pc:docMk/>
            <pc:sldMk cId="559061067" sldId="411"/>
            <ac:spMk id="8" creationId="{7E475C03-58A2-49FB-917F-B335312A78D2}"/>
          </ac:spMkLst>
        </pc:spChg>
      </pc:sldChg>
      <pc:sldChg chg="modSp mod setBg">
        <pc:chgData name="Jim Hogg" userId="34797abe98eaa765" providerId="LiveId" clId="{0E7CB65C-3338-4DB6-AF1B-E49867B76AA3}" dt="2020-11-14T18:17:27.975" v="3012" actId="1076"/>
        <pc:sldMkLst>
          <pc:docMk/>
          <pc:sldMk cId="2258384413" sldId="413"/>
        </pc:sldMkLst>
        <pc:spChg chg="mod">
          <ac:chgData name="Jim Hogg" userId="34797abe98eaa765" providerId="LiveId" clId="{0E7CB65C-3338-4DB6-AF1B-E49867B76AA3}" dt="2020-11-14T18:17:27.975" v="3012" actId="1076"/>
          <ac:spMkLst>
            <pc:docMk/>
            <pc:sldMk cId="2258384413" sldId="413"/>
            <ac:spMk id="4" creationId="{81D7B9D6-B702-46DB-9195-278CC68669AA}"/>
          </ac:spMkLst>
        </pc:spChg>
      </pc:sldChg>
      <pc:sldChg chg="addSp delSp modSp mod">
        <pc:chgData name="Jim Hogg" userId="34797abe98eaa765" providerId="LiveId" clId="{0E7CB65C-3338-4DB6-AF1B-E49867B76AA3}" dt="2020-11-14T18:01:43.098" v="3011" actId="403"/>
        <pc:sldMkLst>
          <pc:docMk/>
          <pc:sldMk cId="527613650" sldId="417"/>
        </pc:sldMkLst>
        <pc:spChg chg="mod">
          <ac:chgData name="Jim Hogg" userId="34797abe98eaa765" providerId="LiveId" clId="{0E7CB65C-3338-4DB6-AF1B-E49867B76AA3}" dt="2020-11-14T18:00:01.625" v="2889" actId="1076"/>
          <ac:spMkLst>
            <pc:docMk/>
            <pc:sldMk cId="527613650" sldId="417"/>
            <ac:spMk id="4" creationId="{53263094-F8F6-43A2-905F-BE8DE0F54362}"/>
          </ac:spMkLst>
        </pc:spChg>
        <pc:spChg chg="mod">
          <ac:chgData name="Jim Hogg" userId="34797abe98eaa765" providerId="LiveId" clId="{0E7CB65C-3338-4DB6-AF1B-E49867B76AA3}" dt="2020-11-14T18:00:07.834" v="2890" actId="1076"/>
          <ac:spMkLst>
            <pc:docMk/>
            <pc:sldMk cId="527613650" sldId="417"/>
            <ac:spMk id="5" creationId="{CF3DD924-3AC5-469F-8086-1FBB19A4C944}"/>
          </ac:spMkLst>
        </pc:spChg>
        <pc:spChg chg="del mod">
          <ac:chgData name="Jim Hogg" userId="34797abe98eaa765" providerId="LiveId" clId="{0E7CB65C-3338-4DB6-AF1B-E49867B76AA3}" dt="2020-11-14T01:16:54.412" v="2503" actId="478"/>
          <ac:spMkLst>
            <pc:docMk/>
            <pc:sldMk cId="527613650" sldId="417"/>
            <ac:spMk id="6" creationId="{360E4533-C076-425F-8400-A877F220AFF2}"/>
          </ac:spMkLst>
        </pc:spChg>
        <pc:spChg chg="add mod">
          <ac:chgData name="Jim Hogg" userId="34797abe98eaa765" providerId="LiveId" clId="{0E7CB65C-3338-4DB6-AF1B-E49867B76AA3}" dt="2020-11-14T18:01:43.098" v="3011" actId="403"/>
          <ac:spMkLst>
            <pc:docMk/>
            <pc:sldMk cId="527613650" sldId="417"/>
            <ac:spMk id="6" creationId="{91D09A30-C91F-4F0E-8366-655CF14CD321}"/>
          </ac:spMkLst>
        </pc:spChg>
      </pc:sldChg>
      <pc:sldChg chg="modSp mod">
        <pc:chgData name="Jim Hogg" userId="34797abe98eaa765" providerId="LiveId" clId="{0E7CB65C-3338-4DB6-AF1B-E49867B76AA3}" dt="2020-11-13T17:48:32.743" v="36" actId="403"/>
        <pc:sldMkLst>
          <pc:docMk/>
          <pc:sldMk cId="928180842" sldId="418"/>
        </pc:sldMkLst>
        <pc:spChg chg="mod">
          <ac:chgData name="Jim Hogg" userId="34797abe98eaa765" providerId="LiveId" clId="{0E7CB65C-3338-4DB6-AF1B-E49867B76AA3}" dt="2020-11-13T17:48:32.743" v="36" actId="403"/>
          <ac:spMkLst>
            <pc:docMk/>
            <pc:sldMk cId="928180842" sldId="418"/>
            <ac:spMk id="2" creationId="{416DD50D-56C0-4975-8CD6-D7173AC3DFB5}"/>
          </ac:spMkLst>
        </pc:spChg>
      </pc:sldChg>
      <pc:sldChg chg="modSp mod setBg">
        <pc:chgData name="Jim Hogg" userId="34797abe98eaa765" providerId="LiveId" clId="{0E7CB65C-3338-4DB6-AF1B-E49867B76AA3}" dt="2020-11-14T17:36:26.596" v="2508" actId="255"/>
        <pc:sldMkLst>
          <pc:docMk/>
          <pc:sldMk cId="1144382851" sldId="419"/>
        </pc:sldMkLst>
        <pc:spChg chg="mod">
          <ac:chgData name="Jim Hogg" userId="34797abe98eaa765" providerId="LiveId" clId="{0E7CB65C-3338-4DB6-AF1B-E49867B76AA3}" dt="2020-11-14T17:36:26.596" v="2508" actId="255"/>
          <ac:spMkLst>
            <pc:docMk/>
            <pc:sldMk cId="1144382851" sldId="419"/>
            <ac:spMk id="4" creationId="{81D7B9D6-B702-46DB-9195-278CC68669AA}"/>
          </ac:spMkLst>
        </pc:spChg>
      </pc:sldChg>
      <pc:sldChg chg="delSp modSp mod">
        <pc:chgData name="Jim Hogg" userId="34797abe98eaa765" providerId="LiveId" clId="{0E7CB65C-3338-4DB6-AF1B-E49867B76AA3}" dt="2020-11-13T22:38:12.658" v="268" actId="20577"/>
        <pc:sldMkLst>
          <pc:docMk/>
          <pc:sldMk cId="2878375679" sldId="420"/>
        </pc:sldMkLst>
        <pc:spChg chg="mod">
          <ac:chgData name="Jim Hogg" userId="34797abe98eaa765" providerId="LiveId" clId="{0E7CB65C-3338-4DB6-AF1B-E49867B76AA3}" dt="2020-11-13T22:37:37.802" v="265" actId="1076"/>
          <ac:spMkLst>
            <pc:docMk/>
            <pc:sldMk cId="2878375679" sldId="420"/>
            <ac:spMk id="4" creationId="{00000000-0000-0000-0000-000000000000}"/>
          </ac:spMkLst>
        </pc:spChg>
        <pc:spChg chg="del mod">
          <ac:chgData name="Jim Hogg" userId="34797abe98eaa765" providerId="LiveId" clId="{0E7CB65C-3338-4DB6-AF1B-E49867B76AA3}" dt="2020-11-13T22:36:38.034" v="260" actId="478"/>
          <ac:spMkLst>
            <pc:docMk/>
            <pc:sldMk cId="2878375679" sldId="420"/>
            <ac:spMk id="9" creationId="{00000000-0000-0000-0000-000000000000}"/>
          </ac:spMkLst>
        </pc:spChg>
        <pc:spChg chg="mod">
          <ac:chgData name="Jim Hogg" userId="34797abe98eaa765" providerId="LiveId" clId="{0E7CB65C-3338-4DB6-AF1B-E49867B76AA3}" dt="2020-11-13T22:38:12.658" v="268" actId="20577"/>
          <ac:spMkLst>
            <pc:docMk/>
            <pc:sldMk cId="2878375679" sldId="420"/>
            <ac:spMk id="10" creationId="{00000000-0000-0000-0000-000000000000}"/>
          </ac:spMkLst>
        </pc:spChg>
        <pc:spChg chg="mod">
          <ac:chgData name="Jim Hogg" userId="34797abe98eaa765" providerId="LiveId" clId="{0E7CB65C-3338-4DB6-AF1B-E49867B76AA3}" dt="2020-11-13T22:37:00.498" v="263" actId="1076"/>
          <ac:spMkLst>
            <pc:docMk/>
            <pc:sldMk cId="2878375679" sldId="420"/>
            <ac:spMk id="6150" creationId="{00000000-0000-0000-0000-000000000000}"/>
          </ac:spMkLst>
        </pc:spChg>
      </pc:sldChg>
      <pc:sldChg chg="addSp delSp modSp mod">
        <pc:chgData name="Jim Hogg" userId="34797abe98eaa765" providerId="LiveId" clId="{0E7CB65C-3338-4DB6-AF1B-E49867B76AA3}" dt="2020-11-14T18:17:40.928" v="3013" actId="2711"/>
        <pc:sldMkLst>
          <pc:docMk/>
          <pc:sldMk cId="3697331291" sldId="421"/>
        </pc:sldMkLst>
        <pc:spChg chg="del mod">
          <ac:chgData name="Jim Hogg" userId="34797abe98eaa765" providerId="LiveId" clId="{0E7CB65C-3338-4DB6-AF1B-E49867B76AA3}" dt="2020-11-13T23:24:09.754" v="961" actId="478"/>
          <ac:spMkLst>
            <pc:docMk/>
            <pc:sldMk cId="3697331291" sldId="421"/>
            <ac:spMk id="2" creationId="{00000000-0000-0000-0000-000000000000}"/>
          </ac:spMkLst>
        </pc:spChg>
        <pc:spChg chg="add mod">
          <ac:chgData name="Jim Hogg" userId="34797abe98eaa765" providerId="LiveId" clId="{0E7CB65C-3338-4DB6-AF1B-E49867B76AA3}" dt="2020-11-14T18:17:40.928" v="3013" actId="2711"/>
          <ac:spMkLst>
            <pc:docMk/>
            <pc:sldMk cId="3697331291" sldId="421"/>
            <ac:spMk id="2" creationId="{F92A69D3-F438-4C94-9E22-C02E7AC39254}"/>
          </ac:spMkLst>
        </pc:spChg>
        <pc:spChg chg="mod">
          <ac:chgData name="Jim Hogg" userId="34797abe98eaa765" providerId="LiveId" clId="{0E7CB65C-3338-4DB6-AF1B-E49867B76AA3}" dt="2020-11-13T23:36:44.807" v="1221" actId="1076"/>
          <ac:spMkLst>
            <pc:docMk/>
            <pc:sldMk cId="3697331291" sldId="421"/>
            <ac:spMk id="3" creationId="{00000000-0000-0000-0000-000000000000}"/>
          </ac:spMkLst>
        </pc:spChg>
        <pc:spChg chg="mod">
          <ac:chgData name="Jim Hogg" userId="34797abe98eaa765" providerId="LiveId" clId="{0E7CB65C-3338-4DB6-AF1B-E49867B76AA3}" dt="2020-11-14T17:39:57.233" v="2649" actId="1076"/>
          <ac:spMkLst>
            <pc:docMk/>
            <pc:sldMk cId="3697331291" sldId="421"/>
            <ac:spMk id="4" creationId="{00000000-0000-0000-0000-000000000000}"/>
          </ac:spMkLst>
        </pc:spChg>
        <pc:spChg chg="del">
          <ac:chgData name="Jim Hogg" userId="34797abe98eaa765" providerId="LiveId" clId="{0E7CB65C-3338-4DB6-AF1B-E49867B76AA3}" dt="2020-11-13T22:45:42.438" v="454" actId="478"/>
          <ac:spMkLst>
            <pc:docMk/>
            <pc:sldMk cId="3697331291" sldId="421"/>
            <ac:spMk id="7" creationId="{00000000-0000-0000-0000-000000000000}"/>
          </ac:spMkLst>
        </pc:spChg>
        <pc:spChg chg="del mod">
          <ac:chgData name="Jim Hogg" userId="34797abe98eaa765" providerId="LiveId" clId="{0E7CB65C-3338-4DB6-AF1B-E49867B76AA3}" dt="2020-11-13T23:36:09.394" v="1216" actId="478"/>
          <ac:spMkLst>
            <pc:docMk/>
            <pc:sldMk cId="3697331291" sldId="421"/>
            <ac:spMk id="9" creationId="{00000000-0000-0000-0000-000000000000}"/>
          </ac:spMkLst>
        </pc:spChg>
        <pc:spChg chg="del mod">
          <ac:chgData name="Jim Hogg" userId="34797abe98eaa765" providerId="LiveId" clId="{0E7CB65C-3338-4DB6-AF1B-E49867B76AA3}" dt="2020-11-13T23:28:42.542" v="1042" actId="478"/>
          <ac:spMkLst>
            <pc:docMk/>
            <pc:sldMk cId="3697331291" sldId="421"/>
            <ac:spMk id="11" creationId="{00000000-0000-0000-0000-000000000000}"/>
          </ac:spMkLst>
        </pc:spChg>
        <pc:spChg chg="mod">
          <ac:chgData name="Jim Hogg" userId="34797abe98eaa765" providerId="LiveId" clId="{0E7CB65C-3338-4DB6-AF1B-E49867B76AA3}" dt="2020-11-14T17:39:51.637" v="2648" actId="1076"/>
          <ac:spMkLst>
            <pc:docMk/>
            <pc:sldMk cId="3697331291" sldId="421"/>
            <ac:spMk id="13" creationId="{00000000-0000-0000-0000-000000000000}"/>
          </ac:spMkLst>
        </pc:spChg>
        <pc:spChg chg="del">
          <ac:chgData name="Jim Hogg" userId="34797abe98eaa765" providerId="LiveId" clId="{0E7CB65C-3338-4DB6-AF1B-E49867B76AA3}" dt="2020-11-13T23:06:49.174" v="579" actId="478"/>
          <ac:spMkLst>
            <pc:docMk/>
            <pc:sldMk cId="3697331291" sldId="421"/>
            <ac:spMk id="20" creationId="{00000000-0000-0000-0000-000000000000}"/>
          </ac:spMkLst>
        </pc:spChg>
        <pc:spChg chg="del mod">
          <ac:chgData name="Jim Hogg" userId="34797abe98eaa765" providerId="LiveId" clId="{0E7CB65C-3338-4DB6-AF1B-E49867B76AA3}" dt="2020-11-13T23:38:21.837" v="1235" actId="478"/>
          <ac:spMkLst>
            <pc:docMk/>
            <pc:sldMk cId="3697331291" sldId="421"/>
            <ac:spMk id="21" creationId="{00000000-0000-0000-0000-000000000000}"/>
          </ac:spMkLst>
        </pc:spChg>
        <pc:spChg chg="del">
          <ac:chgData name="Jim Hogg" userId="34797abe98eaa765" providerId="LiveId" clId="{0E7CB65C-3338-4DB6-AF1B-E49867B76AA3}" dt="2020-11-13T23:06:45.653" v="578" actId="478"/>
          <ac:spMkLst>
            <pc:docMk/>
            <pc:sldMk cId="3697331291" sldId="421"/>
            <ac:spMk id="26" creationId="{00000000-0000-0000-0000-000000000000}"/>
          </ac:spMkLst>
        </pc:spChg>
        <pc:spChg chg="add del mod">
          <ac:chgData name="Jim Hogg" userId="34797abe98eaa765" providerId="LiveId" clId="{0E7CB65C-3338-4DB6-AF1B-E49867B76AA3}" dt="2020-11-13T23:41:04.769" v="1258" actId="478"/>
          <ac:spMkLst>
            <pc:docMk/>
            <pc:sldMk cId="3697331291" sldId="421"/>
            <ac:spMk id="31" creationId="{93F68F23-671B-4E33-89B0-ECFCFFC7BC24}"/>
          </ac:spMkLst>
        </pc:spChg>
        <pc:spChg chg="del">
          <ac:chgData name="Jim Hogg" userId="34797abe98eaa765" providerId="LiveId" clId="{0E7CB65C-3338-4DB6-AF1B-E49867B76AA3}" dt="2020-11-13T23:14:19.207" v="734" actId="478"/>
          <ac:spMkLst>
            <pc:docMk/>
            <pc:sldMk cId="3697331291" sldId="421"/>
            <ac:spMk id="33" creationId="{00000000-0000-0000-0000-000000000000}"/>
          </ac:spMkLst>
        </pc:spChg>
        <pc:spChg chg="del mod">
          <ac:chgData name="Jim Hogg" userId="34797abe98eaa765" providerId="LiveId" clId="{0E7CB65C-3338-4DB6-AF1B-E49867B76AA3}" dt="2020-11-13T23:38:16.378" v="1233" actId="478"/>
          <ac:spMkLst>
            <pc:docMk/>
            <pc:sldMk cId="3697331291" sldId="421"/>
            <ac:spMk id="44" creationId="{00000000-0000-0000-0000-000000000000}"/>
          </ac:spMkLst>
        </pc:spChg>
        <pc:spChg chg="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45" creationId="{00000000-0000-0000-0000-000000000000}"/>
          </ac:spMkLst>
        </pc:spChg>
        <pc:spChg chg="del">
          <ac:chgData name="Jim Hogg" userId="34797abe98eaa765" providerId="LiveId" clId="{0E7CB65C-3338-4DB6-AF1B-E49867B76AA3}" dt="2020-11-13T23:17:37.462" v="801" actId="478"/>
          <ac:spMkLst>
            <pc:docMk/>
            <pc:sldMk cId="3697331291" sldId="421"/>
            <ac:spMk id="46" creationId="{00000000-0000-0000-0000-000000000000}"/>
          </ac:spMkLst>
        </pc:spChg>
        <pc:spChg chg="del">
          <ac:chgData name="Jim Hogg" userId="34797abe98eaa765" providerId="LiveId" clId="{0E7CB65C-3338-4DB6-AF1B-E49867B76AA3}" dt="2020-11-13T23:17:03.741" v="782" actId="478"/>
          <ac:spMkLst>
            <pc:docMk/>
            <pc:sldMk cId="3697331291" sldId="421"/>
            <ac:spMk id="48" creationId="{00000000-0000-0000-0000-000000000000}"/>
          </ac:spMkLst>
        </pc:spChg>
        <pc:spChg chg="del">
          <ac:chgData name="Jim Hogg" userId="34797abe98eaa765" providerId="LiveId" clId="{0E7CB65C-3338-4DB6-AF1B-E49867B76AA3}" dt="2020-11-13T23:16:57.881" v="781" actId="478"/>
          <ac:spMkLst>
            <pc:docMk/>
            <pc:sldMk cId="3697331291" sldId="421"/>
            <ac:spMk id="50" creationId="{00000000-0000-0000-0000-000000000000}"/>
          </ac:spMkLst>
        </pc:spChg>
        <pc:spChg chg="add del mod">
          <ac:chgData name="Jim Hogg" userId="34797abe98eaa765" providerId="LiveId" clId="{0E7CB65C-3338-4DB6-AF1B-E49867B76AA3}" dt="2020-11-13T23:09:57.909" v="627" actId="478"/>
          <ac:spMkLst>
            <pc:docMk/>
            <pc:sldMk cId="3697331291" sldId="421"/>
            <ac:spMk id="77" creationId="{7AA7DE53-4B3F-4B18-A82F-02BFD3195308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79" creationId="{C9046938-0B0F-4832-9657-813171AF00E2}"/>
          </ac:spMkLst>
        </pc:spChg>
        <pc:spChg chg="add del mod">
          <ac:chgData name="Jim Hogg" userId="34797abe98eaa765" providerId="LiveId" clId="{0E7CB65C-3338-4DB6-AF1B-E49867B76AA3}" dt="2020-11-13T23:33:56.490" v="1128" actId="478"/>
          <ac:spMkLst>
            <pc:docMk/>
            <pc:sldMk cId="3697331291" sldId="421"/>
            <ac:spMk id="105" creationId="{0F9B4985-9F7D-4C30-A53B-24C0E7A941D3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114" creationId="{70DD9D77-F7CC-4D6B-881E-33859C1F2350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115" creationId="{0DA16514-228F-44BD-A8C3-C375DB586E7C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116" creationId="{A09DF42B-D0F2-4E36-BCAB-7D88553EA821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17" creationId="{16398E7C-05C0-424E-8F2F-74BA30E182A5}"/>
          </ac:spMkLst>
        </pc:spChg>
        <pc:spChg chg="add del mod">
          <ac:chgData name="Jim Hogg" userId="34797abe98eaa765" providerId="LiveId" clId="{0E7CB65C-3338-4DB6-AF1B-E49867B76AA3}" dt="2020-11-13T23:31:58.487" v="1098" actId="478"/>
          <ac:spMkLst>
            <pc:docMk/>
            <pc:sldMk cId="3697331291" sldId="421"/>
            <ac:spMk id="118" creationId="{62E6A67D-12C3-4ED1-8D0F-F4548AE8197E}"/>
          </ac:spMkLst>
        </pc:spChg>
        <pc:spChg chg="add del mod">
          <ac:chgData name="Jim Hogg" userId="34797abe98eaa765" providerId="LiveId" clId="{0E7CB65C-3338-4DB6-AF1B-E49867B76AA3}" dt="2020-11-13T23:31:39.027" v="1091" actId="478"/>
          <ac:spMkLst>
            <pc:docMk/>
            <pc:sldMk cId="3697331291" sldId="421"/>
            <ac:spMk id="119" creationId="{30050612-C935-4123-84CA-C55F743BD448}"/>
          </ac:spMkLst>
        </pc:spChg>
        <pc:spChg chg="add del mod">
          <ac:chgData name="Jim Hogg" userId="34797abe98eaa765" providerId="LiveId" clId="{0E7CB65C-3338-4DB6-AF1B-E49867B76AA3}" dt="2020-11-13T23:24:26.865" v="965" actId="478"/>
          <ac:spMkLst>
            <pc:docMk/>
            <pc:sldMk cId="3697331291" sldId="421"/>
            <ac:spMk id="120" creationId="{19D421B6-F111-4607-888E-16033A868200}"/>
          </ac:spMkLst>
        </pc:spChg>
        <pc:spChg chg="add del mod">
          <ac:chgData name="Jim Hogg" userId="34797abe98eaa765" providerId="LiveId" clId="{0E7CB65C-3338-4DB6-AF1B-E49867B76AA3}" dt="2020-11-13T23:24:26.865" v="965" actId="478"/>
          <ac:spMkLst>
            <pc:docMk/>
            <pc:sldMk cId="3697331291" sldId="421"/>
            <ac:spMk id="121" creationId="{AB8ED8D7-88F3-481E-ADF2-1CF5E91E3054}"/>
          </ac:spMkLst>
        </pc:spChg>
        <pc:spChg chg="add del mod">
          <ac:chgData name="Jim Hogg" userId="34797abe98eaa765" providerId="LiveId" clId="{0E7CB65C-3338-4DB6-AF1B-E49867B76AA3}" dt="2020-11-13T23:24:26.865" v="965" actId="478"/>
          <ac:spMkLst>
            <pc:docMk/>
            <pc:sldMk cId="3697331291" sldId="421"/>
            <ac:spMk id="122" creationId="{B4380D1A-482B-484E-A046-B6F675A9212C}"/>
          </ac:spMkLst>
        </pc:spChg>
        <pc:spChg chg="add del mod">
          <ac:chgData name="Jim Hogg" userId="34797abe98eaa765" providerId="LiveId" clId="{0E7CB65C-3338-4DB6-AF1B-E49867B76AA3}" dt="2020-11-13T23:24:26.865" v="965" actId="478"/>
          <ac:spMkLst>
            <pc:docMk/>
            <pc:sldMk cId="3697331291" sldId="421"/>
            <ac:spMk id="123" creationId="{94CFFD0E-97A3-41D7-973C-DD5FD6F44FE7}"/>
          </ac:spMkLst>
        </pc:spChg>
        <pc:spChg chg="add del mod">
          <ac:chgData name="Jim Hogg" userId="34797abe98eaa765" providerId="LiveId" clId="{0E7CB65C-3338-4DB6-AF1B-E49867B76AA3}" dt="2020-11-13T23:24:26.865" v="965" actId="478"/>
          <ac:spMkLst>
            <pc:docMk/>
            <pc:sldMk cId="3697331291" sldId="421"/>
            <ac:spMk id="124" creationId="{4FD1240F-ABB4-4615-9920-18AF3677C302}"/>
          </ac:spMkLst>
        </pc:spChg>
        <pc:spChg chg="add del mod">
          <ac:chgData name="Jim Hogg" userId="34797abe98eaa765" providerId="LiveId" clId="{0E7CB65C-3338-4DB6-AF1B-E49867B76AA3}" dt="2020-11-13T23:24:26.865" v="965" actId="478"/>
          <ac:spMkLst>
            <pc:docMk/>
            <pc:sldMk cId="3697331291" sldId="421"/>
            <ac:spMk id="125" creationId="{353F75B9-BA8D-4155-877B-3E1266C5A981}"/>
          </ac:spMkLst>
        </pc:spChg>
        <pc:spChg chg="add mod">
          <ac:chgData name="Jim Hogg" userId="34797abe98eaa765" providerId="LiveId" clId="{0E7CB65C-3338-4DB6-AF1B-E49867B76AA3}" dt="2020-11-14T17:39:00.391" v="2578" actId="1076"/>
          <ac:spMkLst>
            <pc:docMk/>
            <pc:sldMk cId="3697331291" sldId="421"/>
            <ac:spMk id="126" creationId="{62E4FCD6-A36F-464C-991B-4668744909FB}"/>
          </ac:spMkLst>
        </pc:spChg>
        <pc:spChg chg="add mod">
          <ac:chgData name="Jim Hogg" userId="34797abe98eaa765" providerId="LiveId" clId="{0E7CB65C-3338-4DB6-AF1B-E49867B76AA3}" dt="2020-11-14T17:39:00.391" v="2578" actId="1076"/>
          <ac:spMkLst>
            <pc:docMk/>
            <pc:sldMk cId="3697331291" sldId="421"/>
            <ac:spMk id="127" creationId="{2990C4DC-F081-471A-9960-D07C56429756}"/>
          </ac:spMkLst>
        </pc:spChg>
        <pc:spChg chg="add mod">
          <ac:chgData name="Jim Hogg" userId="34797abe98eaa765" providerId="LiveId" clId="{0E7CB65C-3338-4DB6-AF1B-E49867B76AA3}" dt="2020-11-14T17:39:00.391" v="2578" actId="1076"/>
          <ac:spMkLst>
            <pc:docMk/>
            <pc:sldMk cId="3697331291" sldId="421"/>
            <ac:spMk id="128" creationId="{B84B80C7-C6CB-4F89-8616-C77EDD87D3B6}"/>
          </ac:spMkLst>
        </pc:spChg>
        <pc:spChg chg="add mod">
          <ac:chgData name="Jim Hogg" userId="34797abe98eaa765" providerId="LiveId" clId="{0E7CB65C-3338-4DB6-AF1B-E49867B76AA3}" dt="2020-11-14T17:39:00.391" v="2578" actId="1076"/>
          <ac:spMkLst>
            <pc:docMk/>
            <pc:sldMk cId="3697331291" sldId="421"/>
            <ac:spMk id="129" creationId="{582AA55F-C3BF-4C03-BBD8-46352091FD44}"/>
          </ac:spMkLst>
        </pc:spChg>
        <pc:spChg chg="add mod">
          <ac:chgData name="Jim Hogg" userId="34797abe98eaa765" providerId="LiveId" clId="{0E7CB65C-3338-4DB6-AF1B-E49867B76AA3}" dt="2020-11-14T17:39:00.391" v="2578" actId="1076"/>
          <ac:spMkLst>
            <pc:docMk/>
            <pc:sldMk cId="3697331291" sldId="421"/>
            <ac:spMk id="130" creationId="{38C4A979-6C49-47DA-AFC6-621BF50C73F5}"/>
          </ac:spMkLst>
        </pc:spChg>
        <pc:spChg chg="add mod">
          <ac:chgData name="Jim Hogg" userId="34797abe98eaa765" providerId="LiveId" clId="{0E7CB65C-3338-4DB6-AF1B-E49867B76AA3}" dt="2020-11-14T17:39:00.391" v="2578" actId="1076"/>
          <ac:spMkLst>
            <pc:docMk/>
            <pc:sldMk cId="3697331291" sldId="421"/>
            <ac:spMk id="131" creationId="{3B302D02-5550-4A62-9D94-67FF6396E395}"/>
          </ac:spMkLst>
        </pc:spChg>
        <pc:spChg chg="add del mod">
          <ac:chgData name="Jim Hogg" userId="34797abe98eaa765" providerId="LiveId" clId="{0E7CB65C-3338-4DB6-AF1B-E49867B76AA3}" dt="2020-11-13T23:41:04.769" v="1258" actId="478"/>
          <ac:spMkLst>
            <pc:docMk/>
            <pc:sldMk cId="3697331291" sldId="421"/>
            <ac:spMk id="134" creationId="{CCA1CBBC-318C-4B51-9221-5E739C405B87}"/>
          </ac:spMkLst>
        </pc:spChg>
        <pc:spChg chg="add del mod">
          <ac:chgData name="Jim Hogg" userId="34797abe98eaa765" providerId="LiveId" clId="{0E7CB65C-3338-4DB6-AF1B-E49867B76AA3}" dt="2020-11-13T23:41:04.769" v="1258" actId="478"/>
          <ac:spMkLst>
            <pc:docMk/>
            <pc:sldMk cId="3697331291" sldId="421"/>
            <ac:spMk id="135" creationId="{CC922980-6D4C-4104-B2B7-CF9F06505A65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136" creationId="{3C928B28-589E-496C-BE23-43B9876D9D4E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137" creationId="{61B289AE-ECC0-4F34-A5CD-4302CD2B5A88}"/>
          </ac:spMkLst>
        </pc:spChg>
        <pc:spChg chg="add del mod">
          <ac:chgData name="Jim Hogg" userId="34797abe98eaa765" providerId="LiveId" clId="{0E7CB65C-3338-4DB6-AF1B-E49867B76AA3}" dt="2020-11-13T23:27:10.491" v="1029" actId="478"/>
          <ac:spMkLst>
            <pc:docMk/>
            <pc:sldMk cId="3697331291" sldId="421"/>
            <ac:spMk id="138" creationId="{8D22C977-3BB4-4BEE-A363-E00E5473637B}"/>
          </ac:spMkLst>
        </pc:spChg>
        <pc:spChg chg="add del mod">
          <ac:chgData name="Jim Hogg" userId="34797abe98eaa765" providerId="LiveId" clId="{0E7CB65C-3338-4DB6-AF1B-E49867B76AA3}" dt="2020-11-13T23:27:03.259" v="1028" actId="478"/>
          <ac:spMkLst>
            <pc:docMk/>
            <pc:sldMk cId="3697331291" sldId="421"/>
            <ac:spMk id="139" creationId="{FE4C1CC4-186E-4D50-8C5E-C7ABA8DFDD22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145" creationId="{99D93AB4-5111-4C47-B82B-8E5921BE0C48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146" creationId="{BF15957E-87FC-44BD-ADD3-1BA7602C249E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147" creationId="{4992DCD6-DDED-462E-AA7F-156718C04A3D}"/>
          </ac:spMkLst>
        </pc:spChg>
        <pc:spChg chg="add del mod">
          <ac:chgData name="Jim Hogg" userId="34797abe98eaa765" providerId="LiveId" clId="{0E7CB65C-3338-4DB6-AF1B-E49867B76AA3}" dt="2020-11-13T23:40:59.900" v="1257" actId="478"/>
          <ac:spMkLst>
            <pc:docMk/>
            <pc:sldMk cId="3697331291" sldId="421"/>
            <ac:spMk id="148" creationId="{4A28639E-56AB-4C26-A0A3-22FA8466FC6C}"/>
          </ac:spMkLst>
        </pc:spChg>
        <pc:spChg chg="add del mod">
          <ac:chgData name="Jim Hogg" userId="34797abe98eaa765" providerId="LiveId" clId="{0E7CB65C-3338-4DB6-AF1B-E49867B76AA3}" dt="2020-11-13T23:29:16.834" v="1056" actId="478"/>
          <ac:spMkLst>
            <pc:docMk/>
            <pc:sldMk cId="3697331291" sldId="421"/>
            <ac:spMk id="149" creationId="{0104D85F-F430-4198-A1AD-45271AF74B9C}"/>
          </ac:spMkLst>
        </pc:spChg>
        <pc:spChg chg="add del mod">
          <ac:chgData name="Jim Hogg" userId="34797abe98eaa765" providerId="LiveId" clId="{0E7CB65C-3338-4DB6-AF1B-E49867B76AA3}" dt="2020-11-13T23:29:20.013" v="1057" actId="478"/>
          <ac:spMkLst>
            <pc:docMk/>
            <pc:sldMk cId="3697331291" sldId="421"/>
            <ac:spMk id="150" creationId="{D5660D66-2B15-4A98-8649-4EB02C386BB3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60" creationId="{1B15ACAD-FE09-46AF-BD46-5776870056D8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61" creationId="{87246AC4-693D-479B-BF57-AF84DB7817ED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62" creationId="{B3DB9CA7-9E5D-414B-B571-0A8B49BCAB6B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63" creationId="{422E65C3-F150-4B80-951A-6F433127D973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68" creationId="{E8A6D3C4-AF48-4504-871E-0813BCEB3A4B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74" creationId="{0006C63C-FBF4-4CBE-9145-0C04844D1A25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75" creationId="{ECE3C660-F3FE-4FD3-AA55-1429AE9FE8CA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76" creationId="{EA850200-D2C8-40DE-A37D-1826A42D1615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77" creationId="{570507CA-6EDC-4282-9E55-9166991A4E78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78" creationId="{0EAACA68-D41B-4517-AE9B-3F48271E096E}"/>
          </ac:spMkLst>
        </pc:spChg>
        <pc:spChg chg="add del mod">
          <ac:chgData name="Jim Hogg" userId="34797abe98eaa765" providerId="LiveId" clId="{0E7CB65C-3338-4DB6-AF1B-E49867B76AA3}" dt="2020-11-13T23:36:03.114" v="1215" actId="478"/>
          <ac:spMkLst>
            <pc:docMk/>
            <pc:sldMk cId="3697331291" sldId="421"/>
            <ac:spMk id="179" creationId="{062553FD-C464-4E8C-9762-0D61A6EE6721}"/>
          </ac:spMkLst>
        </pc:spChg>
        <pc:spChg chg="add del mod">
          <ac:chgData name="Jim Hogg" userId="34797abe98eaa765" providerId="LiveId" clId="{0E7CB65C-3338-4DB6-AF1B-E49867B76AA3}" dt="2020-11-13T23:41:14.143" v="1259" actId="478"/>
          <ac:spMkLst>
            <pc:docMk/>
            <pc:sldMk cId="3697331291" sldId="421"/>
            <ac:spMk id="188" creationId="{4FC7F5D3-A736-4E18-A908-3E25DBF4B323}"/>
          </ac:spMkLst>
        </pc:spChg>
        <pc:spChg chg="mod">
          <ac:chgData name="Jim Hogg" userId="34797abe98eaa765" providerId="LiveId" clId="{0E7CB65C-3338-4DB6-AF1B-E49867B76AA3}" dt="2020-11-13T23:11:38.737" v="690" actId="1076"/>
          <ac:spMkLst>
            <pc:docMk/>
            <pc:sldMk cId="3697331291" sldId="421"/>
            <ac:spMk id="16389" creationId="{00000000-0000-0000-0000-000000000000}"/>
          </ac:spMkLst>
        </pc:spChg>
        <pc:cxnChg chg="del mod">
          <ac:chgData name="Jim Hogg" userId="34797abe98eaa765" providerId="LiveId" clId="{0E7CB65C-3338-4DB6-AF1B-E49867B76AA3}" dt="2020-11-13T22:45:53.008" v="455" actId="478"/>
          <ac:cxnSpMkLst>
            <pc:docMk/>
            <pc:sldMk cId="3697331291" sldId="421"/>
            <ac:cxnSpMk id="6" creationId="{00000000-0000-0000-0000-000000000000}"/>
          </ac:cxnSpMkLst>
        </pc:cxnChg>
        <pc:cxnChg chg="del mod">
          <ac:chgData name="Jim Hogg" userId="34797abe98eaa765" providerId="LiveId" clId="{0E7CB65C-3338-4DB6-AF1B-E49867B76AA3}" dt="2020-11-13T23:40:59.900" v="1257" actId="478"/>
          <ac:cxnSpMkLst>
            <pc:docMk/>
            <pc:sldMk cId="3697331291" sldId="421"/>
            <ac:cxnSpMk id="14" creationId="{00000000-0000-0000-0000-000000000000}"/>
          </ac:cxnSpMkLst>
        </pc:cxnChg>
        <pc:cxnChg chg="mod">
          <ac:chgData name="Jim Hogg" userId="34797abe98eaa765" providerId="LiveId" clId="{0E7CB65C-3338-4DB6-AF1B-E49867B76AA3}" dt="2020-11-14T17:39:00.391" v="2578" actId="1076"/>
          <ac:cxnSpMkLst>
            <pc:docMk/>
            <pc:sldMk cId="3697331291" sldId="421"/>
            <ac:cxnSpMk id="28" creationId="{00000000-0000-0000-0000-000000000000}"/>
          </ac:cxnSpMkLst>
        </pc:cxnChg>
        <pc:cxnChg chg="add mod">
          <ac:chgData name="Jim Hogg" userId="34797abe98eaa765" providerId="LiveId" clId="{0E7CB65C-3338-4DB6-AF1B-E49867B76AA3}" dt="2020-11-14T17:39:00.391" v="2578" actId="1076"/>
          <ac:cxnSpMkLst>
            <pc:docMk/>
            <pc:sldMk cId="3697331291" sldId="421"/>
            <ac:cxnSpMk id="29" creationId="{623939B1-205F-4AF5-BE59-63EBF4500425}"/>
          </ac:cxnSpMkLst>
        </pc:cxnChg>
        <pc:cxnChg chg="del mod">
          <ac:chgData name="Jim Hogg" userId="34797abe98eaa765" providerId="LiveId" clId="{0E7CB65C-3338-4DB6-AF1B-E49867B76AA3}" dt="2020-11-13T23:38:18.897" v="1234" actId="478"/>
          <ac:cxnSpMkLst>
            <pc:docMk/>
            <pc:sldMk cId="3697331291" sldId="421"/>
            <ac:cxnSpMk id="32" creationId="{00000000-0000-0000-0000-000000000000}"/>
          </ac:cxnSpMkLst>
        </pc:cxnChg>
        <pc:cxnChg chg="add del mod">
          <ac:chgData name="Jim Hogg" userId="34797abe98eaa765" providerId="LiveId" clId="{0E7CB65C-3338-4DB6-AF1B-E49867B76AA3}" dt="2020-11-13T23:10:38.820" v="637" actId="478"/>
          <ac:cxnSpMkLst>
            <pc:docMk/>
            <pc:sldMk cId="3697331291" sldId="421"/>
            <ac:cxnSpMk id="35" creationId="{EDCCB0C9-880E-4FD4-8F72-1A03C3E9D4D7}"/>
          </ac:cxnSpMkLst>
        </pc:cxnChg>
        <pc:cxnChg chg="add del mod">
          <ac:chgData name="Jim Hogg" userId="34797abe98eaa765" providerId="LiveId" clId="{0E7CB65C-3338-4DB6-AF1B-E49867B76AA3}" dt="2020-11-13T22:58:02.279" v="513" actId="478"/>
          <ac:cxnSpMkLst>
            <pc:docMk/>
            <pc:sldMk cId="3697331291" sldId="421"/>
            <ac:cxnSpMk id="36" creationId="{8CA2C2C6-F874-42E3-841C-85DFC1B8F235}"/>
          </ac:cxnSpMkLst>
        </pc:cxnChg>
        <pc:cxnChg chg="add del mod">
          <ac:chgData name="Jim Hogg" userId="34797abe98eaa765" providerId="LiveId" clId="{0E7CB65C-3338-4DB6-AF1B-E49867B76AA3}" dt="2020-11-13T23:10:58.009" v="662" actId="478"/>
          <ac:cxnSpMkLst>
            <pc:docMk/>
            <pc:sldMk cId="3697331291" sldId="421"/>
            <ac:cxnSpMk id="42" creationId="{91F3C540-D1DC-4D2C-B604-44C21D0E8876}"/>
          </ac:cxnSpMkLst>
        </pc:cxnChg>
        <pc:cxnChg chg="del mod">
          <ac:chgData name="Jim Hogg" userId="34797abe98eaa765" providerId="LiveId" clId="{0E7CB65C-3338-4DB6-AF1B-E49867B76AA3}" dt="2020-11-13T23:41:14.143" v="1259" actId="478"/>
          <ac:cxnSpMkLst>
            <pc:docMk/>
            <pc:sldMk cId="3697331291" sldId="421"/>
            <ac:cxnSpMk id="47" creationId="{00000000-0000-0000-0000-000000000000}"/>
          </ac:cxnSpMkLst>
        </pc:cxnChg>
        <pc:cxnChg chg="del mod">
          <ac:chgData name="Jim Hogg" userId="34797abe98eaa765" providerId="LiveId" clId="{0E7CB65C-3338-4DB6-AF1B-E49867B76AA3}" dt="2020-11-13T23:16:54.710" v="780" actId="478"/>
          <ac:cxnSpMkLst>
            <pc:docMk/>
            <pc:sldMk cId="3697331291" sldId="421"/>
            <ac:cxnSpMk id="49" creationId="{00000000-0000-0000-0000-000000000000}"/>
          </ac:cxnSpMkLst>
        </pc:cxnChg>
        <pc:cxnChg chg="add del mod">
          <ac:chgData name="Jim Hogg" userId="34797abe98eaa765" providerId="LiveId" clId="{0E7CB65C-3338-4DB6-AF1B-E49867B76AA3}" dt="2020-11-13T23:28:45.401" v="1043" actId="478"/>
          <ac:cxnSpMkLst>
            <pc:docMk/>
            <pc:sldMk cId="3697331291" sldId="421"/>
            <ac:cxnSpMk id="51" creationId="{5729D005-E624-4C00-B981-74EEC11D4ECA}"/>
          </ac:cxnSpMkLst>
        </pc:cxnChg>
        <pc:cxnChg chg="add del mod">
          <ac:chgData name="Jim Hogg" userId="34797abe98eaa765" providerId="LiveId" clId="{0E7CB65C-3338-4DB6-AF1B-E49867B76AA3}" dt="2020-11-13T23:11:06.619" v="670" actId="478"/>
          <ac:cxnSpMkLst>
            <pc:docMk/>
            <pc:sldMk cId="3697331291" sldId="421"/>
            <ac:cxnSpMk id="70" creationId="{C2C08F0A-924C-424C-8574-8C01B0F32415}"/>
          </ac:cxnSpMkLst>
        </pc:cxnChg>
        <pc:cxnChg chg="add del mod">
          <ac:chgData name="Jim Hogg" userId="34797abe98eaa765" providerId="LiveId" clId="{0E7CB65C-3338-4DB6-AF1B-E49867B76AA3}" dt="2020-11-13T23:12:17.292" v="695" actId="478"/>
          <ac:cxnSpMkLst>
            <pc:docMk/>
            <pc:sldMk cId="3697331291" sldId="421"/>
            <ac:cxnSpMk id="75" creationId="{51F757D6-4DBF-4021-B5A5-F7A4D6D0769D}"/>
          </ac:cxnSpMkLst>
        </pc:cxnChg>
        <pc:cxnChg chg="add del mod">
          <ac:chgData name="Jim Hogg" userId="34797abe98eaa765" providerId="LiveId" clId="{0E7CB65C-3338-4DB6-AF1B-E49867B76AA3}" dt="2020-11-13T23:10:49.679" v="654" actId="478"/>
          <ac:cxnSpMkLst>
            <pc:docMk/>
            <pc:sldMk cId="3697331291" sldId="421"/>
            <ac:cxnSpMk id="78" creationId="{90E46477-8D56-4684-8C63-87DC6FAC5185}"/>
          </ac:cxnSpMkLst>
        </pc:cxnChg>
        <pc:cxnChg chg="add del mod">
          <ac:chgData name="Jim Hogg" userId="34797abe98eaa765" providerId="LiveId" clId="{0E7CB65C-3338-4DB6-AF1B-E49867B76AA3}" dt="2020-11-13T23:11:15.319" v="680" actId="478"/>
          <ac:cxnSpMkLst>
            <pc:docMk/>
            <pc:sldMk cId="3697331291" sldId="421"/>
            <ac:cxnSpMk id="80" creationId="{1074A52D-256B-4579-BDCE-6E80A78890AC}"/>
          </ac:cxnSpMkLst>
        </pc:cxnChg>
        <pc:cxnChg chg="add del mod">
          <ac:chgData name="Jim Hogg" userId="34797abe98eaa765" providerId="LiveId" clId="{0E7CB65C-3338-4DB6-AF1B-E49867B76AA3}" dt="2020-11-13T23:40:59.900" v="1257" actId="478"/>
          <ac:cxnSpMkLst>
            <pc:docMk/>
            <pc:sldMk cId="3697331291" sldId="421"/>
            <ac:cxnSpMk id="81" creationId="{C5E8322B-D44C-464B-ABBA-934765AFFE67}"/>
          </ac:cxnSpMkLst>
        </pc:cxnChg>
        <pc:cxnChg chg="add del mod">
          <ac:chgData name="Jim Hogg" userId="34797abe98eaa765" providerId="LiveId" clId="{0E7CB65C-3338-4DB6-AF1B-E49867B76AA3}" dt="2020-11-13T23:37:19.654" v="1227" actId="478"/>
          <ac:cxnSpMkLst>
            <pc:docMk/>
            <pc:sldMk cId="3697331291" sldId="421"/>
            <ac:cxnSpMk id="106" creationId="{A708E1F7-F51C-428C-8700-9D68384952DE}"/>
          </ac:cxnSpMkLst>
        </pc:cxnChg>
        <pc:cxnChg chg="add del mod">
          <ac:chgData name="Jim Hogg" userId="34797abe98eaa765" providerId="LiveId" clId="{0E7CB65C-3338-4DB6-AF1B-E49867B76AA3}" dt="2020-11-13T23:40:59.900" v="1257" actId="478"/>
          <ac:cxnSpMkLst>
            <pc:docMk/>
            <pc:sldMk cId="3697331291" sldId="421"/>
            <ac:cxnSpMk id="156" creationId="{418C6126-5F02-4AC1-B235-6F3C7DBB795A}"/>
          </ac:cxnSpMkLst>
        </pc:cxnChg>
        <pc:cxnChg chg="add del mod">
          <ac:chgData name="Jim Hogg" userId="34797abe98eaa765" providerId="LiveId" clId="{0E7CB65C-3338-4DB6-AF1B-E49867B76AA3}" dt="2020-11-13T23:40:59.900" v="1257" actId="478"/>
          <ac:cxnSpMkLst>
            <pc:docMk/>
            <pc:sldMk cId="3697331291" sldId="421"/>
            <ac:cxnSpMk id="169" creationId="{D96B436D-7EFD-42B1-A571-AF7B1905B6C5}"/>
          </ac:cxnSpMkLst>
        </pc:cxnChg>
        <pc:cxnChg chg="add del mod">
          <ac:chgData name="Jim Hogg" userId="34797abe98eaa765" providerId="LiveId" clId="{0E7CB65C-3338-4DB6-AF1B-E49867B76AA3}" dt="2020-11-13T23:41:14.143" v="1259" actId="478"/>
          <ac:cxnSpMkLst>
            <pc:docMk/>
            <pc:sldMk cId="3697331291" sldId="421"/>
            <ac:cxnSpMk id="181" creationId="{D12B299E-A17C-49D4-9389-499ECEFBC316}"/>
          </ac:cxnSpMkLst>
        </pc:cxnChg>
        <pc:cxnChg chg="add del mod">
          <ac:chgData name="Jim Hogg" userId="34797abe98eaa765" providerId="LiveId" clId="{0E7CB65C-3338-4DB6-AF1B-E49867B76AA3}" dt="2020-11-13T23:41:14.143" v="1259" actId="478"/>
          <ac:cxnSpMkLst>
            <pc:docMk/>
            <pc:sldMk cId="3697331291" sldId="421"/>
            <ac:cxnSpMk id="184" creationId="{ABB0FDA9-E576-4F1F-BB2A-BBBB6D458596}"/>
          </ac:cxnSpMkLst>
        </pc:cxnChg>
        <pc:cxnChg chg="add del mod">
          <ac:chgData name="Jim Hogg" userId="34797abe98eaa765" providerId="LiveId" clId="{0E7CB65C-3338-4DB6-AF1B-E49867B76AA3}" dt="2020-11-13T23:41:14.143" v="1259" actId="478"/>
          <ac:cxnSpMkLst>
            <pc:docMk/>
            <pc:sldMk cId="3697331291" sldId="421"/>
            <ac:cxnSpMk id="190" creationId="{05777670-DA0A-4A58-9440-9616972B13A4}"/>
          </ac:cxnSpMkLst>
        </pc:cxnChg>
      </pc:sldChg>
      <pc:sldChg chg="modSp mod">
        <pc:chgData name="Jim Hogg" userId="34797abe98eaa765" providerId="LiveId" clId="{0E7CB65C-3338-4DB6-AF1B-E49867B76AA3}" dt="2020-11-13T23:54:28.430" v="1600" actId="207"/>
        <pc:sldMkLst>
          <pc:docMk/>
          <pc:sldMk cId="2992819946" sldId="422"/>
        </pc:sldMkLst>
        <pc:spChg chg="mod">
          <ac:chgData name="Jim Hogg" userId="34797abe98eaa765" providerId="LiveId" clId="{0E7CB65C-3338-4DB6-AF1B-E49867B76AA3}" dt="2020-11-13T23:54:28.430" v="1600" actId="207"/>
          <ac:spMkLst>
            <pc:docMk/>
            <pc:sldMk cId="2992819946" sldId="422"/>
            <ac:spMk id="4" creationId="{00000000-0000-0000-0000-000000000000}"/>
          </ac:spMkLst>
        </pc:spChg>
        <pc:spChg chg="mod">
          <ac:chgData name="Jim Hogg" userId="34797abe98eaa765" providerId="LiveId" clId="{0E7CB65C-3338-4DB6-AF1B-E49867B76AA3}" dt="2020-11-13T23:53:23.322" v="1535" actId="113"/>
          <ac:spMkLst>
            <pc:docMk/>
            <pc:sldMk cId="2992819946" sldId="422"/>
            <ac:spMk id="5" creationId="{7E475C03-58A2-49FB-917F-B335312A78D2}"/>
          </ac:spMkLst>
        </pc:spChg>
      </pc:sldChg>
      <pc:sldChg chg="delSp modSp mod">
        <pc:chgData name="Jim Hogg" userId="34797abe98eaa765" providerId="LiveId" clId="{0E7CB65C-3338-4DB6-AF1B-E49867B76AA3}" dt="2020-11-13T23:57:20.905" v="1798" actId="1076"/>
        <pc:sldMkLst>
          <pc:docMk/>
          <pc:sldMk cId="680012607" sldId="423"/>
        </pc:sldMkLst>
        <pc:spChg chg="mod">
          <ac:chgData name="Jim Hogg" userId="34797abe98eaa765" providerId="LiveId" clId="{0E7CB65C-3338-4DB6-AF1B-E49867B76AA3}" dt="2020-11-13T23:57:20.905" v="1798" actId="1076"/>
          <ac:spMkLst>
            <pc:docMk/>
            <pc:sldMk cId="680012607" sldId="423"/>
            <ac:spMk id="4" creationId="{00000000-0000-0000-0000-000000000000}"/>
          </ac:spMkLst>
        </pc:spChg>
        <pc:spChg chg="mod">
          <ac:chgData name="Jim Hogg" userId="34797abe98eaa765" providerId="LiveId" clId="{0E7CB65C-3338-4DB6-AF1B-E49867B76AA3}" dt="2020-11-13T23:57:17.379" v="1797" actId="1076"/>
          <ac:spMkLst>
            <pc:docMk/>
            <pc:sldMk cId="680012607" sldId="423"/>
            <ac:spMk id="5" creationId="{7E475C03-58A2-49FB-917F-B335312A78D2}"/>
          </ac:spMkLst>
        </pc:spChg>
        <pc:spChg chg="del mod">
          <ac:chgData name="Jim Hogg" userId="34797abe98eaa765" providerId="LiveId" clId="{0E7CB65C-3338-4DB6-AF1B-E49867B76AA3}" dt="2020-11-13T23:54:13.691" v="1597" actId="478"/>
          <ac:spMkLst>
            <pc:docMk/>
            <pc:sldMk cId="680012607" sldId="423"/>
            <ac:spMk id="7" creationId="{00000000-0000-0000-0000-000000000000}"/>
          </ac:spMkLst>
        </pc:spChg>
      </pc:sldChg>
      <pc:sldChg chg="del">
        <pc:chgData name="Jim Hogg" userId="34797abe98eaa765" providerId="LiveId" clId="{0E7CB65C-3338-4DB6-AF1B-E49867B76AA3}" dt="2020-11-14T00:01:39.655" v="1875" actId="47"/>
        <pc:sldMkLst>
          <pc:docMk/>
          <pc:sldMk cId="409643390" sldId="424"/>
        </pc:sldMkLst>
      </pc:sldChg>
      <pc:sldChg chg="addSp delSp modSp mod">
        <pc:chgData name="Jim Hogg" userId="34797abe98eaa765" providerId="LiveId" clId="{0E7CB65C-3338-4DB6-AF1B-E49867B76AA3}" dt="2020-11-14T00:59:44.191" v="2014" actId="1076"/>
        <pc:sldMkLst>
          <pc:docMk/>
          <pc:sldMk cId="2139569131" sldId="425"/>
        </pc:sldMkLst>
        <pc:spChg chg="mod">
          <ac:chgData name="Jim Hogg" userId="34797abe98eaa765" providerId="LiveId" clId="{0E7CB65C-3338-4DB6-AF1B-E49867B76AA3}" dt="2020-11-14T00:59:07.817" v="1993" actId="14100"/>
          <ac:spMkLst>
            <pc:docMk/>
            <pc:sldMk cId="2139569131" sldId="425"/>
            <ac:spMk id="4" creationId="{00000000-0000-0000-0000-000000000000}"/>
          </ac:spMkLst>
        </pc:spChg>
        <pc:spChg chg="mod">
          <ac:chgData name="Jim Hogg" userId="34797abe98eaa765" providerId="LiveId" clId="{0E7CB65C-3338-4DB6-AF1B-E49867B76AA3}" dt="2020-11-14T00:11:21.058" v="1986" actId="1076"/>
          <ac:spMkLst>
            <pc:docMk/>
            <pc:sldMk cId="2139569131" sldId="425"/>
            <ac:spMk id="5" creationId="{00000000-0000-0000-0000-000000000000}"/>
          </ac:spMkLst>
        </pc:spChg>
        <pc:spChg chg="del">
          <ac:chgData name="Jim Hogg" userId="34797abe98eaa765" providerId="LiveId" clId="{0E7CB65C-3338-4DB6-AF1B-E49867B76AA3}" dt="2020-11-14T00:09:50.705" v="1973" actId="478"/>
          <ac:spMkLst>
            <pc:docMk/>
            <pc:sldMk cId="2139569131" sldId="425"/>
            <ac:spMk id="6" creationId="{00000000-0000-0000-0000-000000000000}"/>
          </ac:spMkLst>
        </pc:spChg>
        <pc:spChg chg="mod">
          <ac:chgData name="Jim Hogg" userId="34797abe98eaa765" providerId="LiveId" clId="{0E7CB65C-3338-4DB6-AF1B-E49867B76AA3}" dt="2020-11-14T00:59:44.191" v="2014" actId="1076"/>
          <ac:spMkLst>
            <pc:docMk/>
            <pc:sldMk cId="2139569131" sldId="425"/>
            <ac:spMk id="7" creationId="{00000000-0000-0000-0000-000000000000}"/>
          </ac:spMkLst>
        </pc:spChg>
        <pc:spChg chg="del mod">
          <ac:chgData name="Jim Hogg" userId="34797abe98eaa765" providerId="LiveId" clId="{0E7CB65C-3338-4DB6-AF1B-E49867B76AA3}" dt="2020-11-14T00:11:16.627" v="1985" actId="478"/>
          <ac:spMkLst>
            <pc:docMk/>
            <pc:sldMk cId="2139569131" sldId="425"/>
            <ac:spMk id="8" creationId="{00000000-0000-0000-0000-000000000000}"/>
          </ac:spMkLst>
        </pc:spChg>
        <pc:spChg chg="mod">
          <ac:chgData name="Jim Hogg" userId="34797abe98eaa765" providerId="LiveId" clId="{0E7CB65C-3338-4DB6-AF1B-E49867B76AA3}" dt="2020-11-14T00:59:44.191" v="2014" actId="1076"/>
          <ac:spMkLst>
            <pc:docMk/>
            <pc:sldMk cId="2139569131" sldId="425"/>
            <ac:spMk id="9" creationId="{00000000-0000-0000-0000-000000000000}"/>
          </ac:spMkLst>
        </pc:spChg>
        <pc:spChg chg="del">
          <ac:chgData name="Jim Hogg" userId="34797abe98eaa765" providerId="LiveId" clId="{0E7CB65C-3338-4DB6-AF1B-E49867B76AA3}" dt="2020-11-14T00:09:48.284" v="1972" actId="478"/>
          <ac:spMkLst>
            <pc:docMk/>
            <pc:sldMk cId="2139569131" sldId="425"/>
            <ac:spMk id="10" creationId="{00000000-0000-0000-0000-000000000000}"/>
          </ac:spMkLst>
        </pc:spChg>
        <pc:spChg chg="add mod">
          <ac:chgData name="Jim Hogg" userId="34797abe98eaa765" providerId="LiveId" clId="{0E7CB65C-3338-4DB6-AF1B-E49867B76AA3}" dt="2020-11-14T00:59:31.225" v="2013" actId="1076"/>
          <ac:spMkLst>
            <pc:docMk/>
            <pc:sldMk cId="2139569131" sldId="425"/>
            <ac:spMk id="11" creationId="{361F5E0E-9DDC-4353-B989-8CAB68F60221}"/>
          </ac:spMkLst>
        </pc:spChg>
      </pc:sldChg>
      <pc:sldChg chg="del">
        <pc:chgData name="Jim Hogg" userId="34797abe98eaa765" providerId="LiveId" clId="{0E7CB65C-3338-4DB6-AF1B-E49867B76AA3}" dt="2020-11-14T01:09:52.951" v="2275" actId="47"/>
        <pc:sldMkLst>
          <pc:docMk/>
          <pc:sldMk cId="2540795883" sldId="426"/>
        </pc:sldMkLst>
      </pc:sldChg>
      <pc:sldChg chg="modSp mod setBg">
        <pc:chgData name="Jim Hogg" userId="34797abe98eaa765" providerId="LiveId" clId="{0E7CB65C-3338-4DB6-AF1B-E49867B76AA3}" dt="2020-11-14T00:01:58.914" v="1878" actId="255"/>
        <pc:sldMkLst>
          <pc:docMk/>
          <pc:sldMk cId="2985326265" sldId="427"/>
        </pc:sldMkLst>
        <pc:spChg chg="mod">
          <ac:chgData name="Jim Hogg" userId="34797abe98eaa765" providerId="LiveId" clId="{0E7CB65C-3338-4DB6-AF1B-E49867B76AA3}" dt="2020-11-14T00:01:58.914" v="1878" actId="255"/>
          <ac:spMkLst>
            <pc:docMk/>
            <pc:sldMk cId="2985326265" sldId="427"/>
            <ac:spMk id="4" creationId="{81D7B9D6-B702-46DB-9195-278CC68669AA}"/>
          </ac:spMkLst>
        </pc:spChg>
      </pc:sldChg>
      <pc:sldChg chg="modSp del mod setBg">
        <pc:chgData name="Jim Hogg" userId="34797abe98eaa765" providerId="LiveId" clId="{0E7CB65C-3338-4DB6-AF1B-E49867B76AA3}" dt="2020-11-14T01:09:52.951" v="2275" actId="47"/>
        <pc:sldMkLst>
          <pc:docMk/>
          <pc:sldMk cId="463525213" sldId="428"/>
        </pc:sldMkLst>
        <pc:spChg chg="mod">
          <ac:chgData name="Jim Hogg" userId="34797abe98eaa765" providerId="LiveId" clId="{0E7CB65C-3338-4DB6-AF1B-E49867B76AA3}" dt="2020-11-14T01:07:08.543" v="2197" actId="1076"/>
          <ac:spMkLst>
            <pc:docMk/>
            <pc:sldMk cId="463525213" sldId="428"/>
            <ac:spMk id="4" creationId="{81D7B9D6-B702-46DB-9195-278CC68669AA}"/>
          </ac:spMkLst>
        </pc:spChg>
      </pc:sldChg>
      <pc:sldChg chg="modSp mod setBg">
        <pc:chgData name="Jim Hogg" userId="34797abe98eaa765" providerId="LiveId" clId="{0E7CB65C-3338-4DB6-AF1B-E49867B76AA3}" dt="2020-11-14T17:51:45.318" v="2738" actId="20577"/>
        <pc:sldMkLst>
          <pc:docMk/>
          <pc:sldMk cId="991489442" sldId="429"/>
        </pc:sldMkLst>
        <pc:spChg chg="mod">
          <ac:chgData name="Jim Hogg" userId="34797abe98eaa765" providerId="LiveId" clId="{0E7CB65C-3338-4DB6-AF1B-E49867B76AA3}" dt="2020-11-14T17:51:45.318" v="2738" actId="20577"/>
          <ac:spMkLst>
            <pc:docMk/>
            <pc:sldMk cId="991489442" sldId="429"/>
            <ac:spMk id="4" creationId="{81D7B9D6-B702-46DB-9195-278CC68669AA}"/>
          </ac:spMkLst>
        </pc:spChg>
      </pc:sldChg>
      <pc:sldChg chg="delSp modSp mod">
        <pc:chgData name="Jim Hogg" userId="34797abe98eaa765" providerId="LiveId" clId="{0E7CB65C-3338-4DB6-AF1B-E49867B76AA3}" dt="2020-11-14T01:10:17.908" v="2280" actId="1076"/>
        <pc:sldMkLst>
          <pc:docMk/>
          <pc:sldMk cId="658805253" sldId="430"/>
        </pc:sldMkLst>
        <pc:spChg chg="mod">
          <ac:chgData name="Jim Hogg" userId="34797abe98eaa765" providerId="LiveId" clId="{0E7CB65C-3338-4DB6-AF1B-E49867B76AA3}" dt="2020-11-14T01:10:15.267" v="2279" actId="1076"/>
          <ac:spMkLst>
            <pc:docMk/>
            <pc:sldMk cId="658805253" sldId="430"/>
            <ac:spMk id="4" creationId="{00000000-0000-0000-0000-000000000000}"/>
          </ac:spMkLst>
        </pc:spChg>
        <pc:spChg chg="mod">
          <ac:chgData name="Jim Hogg" userId="34797abe98eaa765" providerId="LiveId" clId="{0E7CB65C-3338-4DB6-AF1B-E49867B76AA3}" dt="2020-11-14T01:10:11.729" v="2278" actId="1076"/>
          <ac:spMkLst>
            <pc:docMk/>
            <pc:sldMk cId="658805253" sldId="430"/>
            <ac:spMk id="5" creationId="{3676A577-8DF0-42A4-BA49-76505F97AE58}"/>
          </ac:spMkLst>
        </pc:spChg>
        <pc:spChg chg="del">
          <ac:chgData name="Jim Hogg" userId="34797abe98eaa765" providerId="LiveId" clId="{0E7CB65C-3338-4DB6-AF1B-E49867B76AA3}" dt="2020-11-14T01:10:03.373" v="2276" actId="478"/>
          <ac:spMkLst>
            <pc:docMk/>
            <pc:sldMk cId="658805253" sldId="430"/>
            <ac:spMk id="6" creationId="{3676A577-8DF0-42A4-BA49-76505F97AE58}"/>
          </ac:spMkLst>
        </pc:spChg>
        <pc:spChg chg="del">
          <ac:chgData name="Jim Hogg" userId="34797abe98eaa765" providerId="LiveId" clId="{0E7CB65C-3338-4DB6-AF1B-E49867B76AA3}" dt="2020-11-14T01:10:03.373" v="2276" actId="478"/>
          <ac:spMkLst>
            <pc:docMk/>
            <pc:sldMk cId="658805253" sldId="430"/>
            <ac:spMk id="7" creationId="{00000000-0000-0000-0000-000000000000}"/>
          </ac:spMkLst>
        </pc:spChg>
        <pc:spChg chg="del">
          <ac:chgData name="Jim Hogg" userId="34797abe98eaa765" providerId="LiveId" clId="{0E7CB65C-3338-4DB6-AF1B-E49867B76AA3}" dt="2020-11-14T01:10:03.373" v="2276" actId="478"/>
          <ac:spMkLst>
            <pc:docMk/>
            <pc:sldMk cId="658805253" sldId="430"/>
            <ac:spMk id="8" creationId="{00000000-0000-0000-0000-000000000000}"/>
          </ac:spMkLst>
        </pc:spChg>
        <pc:spChg chg="del">
          <ac:chgData name="Jim Hogg" userId="34797abe98eaa765" providerId="LiveId" clId="{0E7CB65C-3338-4DB6-AF1B-E49867B76AA3}" dt="2020-11-14T01:10:03.373" v="2276" actId="478"/>
          <ac:spMkLst>
            <pc:docMk/>
            <pc:sldMk cId="658805253" sldId="430"/>
            <ac:spMk id="9" creationId="{00000000-0000-0000-0000-000000000000}"/>
          </ac:spMkLst>
        </pc:spChg>
        <pc:spChg chg="del">
          <ac:chgData name="Jim Hogg" userId="34797abe98eaa765" providerId="LiveId" clId="{0E7CB65C-3338-4DB6-AF1B-E49867B76AA3}" dt="2020-11-14T01:10:03.373" v="2276" actId="478"/>
          <ac:spMkLst>
            <pc:docMk/>
            <pc:sldMk cId="658805253" sldId="430"/>
            <ac:spMk id="12" creationId="{00000000-0000-0000-0000-000000000000}"/>
          </ac:spMkLst>
        </pc:spChg>
        <pc:spChg chg="del">
          <ac:chgData name="Jim Hogg" userId="34797abe98eaa765" providerId="LiveId" clId="{0E7CB65C-3338-4DB6-AF1B-E49867B76AA3}" dt="2020-11-14T01:10:03.373" v="2276" actId="478"/>
          <ac:spMkLst>
            <pc:docMk/>
            <pc:sldMk cId="658805253" sldId="430"/>
            <ac:spMk id="14" creationId="{00000000-0000-0000-0000-000000000000}"/>
          </ac:spMkLst>
        </pc:spChg>
        <pc:spChg chg="mod">
          <ac:chgData name="Jim Hogg" userId="34797abe98eaa765" providerId="LiveId" clId="{0E7CB65C-3338-4DB6-AF1B-E49867B76AA3}" dt="2020-11-14T01:10:17.908" v="2280" actId="1076"/>
          <ac:spMkLst>
            <pc:docMk/>
            <pc:sldMk cId="658805253" sldId="430"/>
            <ac:spMk id="16" creationId="{3676A577-8DF0-42A4-BA49-76505F97AE58}"/>
          </ac:spMkLst>
        </pc:spChg>
        <pc:spChg chg="del">
          <ac:chgData name="Jim Hogg" userId="34797abe98eaa765" providerId="LiveId" clId="{0E7CB65C-3338-4DB6-AF1B-E49867B76AA3}" dt="2020-11-14T01:10:03.373" v="2276" actId="478"/>
          <ac:spMkLst>
            <pc:docMk/>
            <pc:sldMk cId="658805253" sldId="430"/>
            <ac:spMk id="17" creationId="{3676A577-8DF0-42A4-BA49-76505F97AE58}"/>
          </ac:spMkLst>
        </pc:spChg>
        <pc:cxnChg chg="del mod">
          <ac:chgData name="Jim Hogg" userId="34797abe98eaa765" providerId="LiveId" clId="{0E7CB65C-3338-4DB6-AF1B-E49867B76AA3}" dt="2020-11-14T01:10:03.373" v="2276" actId="478"/>
          <ac:cxnSpMkLst>
            <pc:docMk/>
            <pc:sldMk cId="658805253" sldId="430"/>
            <ac:cxnSpMk id="10" creationId="{00000000-0000-0000-0000-000000000000}"/>
          </ac:cxnSpMkLst>
        </pc:cxnChg>
        <pc:cxnChg chg="del mod">
          <ac:chgData name="Jim Hogg" userId="34797abe98eaa765" providerId="LiveId" clId="{0E7CB65C-3338-4DB6-AF1B-E49867B76AA3}" dt="2020-11-14T01:10:03.373" v="2276" actId="478"/>
          <ac:cxnSpMkLst>
            <pc:docMk/>
            <pc:sldMk cId="658805253" sldId="430"/>
            <ac:cxnSpMk id="11" creationId="{00000000-0000-0000-0000-000000000000}"/>
          </ac:cxnSpMkLst>
        </pc:cxnChg>
        <pc:cxnChg chg="del mod">
          <ac:chgData name="Jim Hogg" userId="34797abe98eaa765" providerId="LiveId" clId="{0E7CB65C-3338-4DB6-AF1B-E49867B76AA3}" dt="2020-11-14T01:10:03.373" v="2276" actId="478"/>
          <ac:cxnSpMkLst>
            <pc:docMk/>
            <pc:sldMk cId="658805253" sldId="430"/>
            <ac:cxnSpMk id="13" creationId="{00000000-0000-0000-0000-000000000000}"/>
          </ac:cxnSpMkLst>
        </pc:cxnChg>
        <pc:cxnChg chg="del mod">
          <ac:chgData name="Jim Hogg" userId="34797abe98eaa765" providerId="LiveId" clId="{0E7CB65C-3338-4DB6-AF1B-E49867B76AA3}" dt="2020-11-14T01:10:03.373" v="2276" actId="478"/>
          <ac:cxnSpMkLst>
            <pc:docMk/>
            <pc:sldMk cId="658805253" sldId="430"/>
            <ac:cxnSpMk id="15" creationId="{00000000-0000-0000-0000-000000000000}"/>
          </ac:cxnSpMkLst>
        </pc:cxnChg>
      </pc:sldChg>
      <pc:sldChg chg="modSp mod setBg">
        <pc:chgData name="Jim Hogg" userId="34797abe98eaa765" providerId="LiveId" clId="{0E7CB65C-3338-4DB6-AF1B-E49867B76AA3}" dt="2020-11-14T01:01:24.744" v="2073" actId="1076"/>
        <pc:sldMkLst>
          <pc:docMk/>
          <pc:sldMk cId="2702926719" sldId="431"/>
        </pc:sldMkLst>
        <pc:spChg chg="mod">
          <ac:chgData name="Jim Hogg" userId="34797abe98eaa765" providerId="LiveId" clId="{0E7CB65C-3338-4DB6-AF1B-E49867B76AA3}" dt="2020-11-14T01:01:24.744" v="2073" actId="1076"/>
          <ac:spMkLst>
            <pc:docMk/>
            <pc:sldMk cId="2702926719" sldId="431"/>
            <ac:spMk id="4" creationId="{81D7B9D6-B702-46DB-9195-278CC68669AA}"/>
          </ac:spMkLst>
        </pc:spChg>
      </pc:sldChg>
      <pc:sldChg chg="modSp mod">
        <pc:chgData name="Jim Hogg" userId="34797abe98eaa765" providerId="LiveId" clId="{0E7CB65C-3338-4DB6-AF1B-E49867B76AA3}" dt="2020-11-14T01:06:18.645" v="2176" actId="20577"/>
        <pc:sldMkLst>
          <pc:docMk/>
          <pc:sldMk cId="3946035307" sldId="432"/>
        </pc:sldMkLst>
        <pc:spChg chg="mod">
          <ac:chgData name="Jim Hogg" userId="34797abe98eaa765" providerId="LiveId" clId="{0E7CB65C-3338-4DB6-AF1B-E49867B76AA3}" dt="2020-11-14T01:06:18.645" v="2176" actId="20577"/>
          <ac:spMkLst>
            <pc:docMk/>
            <pc:sldMk cId="3946035307" sldId="432"/>
            <ac:spMk id="4" creationId="{02FD00C0-21B3-4D8D-BD8B-780555E5B678}"/>
          </ac:spMkLst>
        </pc:spChg>
      </pc:sldChg>
      <pc:sldChg chg="modSp mod">
        <pc:chgData name="Jim Hogg" userId="34797abe98eaa765" providerId="LiveId" clId="{0E7CB65C-3338-4DB6-AF1B-E49867B76AA3}" dt="2020-11-14T01:06:37.175" v="2192" actId="20577"/>
        <pc:sldMkLst>
          <pc:docMk/>
          <pc:sldMk cId="733394240" sldId="433"/>
        </pc:sldMkLst>
        <pc:spChg chg="mod">
          <ac:chgData name="Jim Hogg" userId="34797abe98eaa765" providerId="LiveId" clId="{0E7CB65C-3338-4DB6-AF1B-E49867B76AA3}" dt="2020-11-14T01:06:37.175" v="2192" actId="20577"/>
          <ac:spMkLst>
            <pc:docMk/>
            <pc:sldMk cId="733394240" sldId="433"/>
            <ac:spMk id="4" creationId="{02FD00C0-21B3-4D8D-BD8B-780555E5B678}"/>
          </ac:spMkLst>
        </pc:spChg>
      </pc:sldChg>
      <pc:sldChg chg="modSp mod setBg">
        <pc:chgData name="Jim Hogg" userId="34797abe98eaa765" providerId="LiveId" clId="{0E7CB65C-3338-4DB6-AF1B-E49867B76AA3}" dt="2020-11-14T01:04:25.023" v="2131"/>
        <pc:sldMkLst>
          <pc:docMk/>
          <pc:sldMk cId="2169982042" sldId="434"/>
        </pc:sldMkLst>
        <pc:spChg chg="mod">
          <ac:chgData name="Jim Hogg" userId="34797abe98eaa765" providerId="LiveId" clId="{0E7CB65C-3338-4DB6-AF1B-E49867B76AA3}" dt="2020-11-14T01:04:19.248" v="2130" actId="1076"/>
          <ac:spMkLst>
            <pc:docMk/>
            <pc:sldMk cId="2169982042" sldId="434"/>
            <ac:spMk id="4" creationId="{81D7B9D6-B702-46DB-9195-278CC68669AA}"/>
          </ac:spMkLst>
        </pc:spChg>
      </pc:sldChg>
      <pc:sldChg chg="delSp modSp add mod">
        <pc:chgData name="Jim Hogg" userId="34797abe98eaa765" providerId="LiveId" clId="{0E7CB65C-3338-4DB6-AF1B-E49867B76AA3}" dt="2020-11-13T23:42:39.290" v="1267" actId="1076"/>
        <pc:sldMkLst>
          <pc:docMk/>
          <pc:sldMk cId="1487922206" sldId="435"/>
        </pc:sldMkLst>
        <pc:spChg chg="mod">
          <ac:chgData name="Jim Hogg" userId="34797abe98eaa765" providerId="LiveId" clId="{0E7CB65C-3338-4DB6-AF1B-E49867B76AA3}" dt="2020-11-13T23:42:32.452" v="1266" actId="1076"/>
          <ac:spMkLst>
            <pc:docMk/>
            <pc:sldMk cId="1487922206" sldId="435"/>
            <ac:spMk id="4" creationId="{00000000-0000-0000-0000-000000000000}"/>
          </ac:spMkLst>
        </pc:spChg>
        <pc:spChg chg="mod">
          <ac:chgData name="Jim Hogg" userId="34797abe98eaa765" providerId="LiveId" clId="{0E7CB65C-3338-4DB6-AF1B-E49867B76AA3}" dt="2020-11-13T23:42:32.452" v="1266" actId="1076"/>
          <ac:spMkLst>
            <pc:docMk/>
            <pc:sldMk cId="1487922206" sldId="435"/>
            <ac:spMk id="13" creationId="{00000000-0000-0000-0000-000000000000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31" creationId="{93F68F23-671B-4E33-89B0-ECFCFFC7BC24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45" creationId="{00000000-0000-0000-0000-000000000000}"/>
          </ac:spMkLst>
        </pc:spChg>
        <pc:spChg chg="del">
          <ac:chgData name="Jim Hogg" userId="34797abe98eaa765" providerId="LiveId" clId="{0E7CB65C-3338-4DB6-AF1B-E49867B76AA3}" dt="2020-11-13T23:42:12.133" v="1262" actId="478"/>
          <ac:spMkLst>
            <pc:docMk/>
            <pc:sldMk cId="1487922206" sldId="435"/>
            <ac:spMk id="79" creationId="{C9046938-0B0F-4832-9657-813171AF00E2}"/>
          </ac:spMkLst>
        </pc:spChg>
        <pc:spChg chg="del">
          <ac:chgData name="Jim Hogg" userId="34797abe98eaa765" providerId="LiveId" clId="{0E7CB65C-3338-4DB6-AF1B-E49867B76AA3}" dt="2020-11-13T23:42:18.015" v="1263" actId="478"/>
          <ac:spMkLst>
            <pc:docMk/>
            <pc:sldMk cId="1487922206" sldId="435"/>
            <ac:spMk id="114" creationId="{70DD9D77-F7CC-4D6B-881E-33859C1F2350}"/>
          </ac:spMkLst>
        </pc:spChg>
        <pc:spChg chg="del">
          <ac:chgData name="Jim Hogg" userId="34797abe98eaa765" providerId="LiveId" clId="{0E7CB65C-3338-4DB6-AF1B-E49867B76AA3}" dt="2020-11-13T23:42:18.015" v="1263" actId="478"/>
          <ac:spMkLst>
            <pc:docMk/>
            <pc:sldMk cId="1487922206" sldId="435"/>
            <ac:spMk id="115" creationId="{0DA16514-228F-44BD-A8C3-C375DB586E7C}"/>
          </ac:spMkLst>
        </pc:spChg>
        <pc:spChg chg="del">
          <ac:chgData name="Jim Hogg" userId="34797abe98eaa765" providerId="LiveId" clId="{0E7CB65C-3338-4DB6-AF1B-E49867B76AA3}" dt="2020-11-13T23:42:18.015" v="1263" actId="478"/>
          <ac:spMkLst>
            <pc:docMk/>
            <pc:sldMk cId="1487922206" sldId="435"/>
            <ac:spMk id="116" creationId="{A09DF42B-D0F2-4E36-BCAB-7D88553EA821}"/>
          </ac:spMkLst>
        </pc:spChg>
        <pc:spChg chg="del">
          <ac:chgData name="Jim Hogg" userId="34797abe98eaa765" providerId="LiveId" clId="{0E7CB65C-3338-4DB6-AF1B-E49867B76AA3}" dt="2020-11-13T23:42:18.015" v="1263" actId="478"/>
          <ac:spMkLst>
            <pc:docMk/>
            <pc:sldMk cId="1487922206" sldId="435"/>
            <ac:spMk id="117" creationId="{16398E7C-05C0-424E-8F2F-74BA30E182A5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26" creationId="{62E4FCD6-A36F-464C-991B-4668744909FB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27" creationId="{2990C4DC-F081-471A-9960-D07C56429756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28" creationId="{B84B80C7-C6CB-4F89-8616-C77EDD87D3B6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29" creationId="{582AA55F-C3BF-4C03-BBD8-46352091FD44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30" creationId="{38C4A979-6C49-47DA-AFC6-621BF50C73F5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31" creationId="{3B302D02-5550-4A62-9D94-67FF6396E395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34" creationId="{CCA1CBBC-318C-4B51-9221-5E739C405B87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35" creationId="{CC922980-6D4C-4104-B2B7-CF9F06505A65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36" creationId="{3C928B28-589E-496C-BE23-43B9876D9D4E}"/>
          </ac:spMkLst>
        </pc:spChg>
        <pc:spChg chg="mod">
          <ac:chgData name="Jim Hogg" userId="34797abe98eaa765" providerId="LiveId" clId="{0E7CB65C-3338-4DB6-AF1B-E49867B76AA3}" dt="2020-11-13T23:42:39.290" v="1267" actId="1076"/>
          <ac:spMkLst>
            <pc:docMk/>
            <pc:sldMk cId="1487922206" sldId="435"/>
            <ac:spMk id="137" creationId="{61B289AE-ECC0-4F34-A5CD-4302CD2B5A88}"/>
          </ac:spMkLst>
        </pc:spChg>
        <pc:spChg chg="del">
          <ac:chgData name="Jim Hogg" userId="34797abe98eaa765" providerId="LiveId" clId="{0E7CB65C-3338-4DB6-AF1B-E49867B76AA3}" dt="2020-11-13T23:42:12.133" v="1262" actId="478"/>
          <ac:spMkLst>
            <pc:docMk/>
            <pc:sldMk cId="1487922206" sldId="435"/>
            <ac:spMk id="145" creationId="{99D93AB4-5111-4C47-B82B-8E5921BE0C48}"/>
          </ac:spMkLst>
        </pc:spChg>
        <pc:spChg chg="del">
          <ac:chgData name="Jim Hogg" userId="34797abe98eaa765" providerId="LiveId" clId="{0E7CB65C-3338-4DB6-AF1B-E49867B76AA3}" dt="2020-11-13T23:42:12.133" v="1262" actId="478"/>
          <ac:spMkLst>
            <pc:docMk/>
            <pc:sldMk cId="1487922206" sldId="435"/>
            <ac:spMk id="146" creationId="{BF15957E-87FC-44BD-ADD3-1BA7602C249E}"/>
          </ac:spMkLst>
        </pc:spChg>
        <pc:spChg chg="del">
          <ac:chgData name="Jim Hogg" userId="34797abe98eaa765" providerId="LiveId" clId="{0E7CB65C-3338-4DB6-AF1B-E49867B76AA3}" dt="2020-11-13T23:42:12.133" v="1262" actId="478"/>
          <ac:spMkLst>
            <pc:docMk/>
            <pc:sldMk cId="1487922206" sldId="435"/>
            <ac:spMk id="147" creationId="{4992DCD6-DDED-462E-AA7F-156718C04A3D}"/>
          </ac:spMkLst>
        </pc:spChg>
        <pc:spChg chg="del">
          <ac:chgData name="Jim Hogg" userId="34797abe98eaa765" providerId="LiveId" clId="{0E7CB65C-3338-4DB6-AF1B-E49867B76AA3}" dt="2020-11-13T23:42:12.133" v="1262" actId="478"/>
          <ac:spMkLst>
            <pc:docMk/>
            <pc:sldMk cId="1487922206" sldId="435"/>
            <ac:spMk id="148" creationId="{4A28639E-56AB-4C26-A0A3-22FA8466FC6C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160" creationId="{1B15ACAD-FE09-46AF-BD46-5776870056D8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161" creationId="{87246AC4-693D-479B-BF57-AF84DB7817ED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162" creationId="{B3DB9CA7-9E5D-414B-B571-0A8B49BCAB6B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163" creationId="{422E65C3-F150-4B80-951A-6F433127D973}"/>
          </ac:spMkLst>
        </pc:spChg>
        <pc:spChg chg="del">
          <ac:chgData name="Jim Hogg" userId="34797abe98eaa765" providerId="LiveId" clId="{0E7CB65C-3338-4DB6-AF1B-E49867B76AA3}" dt="2020-11-13T23:42:22.075" v="1264" actId="478"/>
          <ac:spMkLst>
            <pc:docMk/>
            <pc:sldMk cId="1487922206" sldId="435"/>
            <ac:spMk id="168" creationId="{E8A6D3C4-AF48-4504-871E-0813BCEB3A4B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174" creationId="{0006C63C-FBF4-4CBE-9145-0C04844D1A25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175" creationId="{ECE3C660-F3FE-4FD3-AA55-1429AE9FE8CA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176" creationId="{EA850200-D2C8-40DE-A37D-1826A42D1615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177" creationId="{570507CA-6EDC-4282-9E55-9166991A4E78}"/>
          </ac:spMkLst>
        </pc:spChg>
        <pc:spChg chg="del">
          <ac:chgData name="Jim Hogg" userId="34797abe98eaa765" providerId="LiveId" clId="{0E7CB65C-3338-4DB6-AF1B-E49867B76AA3}" dt="2020-11-13T23:42:26.753" v="1265" actId="478"/>
          <ac:spMkLst>
            <pc:docMk/>
            <pc:sldMk cId="1487922206" sldId="435"/>
            <ac:spMk id="178" creationId="{0EAACA68-D41B-4517-AE9B-3F48271E096E}"/>
          </ac:spMkLst>
        </pc:spChg>
        <pc:spChg chg="del">
          <ac:chgData name="Jim Hogg" userId="34797abe98eaa765" providerId="LiveId" clId="{0E7CB65C-3338-4DB6-AF1B-E49867B76AA3}" dt="2020-11-13T23:42:18.015" v="1263" actId="478"/>
          <ac:spMkLst>
            <pc:docMk/>
            <pc:sldMk cId="1487922206" sldId="435"/>
            <ac:spMk id="188" creationId="{4FC7F5D3-A736-4E18-A908-3E25DBF4B323}"/>
          </ac:spMkLst>
        </pc:spChg>
        <pc:cxnChg chg="mod">
          <ac:chgData name="Jim Hogg" userId="34797abe98eaa765" providerId="LiveId" clId="{0E7CB65C-3338-4DB6-AF1B-E49867B76AA3}" dt="2020-11-13T23:42:39.290" v="1267" actId="1076"/>
          <ac:cxnSpMkLst>
            <pc:docMk/>
            <pc:sldMk cId="1487922206" sldId="435"/>
            <ac:cxnSpMk id="14" creationId="{00000000-0000-0000-0000-000000000000}"/>
          </ac:cxnSpMkLst>
        </pc:cxnChg>
        <pc:cxnChg chg="mod">
          <ac:chgData name="Jim Hogg" userId="34797abe98eaa765" providerId="LiveId" clId="{0E7CB65C-3338-4DB6-AF1B-E49867B76AA3}" dt="2020-11-13T23:42:39.290" v="1267" actId="1076"/>
          <ac:cxnSpMkLst>
            <pc:docMk/>
            <pc:sldMk cId="1487922206" sldId="435"/>
            <ac:cxnSpMk id="28" creationId="{00000000-0000-0000-0000-000000000000}"/>
          </ac:cxnSpMkLst>
        </pc:cxnChg>
        <pc:cxnChg chg="mod">
          <ac:chgData name="Jim Hogg" userId="34797abe98eaa765" providerId="LiveId" clId="{0E7CB65C-3338-4DB6-AF1B-E49867B76AA3}" dt="2020-11-13T23:42:39.290" v="1267" actId="1076"/>
          <ac:cxnSpMkLst>
            <pc:docMk/>
            <pc:sldMk cId="1487922206" sldId="435"/>
            <ac:cxnSpMk id="29" creationId="{623939B1-205F-4AF5-BE59-63EBF4500425}"/>
          </ac:cxnSpMkLst>
        </pc:cxnChg>
        <pc:cxnChg chg="del mod">
          <ac:chgData name="Jim Hogg" userId="34797abe98eaa765" providerId="LiveId" clId="{0E7CB65C-3338-4DB6-AF1B-E49867B76AA3}" dt="2020-11-13T23:42:18.015" v="1263" actId="478"/>
          <ac:cxnSpMkLst>
            <pc:docMk/>
            <pc:sldMk cId="1487922206" sldId="435"/>
            <ac:cxnSpMk id="47" creationId="{00000000-0000-0000-0000-000000000000}"/>
          </ac:cxnSpMkLst>
        </pc:cxnChg>
        <pc:cxnChg chg="del mod">
          <ac:chgData name="Jim Hogg" userId="34797abe98eaa765" providerId="LiveId" clId="{0E7CB65C-3338-4DB6-AF1B-E49867B76AA3}" dt="2020-11-13T23:42:12.133" v="1262" actId="478"/>
          <ac:cxnSpMkLst>
            <pc:docMk/>
            <pc:sldMk cId="1487922206" sldId="435"/>
            <ac:cxnSpMk id="81" creationId="{C5E8322B-D44C-464B-ABBA-934765AFFE67}"/>
          </ac:cxnSpMkLst>
        </pc:cxnChg>
        <pc:cxnChg chg="mod">
          <ac:chgData name="Jim Hogg" userId="34797abe98eaa765" providerId="LiveId" clId="{0E7CB65C-3338-4DB6-AF1B-E49867B76AA3}" dt="2020-11-13T23:42:39.290" v="1267" actId="1076"/>
          <ac:cxnSpMkLst>
            <pc:docMk/>
            <pc:sldMk cId="1487922206" sldId="435"/>
            <ac:cxnSpMk id="156" creationId="{418C6126-5F02-4AC1-B235-6F3C7DBB795A}"/>
          </ac:cxnSpMkLst>
        </pc:cxnChg>
        <pc:cxnChg chg="del mod">
          <ac:chgData name="Jim Hogg" userId="34797abe98eaa765" providerId="LiveId" clId="{0E7CB65C-3338-4DB6-AF1B-E49867B76AA3}" dt="2020-11-13T23:42:22.075" v="1264" actId="478"/>
          <ac:cxnSpMkLst>
            <pc:docMk/>
            <pc:sldMk cId="1487922206" sldId="435"/>
            <ac:cxnSpMk id="169" creationId="{D96B436D-7EFD-42B1-A571-AF7B1905B6C5}"/>
          </ac:cxnSpMkLst>
        </pc:cxnChg>
        <pc:cxnChg chg="del mod">
          <ac:chgData name="Jim Hogg" userId="34797abe98eaa765" providerId="LiveId" clId="{0E7CB65C-3338-4DB6-AF1B-E49867B76AA3}" dt="2020-11-13T23:42:26.753" v="1265" actId="478"/>
          <ac:cxnSpMkLst>
            <pc:docMk/>
            <pc:sldMk cId="1487922206" sldId="435"/>
            <ac:cxnSpMk id="181" creationId="{D12B299E-A17C-49D4-9389-499ECEFBC316}"/>
          </ac:cxnSpMkLst>
        </pc:cxnChg>
        <pc:cxnChg chg="del mod">
          <ac:chgData name="Jim Hogg" userId="34797abe98eaa765" providerId="LiveId" clId="{0E7CB65C-3338-4DB6-AF1B-E49867B76AA3}" dt="2020-11-13T23:42:26.753" v="1265" actId="478"/>
          <ac:cxnSpMkLst>
            <pc:docMk/>
            <pc:sldMk cId="1487922206" sldId="435"/>
            <ac:cxnSpMk id="184" creationId="{ABB0FDA9-E576-4F1F-BB2A-BBBB6D458596}"/>
          </ac:cxnSpMkLst>
        </pc:cxnChg>
        <pc:cxnChg chg="del mod">
          <ac:chgData name="Jim Hogg" userId="34797abe98eaa765" providerId="LiveId" clId="{0E7CB65C-3338-4DB6-AF1B-E49867B76AA3}" dt="2020-11-13T23:42:18.015" v="1263" actId="478"/>
          <ac:cxnSpMkLst>
            <pc:docMk/>
            <pc:sldMk cId="1487922206" sldId="435"/>
            <ac:cxnSpMk id="190" creationId="{05777670-DA0A-4A58-9440-9616972B13A4}"/>
          </ac:cxnSpMkLst>
        </pc:cxnChg>
      </pc:sldChg>
      <pc:sldChg chg="delSp modSp add mod">
        <pc:chgData name="Jim Hogg" userId="34797abe98eaa765" providerId="LiveId" clId="{0E7CB65C-3338-4DB6-AF1B-E49867B76AA3}" dt="2020-11-13T23:44:38.548" v="1269" actId="478"/>
        <pc:sldMkLst>
          <pc:docMk/>
          <pc:sldMk cId="2263833329" sldId="436"/>
        </pc:sldMkLst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45" creationId="{00000000-0000-0000-0000-000000000000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60" creationId="{1B15ACAD-FE09-46AF-BD46-5776870056D8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61" creationId="{87246AC4-693D-479B-BF57-AF84DB7817ED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62" creationId="{B3DB9CA7-9E5D-414B-B571-0A8B49BCAB6B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63" creationId="{422E65C3-F150-4B80-951A-6F433127D973}"/>
          </ac:spMkLst>
        </pc:spChg>
        <pc:spChg chg="del">
          <ac:chgData name="Jim Hogg" userId="34797abe98eaa765" providerId="LiveId" clId="{0E7CB65C-3338-4DB6-AF1B-E49867B76AA3}" dt="2020-11-13T23:44:30.376" v="1268" actId="478"/>
          <ac:spMkLst>
            <pc:docMk/>
            <pc:sldMk cId="2263833329" sldId="436"/>
            <ac:spMk id="168" creationId="{E8A6D3C4-AF48-4504-871E-0813BCEB3A4B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74" creationId="{0006C63C-FBF4-4CBE-9145-0C04844D1A25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75" creationId="{ECE3C660-F3FE-4FD3-AA55-1429AE9FE8CA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76" creationId="{EA850200-D2C8-40DE-A37D-1826A42D1615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77" creationId="{570507CA-6EDC-4282-9E55-9166991A4E78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78" creationId="{0EAACA68-D41B-4517-AE9B-3F48271E096E}"/>
          </ac:spMkLst>
        </pc:spChg>
        <pc:spChg chg="del">
          <ac:chgData name="Jim Hogg" userId="34797abe98eaa765" providerId="LiveId" clId="{0E7CB65C-3338-4DB6-AF1B-E49867B76AA3}" dt="2020-11-13T23:44:38.548" v="1269" actId="478"/>
          <ac:spMkLst>
            <pc:docMk/>
            <pc:sldMk cId="2263833329" sldId="436"/>
            <ac:spMk id="188" creationId="{4FC7F5D3-A736-4E18-A908-3E25DBF4B323}"/>
          </ac:spMkLst>
        </pc:spChg>
        <pc:cxnChg chg="mod">
          <ac:chgData name="Jim Hogg" userId="34797abe98eaa765" providerId="LiveId" clId="{0E7CB65C-3338-4DB6-AF1B-E49867B76AA3}" dt="2020-11-13T23:44:38.548" v="1269" actId="478"/>
          <ac:cxnSpMkLst>
            <pc:docMk/>
            <pc:sldMk cId="2263833329" sldId="436"/>
            <ac:cxnSpMk id="47" creationId="{00000000-0000-0000-0000-000000000000}"/>
          </ac:cxnSpMkLst>
        </pc:cxnChg>
        <pc:cxnChg chg="mod">
          <ac:chgData name="Jim Hogg" userId="34797abe98eaa765" providerId="LiveId" clId="{0E7CB65C-3338-4DB6-AF1B-E49867B76AA3}" dt="2020-11-13T23:44:30.376" v="1268" actId="478"/>
          <ac:cxnSpMkLst>
            <pc:docMk/>
            <pc:sldMk cId="2263833329" sldId="436"/>
            <ac:cxnSpMk id="169" creationId="{D96B436D-7EFD-42B1-A571-AF7B1905B6C5}"/>
          </ac:cxnSpMkLst>
        </pc:cxnChg>
        <pc:cxnChg chg="del mod">
          <ac:chgData name="Jim Hogg" userId="34797abe98eaa765" providerId="LiveId" clId="{0E7CB65C-3338-4DB6-AF1B-E49867B76AA3}" dt="2020-11-13T23:44:38.548" v="1269" actId="478"/>
          <ac:cxnSpMkLst>
            <pc:docMk/>
            <pc:sldMk cId="2263833329" sldId="436"/>
            <ac:cxnSpMk id="181" creationId="{D12B299E-A17C-49D4-9389-499ECEFBC316}"/>
          </ac:cxnSpMkLst>
        </pc:cxnChg>
        <pc:cxnChg chg="del mod">
          <ac:chgData name="Jim Hogg" userId="34797abe98eaa765" providerId="LiveId" clId="{0E7CB65C-3338-4DB6-AF1B-E49867B76AA3}" dt="2020-11-13T23:44:38.548" v="1269" actId="478"/>
          <ac:cxnSpMkLst>
            <pc:docMk/>
            <pc:sldMk cId="2263833329" sldId="436"/>
            <ac:cxnSpMk id="184" creationId="{ABB0FDA9-E576-4F1F-BB2A-BBBB6D458596}"/>
          </ac:cxnSpMkLst>
        </pc:cxnChg>
        <pc:cxnChg chg="del mod">
          <ac:chgData name="Jim Hogg" userId="34797abe98eaa765" providerId="LiveId" clId="{0E7CB65C-3338-4DB6-AF1B-E49867B76AA3}" dt="2020-11-13T23:44:38.548" v="1269" actId="478"/>
          <ac:cxnSpMkLst>
            <pc:docMk/>
            <pc:sldMk cId="2263833329" sldId="436"/>
            <ac:cxnSpMk id="190" creationId="{05777670-DA0A-4A58-9440-9616972B13A4}"/>
          </ac:cxnSpMkLst>
        </pc:cxnChg>
      </pc:sldChg>
      <pc:sldChg chg="add del">
        <pc:chgData name="Jim Hogg" userId="34797abe98eaa765" providerId="LiveId" clId="{0E7CB65C-3338-4DB6-AF1B-E49867B76AA3}" dt="2020-11-13T23:44:56.237" v="1271" actId="47"/>
        <pc:sldMkLst>
          <pc:docMk/>
          <pc:sldMk cId="2803644341" sldId="437"/>
        </pc:sldMkLst>
      </pc:sldChg>
      <pc:sldChg chg="add">
        <pc:chgData name="Jim Hogg" userId="34797abe98eaa765" providerId="LiveId" clId="{0E7CB65C-3338-4DB6-AF1B-E49867B76AA3}" dt="2020-11-13T23:44:44.706" v="1270" actId="2890"/>
        <pc:sldMkLst>
          <pc:docMk/>
          <pc:sldMk cId="2568122094" sldId="438"/>
        </pc:sldMkLst>
      </pc:sldChg>
      <pc:sldChg chg="modSp add mod">
        <pc:chgData name="Jim Hogg" userId="34797abe98eaa765" providerId="LiveId" clId="{0E7CB65C-3338-4DB6-AF1B-E49867B76AA3}" dt="2020-11-14T00:00:17.902" v="1874" actId="1076"/>
        <pc:sldMkLst>
          <pc:docMk/>
          <pc:sldMk cId="2232175801" sldId="439"/>
        </pc:sldMkLst>
        <pc:spChg chg="mod">
          <ac:chgData name="Jim Hogg" userId="34797abe98eaa765" providerId="LiveId" clId="{0E7CB65C-3338-4DB6-AF1B-E49867B76AA3}" dt="2020-11-14T00:00:12.931" v="1873" actId="1076"/>
          <ac:spMkLst>
            <pc:docMk/>
            <pc:sldMk cId="2232175801" sldId="439"/>
            <ac:spMk id="4" creationId="{00000000-0000-0000-0000-000000000000}"/>
          </ac:spMkLst>
        </pc:spChg>
        <pc:spChg chg="mod">
          <ac:chgData name="Jim Hogg" userId="34797abe98eaa765" providerId="LiveId" clId="{0E7CB65C-3338-4DB6-AF1B-E49867B76AA3}" dt="2020-11-14T00:00:07.915" v="1872" actId="1076"/>
          <ac:spMkLst>
            <pc:docMk/>
            <pc:sldMk cId="2232175801" sldId="439"/>
            <ac:spMk id="5" creationId="{7E475C03-58A2-49FB-917F-B335312A78D2}"/>
          </ac:spMkLst>
        </pc:spChg>
        <pc:spChg chg="mod">
          <ac:chgData name="Jim Hogg" userId="34797abe98eaa765" providerId="LiveId" clId="{0E7CB65C-3338-4DB6-AF1B-E49867B76AA3}" dt="2020-11-14T00:00:17.902" v="1874" actId="1076"/>
          <ac:spMkLst>
            <pc:docMk/>
            <pc:sldMk cId="2232175801" sldId="439"/>
            <ac:spMk id="7" creationId="{00000000-0000-0000-0000-000000000000}"/>
          </ac:spMkLst>
        </pc:spChg>
      </pc:sldChg>
      <pc:sldChg chg="modSp add mod">
        <pc:chgData name="Jim Hogg" userId="34797abe98eaa765" providerId="LiveId" clId="{0E7CB65C-3338-4DB6-AF1B-E49867B76AA3}" dt="2020-11-13T23:59:29.140" v="1867" actId="1076"/>
        <pc:sldMkLst>
          <pc:docMk/>
          <pc:sldMk cId="1724293180" sldId="440"/>
        </pc:sldMkLst>
        <pc:spChg chg="mod">
          <ac:chgData name="Jim Hogg" userId="34797abe98eaa765" providerId="LiveId" clId="{0E7CB65C-3338-4DB6-AF1B-E49867B76AA3}" dt="2020-11-13T23:59:29.140" v="1867" actId="1076"/>
          <ac:spMkLst>
            <pc:docMk/>
            <pc:sldMk cId="1724293180" sldId="440"/>
            <ac:spMk id="4" creationId="{00000000-0000-0000-0000-000000000000}"/>
          </ac:spMkLst>
        </pc:spChg>
        <pc:spChg chg="mod">
          <ac:chgData name="Jim Hogg" userId="34797abe98eaa765" providerId="LiveId" clId="{0E7CB65C-3338-4DB6-AF1B-E49867B76AA3}" dt="2020-11-13T23:59:20.279" v="1866" actId="20577"/>
          <ac:spMkLst>
            <pc:docMk/>
            <pc:sldMk cId="1724293180" sldId="440"/>
            <ac:spMk id="5" creationId="{7E475C03-58A2-49FB-917F-B335312A78D2}"/>
          </ac:spMkLst>
        </pc:spChg>
      </pc:sldChg>
      <pc:sldChg chg="modSp add mod setBg">
        <pc:chgData name="Jim Hogg" userId="34797abe98eaa765" providerId="LiveId" clId="{0E7CB65C-3338-4DB6-AF1B-E49867B76AA3}" dt="2020-11-14T17:52:03.879" v="2749" actId="20577"/>
        <pc:sldMkLst>
          <pc:docMk/>
          <pc:sldMk cId="1593969013" sldId="441"/>
        </pc:sldMkLst>
        <pc:spChg chg="mod">
          <ac:chgData name="Jim Hogg" userId="34797abe98eaa765" providerId="LiveId" clId="{0E7CB65C-3338-4DB6-AF1B-E49867B76AA3}" dt="2020-11-14T17:52:03.879" v="2749" actId="20577"/>
          <ac:spMkLst>
            <pc:docMk/>
            <pc:sldMk cId="1593969013" sldId="441"/>
            <ac:spMk id="4" creationId="{81D7B9D6-B702-46DB-9195-278CC68669AA}"/>
          </ac:spMkLst>
        </pc:spChg>
      </pc:sldChg>
      <pc:sldChg chg="delSp modSp add mod">
        <pc:chgData name="Jim Hogg" userId="34797abe98eaa765" providerId="LiveId" clId="{0E7CB65C-3338-4DB6-AF1B-E49867B76AA3}" dt="2020-11-14T01:13:12.235" v="2423" actId="478"/>
        <pc:sldMkLst>
          <pc:docMk/>
          <pc:sldMk cId="1199845076" sldId="442"/>
        </pc:sldMkLst>
        <pc:spChg chg="mod">
          <ac:chgData name="Jim Hogg" userId="34797abe98eaa765" providerId="LiveId" clId="{0E7CB65C-3338-4DB6-AF1B-E49867B76AA3}" dt="2020-11-14T01:13:04.965" v="2422" actId="20577"/>
          <ac:spMkLst>
            <pc:docMk/>
            <pc:sldMk cId="1199845076" sldId="442"/>
            <ac:spMk id="4" creationId="{00000000-0000-0000-0000-000000000000}"/>
          </ac:spMkLst>
        </pc:spChg>
        <pc:spChg chg="del">
          <ac:chgData name="Jim Hogg" userId="34797abe98eaa765" providerId="LiveId" clId="{0E7CB65C-3338-4DB6-AF1B-E49867B76AA3}" dt="2020-11-14T01:13:12.235" v="2423" actId="478"/>
          <ac:spMkLst>
            <pc:docMk/>
            <pc:sldMk cId="1199845076" sldId="442"/>
            <ac:spMk id="16" creationId="{3676A577-8DF0-42A4-BA49-76505F97AE58}"/>
          </ac:spMkLst>
        </pc:spChg>
      </pc:sldChg>
      <pc:sldChg chg="addSp modSp new mod">
        <pc:chgData name="Jim Hogg" userId="34797abe98eaa765" providerId="LiveId" clId="{0E7CB65C-3338-4DB6-AF1B-E49867B76AA3}" dt="2020-11-14T17:58:11.208" v="2866" actId="1076"/>
        <pc:sldMkLst>
          <pc:docMk/>
          <pc:sldMk cId="3600886535" sldId="443"/>
        </pc:sldMkLst>
        <pc:spChg chg="add mod">
          <ac:chgData name="Jim Hogg" userId="34797abe98eaa765" providerId="LiveId" clId="{0E7CB65C-3338-4DB6-AF1B-E49867B76AA3}" dt="2020-11-14T17:56:26.336" v="2799" actId="1076"/>
          <ac:spMkLst>
            <pc:docMk/>
            <pc:sldMk cId="3600886535" sldId="443"/>
            <ac:spMk id="4" creationId="{AC1809A4-9717-4C19-B6E0-762DDC18044C}"/>
          </ac:spMkLst>
        </pc:spChg>
        <pc:spChg chg="add mod">
          <ac:chgData name="Jim Hogg" userId="34797abe98eaa765" providerId="LiveId" clId="{0E7CB65C-3338-4DB6-AF1B-E49867B76AA3}" dt="2020-11-14T17:56:31.866" v="2800" actId="1076"/>
          <ac:spMkLst>
            <pc:docMk/>
            <pc:sldMk cId="3600886535" sldId="443"/>
            <ac:spMk id="5" creationId="{50AACF5A-3520-4BF3-9309-DBA59506BA8E}"/>
          </ac:spMkLst>
        </pc:spChg>
        <pc:spChg chg="add mod">
          <ac:chgData name="Jim Hogg" userId="34797abe98eaa765" providerId="LiveId" clId="{0E7CB65C-3338-4DB6-AF1B-E49867B76AA3}" dt="2020-11-14T17:58:11.208" v="2866" actId="1076"/>
          <ac:spMkLst>
            <pc:docMk/>
            <pc:sldMk cId="3600886535" sldId="443"/>
            <ac:spMk id="6" creationId="{DADDDDA5-DCA1-4A1A-97CB-1481A0B10728}"/>
          </ac:spMkLst>
        </pc:spChg>
      </pc:sldChg>
    </pc:docChg>
  </pc:docChgLst>
  <pc:docChgLst>
    <pc:chgData name="Jim Hogg" userId="34797abe98eaa765" providerId="LiveId" clId="{0905568D-A49A-4A8F-BF13-F50DF288A6A2}"/>
    <pc:docChg chg="undo custSel addSld delSld modSld">
      <pc:chgData name="Jim Hogg" userId="34797abe98eaa765" providerId="LiveId" clId="{0905568D-A49A-4A8F-BF13-F50DF288A6A2}" dt="2020-12-16T01:58:53.446" v="739" actId="6549"/>
      <pc:docMkLst>
        <pc:docMk/>
      </pc:docMkLst>
      <pc:sldChg chg="modSp mod">
        <pc:chgData name="Jim Hogg" userId="34797abe98eaa765" providerId="LiveId" clId="{0905568D-A49A-4A8F-BF13-F50DF288A6A2}" dt="2020-12-16T01:54:12.616" v="735" actId="207"/>
        <pc:sldMkLst>
          <pc:docMk/>
          <pc:sldMk cId="4159098194" sldId="400"/>
        </pc:sldMkLst>
        <pc:spChg chg="mod">
          <ac:chgData name="Jim Hogg" userId="34797abe98eaa765" providerId="LiveId" clId="{0905568D-A49A-4A8F-BF13-F50DF288A6A2}" dt="2020-12-16T01:54:12.616" v="735" actId="207"/>
          <ac:spMkLst>
            <pc:docMk/>
            <pc:sldMk cId="4159098194" sldId="400"/>
            <ac:spMk id="2" creationId="{DD67B996-8770-4F2E-98A5-2E01F40D3AFE}"/>
          </ac:spMkLst>
        </pc:spChg>
        <pc:spChg chg="mod">
          <ac:chgData name="Jim Hogg" userId="34797abe98eaa765" providerId="LiveId" clId="{0905568D-A49A-4A8F-BF13-F50DF288A6A2}" dt="2020-12-16T01:26:31.075" v="276" actId="6549"/>
          <ac:spMkLst>
            <pc:docMk/>
            <pc:sldMk cId="4159098194" sldId="400"/>
            <ac:spMk id="9" creationId="{F7BD6298-7682-4A04-9B49-DE78A7881CC4}"/>
          </ac:spMkLst>
        </pc:spChg>
        <pc:spChg chg="mod">
          <ac:chgData name="Jim Hogg" userId="34797abe98eaa765" providerId="LiveId" clId="{0905568D-A49A-4A8F-BF13-F50DF288A6A2}" dt="2020-12-16T01:49:32.018" v="623" actId="6549"/>
          <ac:spMkLst>
            <pc:docMk/>
            <pc:sldMk cId="4159098194" sldId="400"/>
            <ac:spMk id="11" creationId="{3676A577-8DF0-42A4-BA49-76505F97AE58}"/>
          </ac:spMkLst>
        </pc:spChg>
      </pc:sldChg>
      <pc:sldChg chg="modSp mod">
        <pc:chgData name="Jim Hogg" userId="34797abe98eaa765" providerId="LiveId" clId="{0905568D-A49A-4A8F-BF13-F50DF288A6A2}" dt="2020-12-16T01:40:12.515" v="352" actId="20577"/>
        <pc:sldMkLst>
          <pc:docMk/>
          <pc:sldMk cId="3768339841" sldId="410"/>
        </pc:sldMkLst>
        <pc:spChg chg="mod">
          <ac:chgData name="Jim Hogg" userId="34797abe98eaa765" providerId="LiveId" clId="{0905568D-A49A-4A8F-BF13-F50DF288A6A2}" dt="2020-12-16T01:40:12.515" v="352" actId="20577"/>
          <ac:spMkLst>
            <pc:docMk/>
            <pc:sldMk cId="3768339841" sldId="410"/>
            <ac:spMk id="24" creationId="{52504D6F-96F0-40D3-ACAA-C91A04676DE7}"/>
          </ac:spMkLst>
        </pc:spChg>
      </pc:sldChg>
      <pc:sldChg chg="addSp modSp mod">
        <pc:chgData name="Jim Hogg" userId="34797abe98eaa765" providerId="LiveId" clId="{0905568D-A49A-4A8F-BF13-F50DF288A6A2}" dt="2020-12-16T01:43:40.092" v="583" actId="1076"/>
        <pc:sldMkLst>
          <pc:docMk/>
          <pc:sldMk cId="559061067" sldId="411"/>
        </pc:sldMkLst>
        <pc:spChg chg="mod">
          <ac:chgData name="Jim Hogg" userId="34797abe98eaa765" providerId="LiveId" clId="{0905568D-A49A-4A8F-BF13-F50DF288A6A2}" dt="2020-12-16T01:42:14.083" v="439" actId="20577"/>
          <ac:spMkLst>
            <pc:docMk/>
            <pc:sldMk cId="559061067" sldId="411"/>
            <ac:spMk id="2" creationId="{00000000-0000-0000-0000-000000000000}"/>
          </ac:spMkLst>
        </pc:spChg>
        <pc:spChg chg="add mod">
          <ac:chgData name="Jim Hogg" userId="34797abe98eaa765" providerId="LiveId" clId="{0905568D-A49A-4A8F-BF13-F50DF288A6A2}" dt="2020-12-16T01:43:40.092" v="583" actId="1076"/>
          <ac:spMkLst>
            <pc:docMk/>
            <pc:sldMk cId="559061067" sldId="411"/>
            <ac:spMk id="6" creationId="{634811E8-C7D2-4F36-8FFE-8C7E79D7352B}"/>
          </ac:spMkLst>
        </pc:spChg>
        <pc:spChg chg="mod">
          <ac:chgData name="Jim Hogg" userId="34797abe98eaa765" providerId="LiveId" clId="{0905568D-A49A-4A8F-BF13-F50DF288A6A2}" dt="2020-12-16T01:42:19.078" v="440" actId="1076"/>
          <ac:spMkLst>
            <pc:docMk/>
            <pc:sldMk cId="559061067" sldId="411"/>
            <ac:spMk id="8" creationId="{7E475C03-58A2-49FB-917F-B335312A78D2}"/>
          </ac:spMkLst>
        </pc:spChg>
      </pc:sldChg>
      <pc:sldChg chg="modSp mod">
        <pc:chgData name="Jim Hogg" userId="34797abe98eaa765" providerId="LiveId" clId="{0905568D-A49A-4A8F-BF13-F50DF288A6A2}" dt="2020-12-16T01:58:53.446" v="739" actId="6549"/>
        <pc:sldMkLst>
          <pc:docMk/>
          <pc:sldMk cId="527613650" sldId="417"/>
        </pc:sldMkLst>
        <pc:spChg chg="mod">
          <ac:chgData name="Jim Hogg" userId="34797abe98eaa765" providerId="LiveId" clId="{0905568D-A49A-4A8F-BF13-F50DF288A6A2}" dt="2020-12-16T01:58:53.446" v="739" actId="6549"/>
          <ac:spMkLst>
            <pc:docMk/>
            <pc:sldMk cId="527613650" sldId="417"/>
            <ac:spMk id="4" creationId="{53263094-F8F6-43A2-905F-BE8DE0F54362}"/>
          </ac:spMkLst>
        </pc:spChg>
      </pc:sldChg>
      <pc:sldChg chg="modSp mod">
        <pc:chgData name="Jim Hogg" userId="34797abe98eaa765" providerId="LiveId" clId="{0905568D-A49A-4A8F-BF13-F50DF288A6A2}" dt="2020-12-16T01:45:20.641" v="590" actId="20577"/>
        <pc:sldMkLst>
          <pc:docMk/>
          <pc:sldMk cId="2878375679" sldId="420"/>
        </pc:sldMkLst>
        <pc:spChg chg="mod">
          <ac:chgData name="Jim Hogg" userId="34797abe98eaa765" providerId="LiveId" clId="{0905568D-A49A-4A8F-BF13-F50DF288A6A2}" dt="2020-12-16T01:45:20.641" v="590" actId="20577"/>
          <ac:spMkLst>
            <pc:docMk/>
            <pc:sldMk cId="2878375679" sldId="420"/>
            <ac:spMk id="4" creationId="{00000000-0000-0000-0000-000000000000}"/>
          </ac:spMkLst>
        </pc:spChg>
      </pc:sldChg>
      <pc:sldChg chg="addSp delSp modSp mod">
        <pc:chgData name="Jim Hogg" userId="34797abe98eaa765" providerId="LiveId" clId="{0905568D-A49A-4A8F-BF13-F50DF288A6A2}" dt="2020-12-16T01:46:39.980" v="612" actId="1076"/>
        <pc:sldMkLst>
          <pc:docMk/>
          <pc:sldMk cId="3697331291" sldId="421"/>
        </pc:sldMkLst>
        <pc:spChg chg="mod">
          <ac:chgData name="Jim Hogg" userId="34797abe98eaa765" providerId="LiveId" clId="{0905568D-A49A-4A8F-BF13-F50DF288A6A2}" dt="2020-12-16T01:46:11.270" v="608" actId="6549"/>
          <ac:spMkLst>
            <pc:docMk/>
            <pc:sldMk cId="3697331291" sldId="421"/>
            <ac:spMk id="2" creationId="{F92A69D3-F438-4C94-9E22-C02E7AC39254}"/>
          </ac:spMkLst>
        </pc:spChg>
        <pc:spChg chg="del">
          <ac:chgData name="Jim Hogg" userId="34797abe98eaa765" providerId="LiveId" clId="{0905568D-A49A-4A8F-BF13-F50DF288A6A2}" dt="2020-12-16T01:46:25.950" v="610" actId="478"/>
          <ac:spMkLst>
            <pc:docMk/>
            <pc:sldMk cId="3697331291" sldId="421"/>
            <ac:spMk id="4" creationId="{00000000-0000-0000-0000-000000000000}"/>
          </ac:spMkLst>
        </pc:spChg>
        <pc:spChg chg="del">
          <ac:chgData name="Jim Hogg" userId="34797abe98eaa765" providerId="LiveId" clId="{0905568D-A49A-4A8F-BF13-F50DF288A6A2}" dt="2020-12-16T01:46:25.950" v="610" actId="478"/>
          <ac:spMkLst>
            <pc:docMk/>
            <pc:sldMk cId="3697331291" sldId="421"/>
            <ac:spMk id="13" creationId="{00000000-0000-0000-0000-000000000000}"/>
          </ac:spMkLst>
        </pc:spChg>
        <pc:spChg chg="add mod">
          <ac:chgData name="Jim Hogg" userId="34797abe98eaa765" providerId="LiveId" clId="{0905568D-A49A-4A8F-BF13-F50DF288A6A2}" dt="2020-12-16T01:46:22.032" v="609"/>
          <ac:spMkLst>
            <pc:docMk/>
            <pc:sldMk cId="3697331291" sldId="421"/>
            <ac:spMk id="16" creationId="{9BDF28AC-33B8-4583-B272-8BBB4B0C6F40}"/>
          </ac:spMkLst>
        </pc:spChg>
        <pc:spChg chg="add mod">
          <ac:chgData name="Jim Hogg" userId="34797abe98eaa765" providerId="LiveId" clId="{0905568D-A49A-4A8F-BF13-F50DF288A6A2}" dt="2020-12-16T01:46:22.032" v="609"/>
          <ac:spMkLst>
            <pc:docMk/>
            <pc:sldMk cId="3697331291" sldId="421"/>
            <ac:spMk id="17" creationId="{7814C78B-E16F-4214-9710-197C9EFACD64}"/>
          </ac:spMkLst>
        </pc:spChg>
        <pc:spChg chg="mod">
          <ac:chgData name="Jim Hogg" userId="34797abe98eaa765" providerId="LiveId" clId="{0905568D-A49A-4A8F-BF13-F50DF288A6A2}" dt="2020-12-16T01:46:39.980" v="612" actId="1076"/>
          <ac:spMkLst>
            <pc:docMk/>
            <pc:sldMk cId="3697331291" sldId="421"/>
            <ac:spMk id="126" creationId="{62E4FCD6-A36F-464C-991B-4668744909FB}"/>
          </ac:spMkLst>
        </pc:spChg>
        <pc:spChg chg="mod">
          <ac:chgData name="Jim Hogg" userId="34797abe98eaa765" providerId="LiveId" clId="{0905568D-A49A-4A8F-BF13-F50DF288A6A2}" dt="2020-12-16T01:46:39.980" v="612" actId="1076"/>
          <ac:spMkLst>
            <pc:docMk/>
            <pc:sldMk cId="3697331291" sldId="421"/>
            <ac:spMk id="127" creationId="{2990C4DC-F081-471A-9960-D07C56429756}"/>
          </ac:spMkLst>
        </pc:spChg>
        <pc:spChg chg="mod">
          <ac:chgData name="Jim Hogg" userId="34797abe98eaa765" providerId="LiveId" clId="{0905568D-A49A-4A8F-BF13-F50DF288A6A2}" dt="2020-12-16T01:46:39.980" v="612" actId="1076"/>
          <ac:spMkLst>
            <pc:docMk/>
            <pc:sldMk cId="3697331291" sldId="421"/>
            <ac:spMk id="128" creationId="{B84B80C7-C6CB-4F89-8616-C77EDD87D3B6}"/>
          </ac:spMkLst>
        </pc:spChg>
        <pc:spChg chg="mod">
          <ac:chgData name="Jim Hogg" userId="34797abe98eaa765" providerId="LiveId" clId="{0905568D-A49A-4A8F-BF13-F50DF288A6A2}" dt="2020-12-16T01:46:39.980" v="612" actId="1076"/>
          <ac:spMkLst>
            <pc:docMk/>
            <pc:sldMk cId="3697331291" sldId="421"/>
            <ac:spMk id="129" creationId="{582AA55F-C3BF-4C03-BBD8-46352091FD44}"/>
          </ac:spMkLst>
        </pc:spChg>
        <pc:spChg chg="mod">
          <ac:chgData name="Jim Hogg" userId="34797abe98eaa765" providerId="LiveId" clId="{0905568D-A49A-4A8F-BF13-F50DF288A6A2}" dt="2020-12-16T01:46:39.980" v="612" actId="1076"/>
          <ac:spMkLst>
            <pc:docMk/>
            <pc:sldMk cId="3697331291" sldId="421"/>
            <ac:spMk id="130" creationId="{38C4A979-6C49-47DA-AFC6-621BF50C73F5}"/>
          </ac:spMkLst>
        </pc:spChg>
        <pc:spChg chg="mod">
          <ac:chgData name="Jim Hogg" userId="34797abe98eaa765" providerId="LiveId" clId="{0905568D-A49A-4A8F-BF13-F50DF288A6A2}" dt="2020-12-16T01:46:39.980" v="612" actId="1076"/>
          <ac:spMkLst>
            <pc:docMk/>
            <pc:sldMk cId="3697331291" sldId="421"/>
            <ac:spMk id="131" creationId="{3B302D02-5550-4A62-9D94-67FF6396E395}"/>
          </ac:spMkLst>
        </pc:spChg>
        <pc:cxnChg chg="mod">
          <ac:chgData name="Jim Hogg" userId="34797abe98eaa765" providerId="LiveId" clId="{0905568D-A49A-4A8F-BF13-F50DF288A6A2}" dt="2020-12-16T01:46:39.980" v="612" actId="1076"/>
          <ac:cxnSpMkLst>
            <pc:docMk/>
            <pc:sldMk cId="3697331291" sldId="421"/>
            <ac:cxnSpMk id="28" creationId="{00000000-0000-0000-0000-000000000000}"/>
          </ac:cxnSpMkLst>
        </pc:cxnChg>
        <pc:cxnChg chg="mod">
          <ac:chgData name="Jim Hogg" userId="34797abe98eaa765" providerId="LiveId" clId="{0905568D-A49A-4A8F-BF13-F50DF288A6A2}" dt="2020-12-16T01:46:39.980" v="612" actId="1076"/>
          <ac:cxnSpMkLst>
            <pc:docMk/>
            <pc:sldMk cId="3697331291" sldId="421"/>
            <ac:cxnSpMk id="29" creationId="{623939B1-205F-4AF5-BE59-63EBF4500425}"/>
          </ac:cxnSpMkLst>
        </pc:cxnChg>
      </pc:sldChg>
      <pc:sldChg chg="modSp mod">
        <pc:chgData name="Jim Hogg" userId="34797abe98eaa765" providerId="LiveId" clId="{0905568D-A49A-4A8F-BF13-F50DF288A6A2}" dt="2020-12-16T01:48:13.129" v="619" actId="20577"/>
        <pc:sldMkLst>
          <pc:docMk/>
          <pc:sldMk cId="2992819946" sldId="422"/>
        </pc:sldMkLst>
        <pc:spChg chg="mod">
          <ac:chgData name="Jim Hogg" userId="34797abe98eaa765" providerId="LiveId" clId="{0905568D-A49A-4A8F-BF13-F50DF288A6A2}" dt="2020-12-16T01:48:13.129" v="619" actId="20577"/>
          <ac:spMkLst>
            <pc:docMk/>
            <pc:sldMk cId="2992819946" sldId="422"/>
            <ac:spMk id="4" creationId="{00000000-0000-0000-0000-000000000000}"/>
          </ac:spMkLst>
        </pc:spChg>
        <pc:spChg chg="mod">
          <ac:chgData name="Jim Hogg" userId="34797abe98eaa765" providerId="LiveId" clId="{0905568D-A49A-4A8F-BF13-F50DF288A6A2}" dt="2020-12-16T00:10:51.910" v="5" actId="20577"/>
          <ac:spMkLst>
            <pc:docMk/>
            <pc:sldMk cId="2992819946" sldId="422"/>
            <ac:spMk id="5" creationId="{7E475C03-58A2-49FB-917F-B335312A78D2}"/>
          </ac:spMkLst>
        </pc:spChg>
      </pc:sldChg>
      <pc:sldChg chg="modSp mod">
        <pc:chgData name="Jim Hogg" userId="34797abe98eaa765" providerId="LiveId" clId="{0905568D-A49A-4A8F-BF13-F50DF288A6A2}" dt="2020-12-16T00:13:45.318" v="25" actId="14100"/>
        <pc:sldMkLst>
          <pc:docMk/>
          <pc:sldMk cId="680012607" sldId="423"/>
        </pc:sldMkLst>
        <pc:spChg chg="mod">
          <ac:chgData name="Jim Hogg" userId="34797abe98eaa765" providerId="LiveId" clId="{0905568D-A49A-4A8F-BF13-F50DF288A6A2}" dt="2020-12-16T00:13:45.318" v="25" actId="14100"/>
          <ac:spMkLst>
            <pc:docMk/>
            <pc:sldMk cId="680012607" sldId="423"/>
            <ac:spMk id="4" creationId="{00000000-0000-0000-0000-000000000000}"/>
          </ac:spMkLst>
        </pc:spChg>
        <pc:spChg chg="mod">
          <ac:chgData name="Jim Hogg" userId="34797abe98eaa765" providerId="LiveId" clId="{0905568D-A49A-4A8F-BF13-F50DF288A6A2}" dt="2020-12-16T00:12:13.349" v="22" actId="20577"/>
          <ac:spMkLst>
            <pc:docMk/>
            <pc:sldMk cId="680012607" sldId="423"/>
            <ac:spMk id="5" creationId="{7E475C03-58A2-49FB-917F-B335312A78D2}"/>
          </ac:spMkLst>
        </pc:spChg>
      </pc:sldChg>
      <pc:sldChg chg="modSp mod">
        <pc:chgData name="Jim Hogg" userId="34797abe98eaa765" providerId="LiveId" clId="{0905568D-A49A-4A8F-BF13-F50DF288A6A2}" dt="2020-12-16T01:50:27.098" v="635" actId="20577"/>
        <pc:sldMkLst>
          <pc:docMk/>
          <pc:sldMk cId="2139569131" sldId="425"/>
        </pc:sldMkLst>
        <pc:spChg chg="mod">
          <ac:chgData name="Jim Hogg" userId="34797abe98eaa765" providerId="LiveId" clId="{0905568D-A49A-4A8F-BF13-F50DF288A6A2}" dt="2020-12-16T01:50:27.098" v="635" actId="20577"/>
          <ac:spMkLst>
            <pc:docMk/>
            <pc:sldMk cId="2139569131" sldId="425"/>
            <ac:spMk id="9" creationId="{00000000-0000-0000-0000-000000000000}"/>
          </ac:spMkLst>
        </pc:spChg>
      </pc:sldChg>
      <pc:sldChg chg="modSp mod">
        <pc:chgData name="Jim Hogg" userId="34797abe98eaa765" providerId="LiveId" clId="{0905568D-A49A-4A8F-BF13-F50DF288A6A2}" dt="2020-12-16T01:32:06.961" v="281" actId="255"/>
        <pc:sldMkLst>
          <pc:docMk/>
          <pc:sldMk cId="2985326265" sldId="427"/>
        </pc:sldMkLst>
        <pc:spChg chg="mod">
          <ac:chgData name="Jim Hogg" userId="34797abe98eaa765" providerId="LiveId" clId="{0905568D-A49A-4A8F-BF13-F50DF288A6A2}" dt="2020-12-16T01:32:06.961" v="281" actId="255"/>
          <ac:spMkLst>
            <pc:docMk/>
            <pc:sldMk cId="2985326265" sldId="427"/>
            <ac:spMk id="4" creationId="{81D7B9D6-B702-46DB-9195-278CC68669AA}"/>
          </ac:spMkLst>
        </pc:spChg>
      </pc:sldChg>
      <pc:sldChg chg="modSp mod">
        <pc:chgData name="Jim Hogg" userId="34797abe98eaa765" providerId="LiveId" clId="{0905568D-A49A-4A8F-BF13-F50DF288A6A2}" dt="2020-12-16T01:52:35.026" v="712" actId="255"/>
        <pc:sldMkLst>
          <pc:docMk/>
          <pc:sldMk cId="991489442" sldId="429"/>
        </pc:sldMkLst>
        <pc:spChg chg="mod">
          <ac:chgData name="Jim Hogg" userId="34797abe98eaa765" providerId="LiveId" clId="{0905568D-A49A-4A8F-BF13-F50DF288A6A2}" dt="2020-12-16T01:52:35.026" v="712" actId="255"/>
          <ac:spMkLst>
            <pc:docMk/>
            <pc:sldMk cId="991489442" sldId="429"/>
            <ac:spMk id="4" creationId="{81D7B9D6-B702-46DB-9195-278CC68669AA}"/>
          </ac:spMkLst>
        </pc:spChg>
      </pc:sldChg>
      <pc:sldChg chg="modSp mod">
        <pc:chgData name="Jim Hogg" userId="34797abe98eaa765" providerId="LiveId" clId="{0905568D-A49A-4A8F-BF13-F50DF288A6A2}" dt="2020-12-16T01:54:37.474" v="738" actId="207"/>
        <pc:sldMkLst>
          <pc:docMk/>
          <pc:sldMk cId="658805253" sldId="430"/>
        </pc:sldMkLst>
        <pc:spChg chg="mod">
          <ac:chgData name="Jim Hogg" userId="34797abe98eaa765" providerId="LiveId" clId="{0905568D-A49A-4A8F-BF13-F50DF288A6A2}" dt="2020-12-16T01:54:37.474" v="738" actId="207"/>
          <ac:spMkLst>
            <pc:docMk/>
            <pc:sldMk cId="658805253" sldId="430"/>
            <ac:spMk id="4" creationId="{00000000-0000-0000-0000-000000000000}"/>
          </ac:spMkLst>
        </pc:spChg>
      </pc:sldChg>
      <pc:sldChg chg="modSp mod">
        <pc:chgData name="Jim Hogg" userId="34797abe98eaa765" providerId="LiveId" clId="{0905568D-A49A-4A8F-BF13-F50DF288A6A2}" dt="2020-12-16T01:32:16.170" v="282" actId="255"/>
        <pc:sldMkLst>
          <pc:docMk/>
          <pc:sldMk cId="2702926719" sldId="431"/>
        </pc:sldMkLst>
        <pc:spChg chg="mod">
          <ac:chgData name="Jim Hogg" userId="34797abe98eaa765" providerId="LiveId" clId="{0905568D-A49A-4A8F-BF13-F50DF288A6A2}" dt="2020-12-16T01:32:16.170" v="282" actId="255"/>
          <ac:spMkLst>
            <pc:docMk/>
            <pc:sldMk cId="2702926719" sldId="431"/>
            <ac:spMk id="4" creationId="{81D7B9D6-B702-46DB-9195-278CC68669AA}"/>
          </ac:spMkLst>
        </pc:spChg>
      </pc:sldChg>
      <pc:sldChg chg="modSp mod">
        <pc:chgData name="Jim Hogg" userId="34797abe98eaa765" providerId="LiveId" clId="{0905568D-A49A-4A8F-BF13-F50DF288A6A2}" dt="2020-12-16T01:54:23.439" v="736" actId="207"/>
        <pc:sldMkLst>
          <pc:docMk/>
          <pc:sldMk cId="3946035307" sldId="432"/>
        </pc:sldMkLst>
        <pc:spChg chg="mod">
          <ac:chgData name="Jim Hogg" userId="34797abe98eaa765" providerId="LiveId" clId="{0905568D-A49A-4A8F-BF13-F50DF288A6A2}" dt="2020-12-16T01:54:23.439" v="736" actId="207"/>
          <ac:spMkLst>
            <pc:docMk/>
            <pc:sldMk cId="3946035307" sldId="432"/>
            <ac:spMk id="4" creationId="{02FD00C0-21B3-4D8D-BD8B-780555E5B678}"/>
          </ac:spMkLst>
        </pc:spChg>
      </pc:sldChg>
      <pc:sldChg chg="addSp delSp modSp mod">
        <pc:chgData name="Jim Hogg" userId="34797abe98eaa765" providerId="LiveId" clId="{0905568D-A49A-4A8F-BF13-F50DF288A6A2}" dt="2020-12-16T01:54:30.044" v="737" actId="207"/>
        <pc:sldMkLst>
          <pc:docMk/>
          <pc:sldMk cId="733394240" sldId="433"/>
        </pc:sldMkLst>
        <pc:spChg chg="add del">
          <ac:chgData name="Jim Hogg" userId="34797abe98eaa765" providerId="LiveId" clId="{0905568D-A49A-4A8F-BF13-F50DF288A6A2}" dt="2020-12-16T01:52:05.761" v="683" actId="478"/>
          <ac:spMkLst>
            <pc:docMk/>
            <pc:sldMk cId="733394240" sldId="433"/>
            <ac:spMk id="2" creationId="{29B0B02E-8B9E-4107-85E3-C97750159044}"/>
          </ac:spMkLst>
        </pc:spChg>
        <pc:spChg chg="add del">
          <ac:chgData name="Jim Hogg" userId="34797abe98eaa765" providerId="LiveId" clId="{0905568D-A49A-4A8F-BF13-F50DF288A6A2}" dt="2020-12-16T01:52:05.761" v="683" actId="478"/>
          <ac:spMkLst>
            <pc:docMk/>
            <pc:sldMk cId="733394240" sldId="433"/>
            <ac:spMk id="3" creationId="{AC81D78D-B3AE-4D02-9FCF-D4C6A02782A3}"/>
          </ac:spMkLst>
        </pc:spChg>
        <pc:spChg chg="add del mod">
          <ac:chgData name="Jim Hogg" userId="34797abe98eaa765" providerId="LiveId" clId="{0905568D-A49A-4A8F-BF13-F50DF288A6A2}" dt="2020-12-16T01:54:30.044" v="737" actId="207"/>
          <ac:spMkLst>
            <pc:docMk/>
            <pc:sldMk cId="733394240" sldId="433"/>
            <ac:spMk id="4" creationId="{02FD00C0-21B3-4D8D-BD8B-780555E5B678}"/>
          </ac:spMkLst>
        </pc:spChg>
        <pc:spChg chg="add del">
          <ac:chgData name="Jim Hogg" userId="34797abe98eaa765" providerId="LiveId" clId="{0905568D-A49A-4A8F-BF13-F50DF288A6A2}" dt="2020-12-16T01:52:05.211" v="682" actId="22"/>
          <ac:spMkLst>
            <pc:docMk/>
            <pc:sldMk cId="733394240" sldId="433"/>
            <ac:spMk id="6" creationId="{BA0F0500-1293-43AE-9389-59B3E6F91FB7}"/>
          </ac:spMkLst>
        </pc:spChg>
      </pc:sldChg>
      <pc:sldChg chg="modSp mod">
        <pc:chgData name="Jim Hogg" userId="34797abe98eaa765" providerId="LiveId" clId="{0905568D-A49A-4A8F-BF13-F50DF288A6A2}" dt="2020-12-16T01:32:28.572" v="287" actId="6549"/>
        <pc:sldMkLst>
          <pc:docMk/>
          <pc:sldMk cId="2169982042" sldId="434"/>
        </pc:sldMkLst>
        <pc:spChg chg="mod">
          <ac:chgData name="Jim Hogg" userId="34797abe98eaa765" providerId="LiveId" clId="{0905568D-A49A-4A8F-BF13-F50DF288A6A2}" dt="2020-12-16T01:32:28.572" v="287" actId="6549"/>
          <ac:spMkLst>
            <pc:docMk/>
            <pc:sldMk cId="2169982042" sldId="434"/>
            <ac:spMk id="4" creationId="{81D7B9D6-B702-46DB-9195-278CC68669AA}"/>
          </ac:spMkLst>
        </pc:spChg>
      </pc:sldChg>
      <pc:sldChg chg="modSp mod">
        <pc:chgData name="Jim Hogg" userId="34797abe98eaa765" providerId="LiveId" clId="{0905568D-A49A-4A8F-BF13-F50DF288A6A2}" dt="2020-12-16T00:16:48.916" v="250" actId="20577"/>
        <pc:sldMkLst>
          <pc:docMk/>
          <pc:sldMk cId="2232175801" sldId="439"/>
        </pc:sldMkLst>
        <pc:spChg chg="mod">
          <ac:chgData name="Jim Hogg" userId="34797abe98eaa765" providerId="LiveId" clId="{0905568D-A49A-4A8F-BF13-F50DF288A6A2}" dt="2020-12-16T00:15:33.892" v="143" actId="14100"/>
          <ac:spMkLst>
            <pc:docMk/>
            <pc:sldMk cId="2232175801" sldId="439"/>
            <ac:spMk id="4" creationId="{00000000-0000-0000-0000-000000000000}"/>
          </ac:spMkLst>
        </pc:spChg>
        <pc:spChg chg="mod">
          <ac:chgData name="Jim Hogg" userId="34797abe98eaa765" providerId="LiveId" clId="{0905568D-A49A-4A8F-BF13-F50DF288A6A2}" dt="2020-12-16T00:14:43.617" v="47" actId="6549"/>
          <ac:spMkLst>
            <pc:docMk/>
            <pc:sldMk cId="2232175801" sldId="439"/>
            <ac:spMk id="5" creationId="{7E475C03-58A2-49FB-917F-B335312A78D2}"/>
          </ac:spMkLst>
        </pc:spChg>
        <pc:spChg chg="mod">
          <ac:chgData name="Jim Hogg" userId="34797abe98eaa765" providerId="LiveId" clId="{0905568D-A49A-4A8F-BF13-F50DF288A6A2}" dt="2020-12-16T00:16:48.916" v="250" actId="20577"/>
          <ac:spMkLst>
            <pc:docMk/>
            <pc:sldMk cId="2232175801" sldId="439"/>
            <ac:spMk id="7" creationId="{00000000-0000-0000-0000-000000000000}"/>
          </ac:spMkLst>
        </pc:spChg>
      </pc:sldChg>
      <pc:sldChg chg="addSp delSp modSp mod">
        <pc:chgData name="Jim Hogg" userId="34797abe98eaa765" providerId="LiveId" clId="{0905568D-A49A-4A8F-BF13-F50DF288A6A2}" dt="2020-12-16T00:14:31.511" v="39"/>
        <pc:sldMkLst>
          <pc:docMk/>
          <pc:sldMk cId="1724293180" sldId="440"/>
        </pc:sldMkLst>
        <pc:spChg chg="add del mod">
          <ac:chgData name="Jim Hogg" userId="34797abe98eaa765" providerId="LiveId" clId="{0905568D-A49A-4A8F-BF13-F50DF288A6A2}" dt="2020-12-16T00:14:31.511" v="39"/>
          <ac:spMkLst>
            <pc:docMk/>
            <pc:sldMk cId="1724293180" sldId="440"/>
            <ac:spMk id="4" creationId="{00000000-0000-0000-0000-000000000000}"/>
          </ac:spMkLst>
        </pc:spChg>
        <pc:spChg chg="mod">
          <ac:chgData name="Jim Hogg" userId="34797abe98eaa765" providerId="LiveId" clId="{0905568D-A49A-4A8F-BF13-F50DF288A6A2}" dt="2020-12-16T00:13:59.291" v="33" actId="20577"/>
          <ac:spMkLst>
            <pc:docMk/>
            <pc:sldMk cId="1724293180" sldId="440"/>
            <ac:spMk id="5" creationId="{7E475C03-58A2-49FB-917F-B335312A78D2}"/>
          </ac:spMkLst>
        </pc:spChg>
        <pc:spChg chg="add del">
          <ac:chgData name="Jim Hogg" userId="34797abe98eaa765" providerId="LiveId" clId="{0905568D-A49A-4A8F-BF13-F50DF288A6A2}" dt="2020-12-16T00:14:23.808" v="36" actId="22"/>
          <ac:spMkLst>
            <pc:docMk/>
            <pc:sldMk cId="1724293180" sldId="440"/>
            <ac:spMk id="7" creationId="{644D86A7-A02E-4284-975D-337690C4D1D2}"/>
          </ac:spMkLst>
        </pc:spChg>
      </pc:sldChg>
      <pc:sldChg chg="modSp mod">
        <pc:chgData name="Jim Hogg" userId="34797abe98eaa765" providerId="LiveId" clId="{0905568D-A49A-4A8F-BF13-F50DF288A6A2}" dt="2020-12-16T01:52:49.346" v="713" actId="255"/>
        <pc:sldMkLst>
          <pc:docMk/>
          <pc:sldMk cId="1593969013" sldId="441"/>
        </pc:sldMkLst>
        <pc:spChg chg="mod">
          <ac:chgData name="Jim Hogg" userId="34797abe98eaa765" providerId="LiveId" clId="{0905568D-A49A-4A8F-BF13-F50DF288A6A2}" dt="2020-12-16T01:52:49.346" v="713" actId="255"/>
          <ac:spMkLst>
            <pc:docMk/>
            <pc:sldMk cId="1593969013" sldId="441"/>
            <ac:spMk id="4" creationId="{81D7B9D6-B702-46DB-9195-278CC68669AA}"/>
          </ac:spMkLst>
        </pc:spChg>
      </pc:sldChg>
      <pc:sldChg chg="modSp mod">
        <pc:chgData name="Jim Hogg" userId="34797abe98eaa765" providerId="LiveId" clId="{0905568D-A49A-4A8F-BF13-F50DF288A6A2}" dt="2020-12-16T01:52:58.166" v="714" actId="207"/>
        <pc:sldMkLst>
          <pc:docMk/>
          <pc:sldMk cId="1199845076" sldId="442"/>
        </pc:sldMkLst>
        <pc:spChg chg="mod">
          <ac:chgData name="Jim Hogg" userId="34797abe98eaa765" providerId="LiveId" clId="{0905568D-A49A-4A8F-BF13-F50DF288A6A2}" dt="2020-12-16T01:52:58.166" v="714" actId="207"/>
          <ac:spMkLst>
            <pc:docMk/>
            <pc:sldMk cId="1199845076" sldId="442"/>
            <ac:spMk id="4" creationId="{00000000-0000-0000-0000-000000000000}"/>
          </ac:spMkLst>
        </pc:spChg>
      </pc:sldChg>
      <pc:sldChg chg="addSp delSp modSp new del mod">
        <pc:chgData name="Jim Hogg" userId="34797abe98eaa765" providerId="LiveId" clId="{0905568D-A49A-4A8F-BF13-F50DF288A6A2}" dt="2020-12-16T00:11:45.842" v="14" actId="47"/>
        <pc:sldMkLst>
          <pc:docMk/>
          <pc:sldMk cId="3546257911" sldId="444"/>
        </pc:sldMkLst>
        <pc:spChg chg="add del mod">
          <ac:chgData name="Jim Hogg" userId="34797abe98eaa765" providerId="LiveId" clId="{0905568D-A49A-4A8F-BF13-F50DF288A6A2}" dt="2020-12-16T00:11:13.530" v="9"/>
          <ac:spMkLst>
            <pc:docMk/>
            <pc:sldMk cId="3546257911" sldId="444"/>
            <ac:spMk id="4" creationId="{F0BD0885-14C8-40B6-B016-EED0BC19B84A}"/>
          </ac:spMkLst>
        </pc:spChg>
      </pc:sldChg>
    </pc:docChg>
  </pc:docChgLst>
  <pc:docChgLst>
    <pc:chgData name="Jim Hogg" userId="34797abe98eaa765" providerId="LiveId" clId="{1ABE8482-F331-4E2B-AB2B-9026AA2D12A0}"/>
    <pc:docChg chg="custSel modSld modMainMaster">
      <pc:chgData name="Jim Hogg" userId="34797abe98eaa765" providerId="LiveId" clId="{1ABE8482-F331-4E2B-AB2B-9026AA2D12A0}" dt="2022-01-03T20:34:28.383" v="196" actId="20577"/>
      <pc:docMkLst>
        <pc:docMk/>
      </pc:docMkLst>
      <pc:sldChg chg="modSp mod">
        <pc:chgData name="Jim Hogg" userId="34797abe98eaa765" providerId="LiveId" clId="{1ABE8482-F331-4E2B-AB2B-9026AA2D12A0}" dt="2022-01-03T20:18:24.436" v="22" actId="2711"/>
        <pc:sldMkLst>
          <pc:docMk/>
          <pc:sldMk cId="1601915087" sldId="399"/>
        </pc:sldMkLst>
        <pc:spChg chg="mod">
          <ac:chgData name="Jim Hogg" userId="34797abe98eaa765" providerId="LiveId" clId="{1ABE8482-F331-4E2B-AB2B-9026AA2D12A0}" dt="2022-01-03T20:18:24.436" v="22" actId="2711"/>
          <ac:spMkLst>
            <pc:docMk/>
            <pc:sldMk cId="1601915087" sldId="399"/>
            <ac:spMk id="3" creationId="{00000000-0000-0000-0000-000000000000}"/>
          </ac:spMkLst>
        </pc:spChg>
        <pc:spChg chg="mod">
          <ac:chgData name="Jim Hogg" userId="34797abe98eaa765" providerId="LiveId" clId="{1ABE8482-F331-4E2B-AB2B-9026AA2D12A0}" dt="2022-01-03T20:16:03.590" v="14" actId="404"/>
          <ac:spMkLst>
            <pc:docMk/>
            <pc:sldMk cId="1601915087" sldId="399"/>
            <ac:spMk id="11" creationId="{3676A577-8DF0-42A4-BA49-76505F97AE58}"/>
          </ac:spMkLst>
        </pc:spChg>
        <pc:spChg chg="mod">
          <ac:chgData name="Jim Hogg" userId="34797abe98eaa765" providerId="LiveId" clId="{1ABE8482-F331-4E2B-AB2B-9026AA2D12A0}" dt="2022-01-03T20:18:24.436" v="22" actId="2711"/>
          <ac:spMkLst>
            <pc:docMk/>
            <pc:sldMk cId="1601915087" sldId="399"/>
            <ac:spMk id="5123" creationId="{00000000-0000-0000-0000-000000000000}"/>
          </ac:spMkLst>
        </pc:spChg>
      </pc:sldChg>
      <pc:sldChg chg="modSp mod">
        <pc:chgData name="Jim Hogg" userId="34797abe98eaa765" providerId="LiveId" clId="{1ABE8482-F331-4E2B-AB2B-9026AA2D12A0}" dt="2022-01-03T20:22:46.866" v="70" actId="14100"/>
        <pc:sldMkLst>
          <pc:docMk/>
          <pc:sldMk cId="4159098194" sldId="400"/>
        </pc:sldMkLst>
        <pc:spChg chg="mod">
          <ac:chgData name="Jim Hogg" userId="34797abe98eaa765" providerId="LiveId" clId="{1ABE8482-F331-4E2B-AB2B-9026AA2D12A0}" dt="2022-01-03T20:22:46.866" v="70" actId="14100"/>
          <ac:spMkLst>
            <pc:docMk/>
            <pc:sldMk cId="4159098194" sldId="400"/>
            <ac:spMk id="2" creationId="{DD67B996-8770-4F2E-98A5-2E01F40D3AFE}"/>
          </ac:spMkLst>
        </pc:spChg>
        <pc:spChg chg="mod">
          <ac:chgData name="Jim Hogg" userId="34797abe98eaa765" providerId="LiveId" clId="{1ABE8482-F331-4E2B-AB2B-9026AA2D12A0}" dt="2022-01-03T20:22:36.589" v="67" actId="404"/>
          <ac:spMkLst>
            <pc:docMk/>
            <pc:sldMk cId="4159098194" sldId="400"/>
            <ac:spMk id="9" creationId="{F7BD6298-7682-4A04-9B49-DE78A7881CC4}"/>
          </ac:spMkLst>
        </pc:spChg>
        <pc:spChg chg="mod">
          <ac:chgData name="Jim Hogg" userId="34797abe98eaa765" providerId="LiveId" clId="{1ABE8482-F331-4E2B-AB2B-9026AA2D12A0}" dt="2022-01-03T20:22:36.589" v="67" actId="404"/>
          <ac:spMkLst>
            <pc:docMk/>
            <pc:sldMk cId="4159098194" sldId="400"/>
            <ac:spMk id="11" creationId="{3676A577-8DF0-42A4-BA49-76505F97AE58}"/>
          </ac:spMkLst>
        </pc:spChg>
      </pc:sldChg>
      <pc:sldChg chg="modSp mod">
        <pc:chgData name="Jim Hogg" userId="34797abe98eaa765" providerId="LiveId" clId="{1ABE8482-F331-4E2B-AB2B-9026AA2D12A0}" dt="2022-01-03T20:18:37.700" v="23" actId="2711"/>
        <pc:sldMkLst>
          <pc:docMk/>
          <pc:sldMk cId="3768339841" sldId="410"/>
        </pc:sldMkLst>
        <pc:spChg chg="mod">
          <ac:chgData name="Jim Hogg" userId="34797abe98eaa765" providerId="LiveId" clId="{1ABE8482-F331-4E2B-AB2B-9026AA2D12A0}" dt="2022-01-03T20:18:37.700" v="23" actId="2711"/>
          <ac:spMkLst>
            <pc:docMk/>
            <pc:sldMk cId="3768339841" sldId="410"/>
            <ac:spMk id="3" creationId="{00000000-0000-0000-0000-000000000000}"/>
          </ac:spMkLst>
        </pc:spChg>
        <pc:spChg chg="mod">
          <ac:chgData name="Jim Hogg" userId="34797abe98eaa765" providerId="LiveId" clId="{1ABE8482-F331-4E2B-AB2B-9026AA2D12A0}" dt="2022-01-03T20:17:06.579" v="17" actId="1076"/>
          <ac:spMkLst>
            <pc:docMk/>
            <pc:sldMk cId="3768339841" sldId="410"/>
            <ac:spMk id="11" creationId="{3676A577-8DF0-42A4-BA49-76505F97AE58}"/>
          </ac:spMkLst>
        </pc:spChg>
        <pc:spChg chg="mod">
          <ac:chgData name="Jim Hogg" userId="34797abe98eaa765" providerId="LiveId" clId="{1ABE8482-F331-4E2B-AB2B-9026AA2D12A0}" dt="2022-01-03T20:17:08.444" v="18" actId="1076"/>
          <ac:spMkLst>
            <pc:docMk/>
            <pc:sldMk cId="3768339841" sldId="410"/>
            <ac:spMk id="24" creationId="{52504D6F-96F0-40D3-ACAA-C91A04676DE7}"/>
          </ac:spMkLst>
        </pc:spChg>
        <pc:spChg chg="mod">
          <ac:chgData name="Jim Hogg" userId="34797abe98eaa765" providerId="LiveId" clId="{1ABE8482-F331-4E2B-AB2B-9026AA2D12A0}" dt="2022-01-03T20:18:37.700" v="23" actId="2711"/>
          <ac:spMkLst>
            <pc:docMk/>
            <pc:sldMk cId="3768339841" sldId="410"/>
            <ac:spMk id="5123" creationId="{00000000-0000-0000-0000-000000000000}"/>
          </ac:spMkLst>
        </pc:spChg>
      </pc:sldChg>
      <pc:sldChg chg="modSp mod">
        <pc:chgData name="Jim Hogg" userId="34797abe98eaa765" providerId="LiveId" clId="{1ABE8482-F331-4E2B-AB2B-9026AA2D12A0}" dt="2022-01-03T20:34:28.383" v="196" actId="20577"/>
        <pc:sldMkLst>
          <pc:docMk/>
          <pc:sldMk cId="559061067" sldId="411"/>
        </pc:sldMkLst>
        <pc:spChg chg="mod">
          <ac:chgData name="Jim Hogg" userId="34797abe98eaa765" providerId="LiveId" clId="{1ABE8482-F331-4E2B-AB2B-9026AA2D12A0}" dt="2022-01-03T20:17:39.898" v="19" actId="404"/>
          <ac:spMkLst>
            <pc:docMk/>
            <pc:sldMk cId="559061067" sldId="411"/>
            <ac:spMk id="2" creationId="{00000000-0000-0000-0000-000000000000}"/>
          </ac:spMkLst>
        </pc:spChg>
        <pc:spChg chg="mod">
          <ac:chgData name="Jim Hogg" userId="34797abe98eaa765" providerId="LiveId" clId="{1ABE8482-F331-4E2B-AB2B-9026AA2D12A0}" dt="2022-01-03T20:18:48.453" v="24" actId="2711"/>
          <ac:spMkLst>
            <pc:docMk/>
            <pc:sldMk cId="559061067" sldId="411"/>
            <ac:spMk id="3" creationId="{00000000-0000-0000-0000-000000000000}"/>
          </ac:spMkLst>
        </pc:spChg>
        <pc:spChg chg="mod">
          <ac:chgData name="Jim Hogg" userId="34797abe98eaa765" providerId="LiveId" clId="{1ABE8482-F331-4E2B-AB2B-9026AA2D12A0}" dt="2022-01-03T20:34:28.383" v="196" actId="20577"/>
          <ac:spMkLst>
            <pc:docMk/>
            <pc:sldMk cId="559061067" sldId="411"/>
            <ac:spMk id="6" creationId="{634811E8-C7D2-4F36-8FFE-8C7E79D7352B}"/>
          </ac:spMkLst>
        </pc:spChg>
        <pc:spChg chg="mod">
          <ac:chgData name="Jim Hogg" userId="34797abe98eaa765" providerId="LiveId" clId="{1ABE8482-F331-4E2B-AB2B-9026AA2D12A0}" dt="2022-01-03T20:17:49.622" v="20" actId="207"/>
          <ac:spMkLst>
            <pc:docMk/>
            <pc:sldMk cId="559061067" sldId="411"/>
            <ac:spMk id="8" creationId="{7E475C03-58A2-49FB-917F-B335312A78D2}"/>
          </ac:spMkLst>
        </pc:spChg>
        <pc:spChg chg="mod">
          <ac:chgData name="Jim Hogg" userId="34797abe98eaa765" providerId="LiveId" clId="{1ABE8482-F331-4E2B-AB2B-9026AA2D12A0}" dt="2022-01-03T20:18:48.453" v="24" actId="2711"/>
          <ac:spMkLst>
            <pc:docMk/>
            <pc:sldMk cId="559061067" sldId="411"/>
            <ac:spMk id="5123" creationId="{00000000-0000-0000-0000-000000000000}"/>
          </ac:spMkLst>
        </pc:spChg>
      </pc:sldChg>
      <pc:sldChg chg="modSp mod">
        <pc:chgData name="Jim Hogg" userId="34797abe98eaa765" providerId="LiveId" clId="{1ABE8482-F331-4E2B-AB2B-9026AA2D12A0}" dt="2022-01-03T20:27:14.157" v="180" actId="14100"/>
        <pc:sldMkLst>
          <pc:docMk/>
          <pc:sldMk cId="527613650" sldId="417"/>
        </pc:sldMkLst>
        <pc:spChg chg="mod">
          <ac:chgData name="Jim Hogg" userId="34797abe98eaa765" providerId="LiveId" clId="{1ABE8482-F331-4E2B-AB2B-9026AA2D12A0}" dt="2022-01-03T20:26:52.172" v="178" actId="6549"/>
          <ac:spMkLst>
            <pc:docMk/>
            <pc:sldMk cId="527613650" sldId="417"/>
            <ac:spMk id="4" creationId="{53263094-F8F6-43A2-905F-BE8DE0F54362}"/>
          </ac:spMkLst>
        </pc:spChg>
        <pc:spChg chg="mod">
          <ac:chgData name="Jim Hogg" userId="34797abe98eaa765" providerId="LiveId" clId="{1ABE8482-F331-4E2B-AB2B-9026AA2D12A0}" dt="2022-01-03T20:27:14.157" v="180" actId="14100"/>
          <ac:spMkLst>
            <pc:docMk/>
            <pc:sldMk cId="527613650" sldId="417"/>
            <ac:spMk id="6" creationId="{91D09A30-C91F-4F0E-8366-655CF14CD321}"/>
          </ac:spMkLst>
        </pc:spChg>
      </pc:sldChg>
      <pc:sldChg chg="modSp mod">
        <pc:chgData name="Jim Hogg" userId="34797abe98eaa765" providerId="LiveId" clId="{1ABE8482-F331-4E2B-AB2B-9026AA2D12A0}" dt="2022-01-03T20:18:17.485" v="21" actId="2711"/>
        <pc:sldMkLst>
          <pc:docMk/>
          <pc:sldMk cId="928180842" sldId="418"/>
        </pc:sldMkLst>
        <pc:spChg chg="mod">
          <ac:chgData name="Jim Hogg" userId="34797abe98eaa765" providerId="LiveId" clId="{1ABE8482-F331-4E2B-AB2B-9026AA2D12A0}" dt="2022-01-03T20:01:00.668" v="0" actId="404"/>
          <ac:spMkLst>
            <pc:docMk/>
            <pc:sldMk cId="928180842" sldId="418"/>
            <ac:spMk id="2" creationId="{416DD50D-56C0-4975-8CD6-D7173AC3DFB5}"/>
          </ac:spMkLst>
        </pc:spChg>
        <pc:spChg chg="mod">
          <ac:chgData name="Jim Hogg" userId="34797abe98eaa765" providerId="LiveId" clId="{1ABE8482-F331-4E2B-AB2B-9026AA2D12A0}" dt="2022-01-03T20:18:17.485" v="21" actId="2711"/>
          <ac:spMkLst>
            <pc:docMk/>
            <pc:sldMk cId="928180842" sldId="418"/>
            <ac:spMk id="3" creationId="{00000000-0000-0000-0000-000000000000}"/>
          </ac:spMkLst>
        </pc:spChg>
        <pc:spChg chg="mod">
          <ac:chgData name="Jim Hogg" userId="34797abe98eaa765" providerId="LiveId" clId="{1ABE8482-F331-4E2B-AB2B-9026AA2D12A0}" dt="2022-01-03T20:18:17.485" v="21" actId="2711"/>
          <ac:spMkLst>
            <pc:docMk/>
            <pc:sldMk cId="928180842" sldId="418"/>
            <ac:spMk id="5123" creationId="{00000000-0000-0000-0000-000000000000}"/>
          </ac:spMkLst>
        </pc:spChg>
      </pc:sldChg>
      <pc:sldChg chg="modSp mod">
        <pc:chgData name="Jim Hogg" userId="34797abe98eaa765" providerId="LiveId" clId="{1ABE8482-F331-4E2B-AB2B-9026AA2D12A0}" dt="2022-01-03T20:19:38.427" v="30" actId="2711"/>
        <pc:sldMkLst>
          <pc:docMk/>
          <pc:sldMk cId="2878375679" sldId="420"/>
        </pc:sldMkLst>
        <pc:spChg chg="mod">
          <ac:chgData name="Jim Hogg" userId="34797abe98eaa765" providerId="LiveId" clId="{1ABE8482-F331-4E2B-AB2B-9026AA2D12A0}" dt="2022-01-03T20:19:38.427" v="30" actId="2711"/>
          <ac:spMkLst>
            <pc:docMk/>
            <pc:sldMk cId="2878375679" sldId="420"/>
            <ac:spMk id="3" creationId="{00000000-0000-0000-0000-000000000000}"/>
          </ac:spMkLst>
        </pc:spChg>
        <pc:spChg chg="mod">
          <ac:chgData name="Jim Hogg" userId="34797abe98eaa765" providerId="LiveId" clId="{1ABE8482-F331-4E2B-AB2B-9026AA2D12A0}" dt="2022-01-03T20:19:31.323" v="29" actId="113"/>
          <ac:spMkLst>
            <pc:docMk/>
            <pc:sldMk cId="2878375679" sldId="420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19:31.323" v="29" actId="113"/>
          <ac:spMkLst>
            <pc:docMk/>
            <pc:sldMk cId="2878375679" sldId="420"/>
            <ac:spMk id="10" creationId="{00000000-0000-0000-0000-000000000000}"/>
          </ac:spMkLst>
        </pc:spChg>
        <pc:spChg chg="mod">
          <ac:chgData name="Jim Hogg" userId="34797abe98eaa765" providerId="LiveId" clId="{1ABE8482-F331-4E2B-AB2B-9026AA2D12A0}" dt="2022-01-03T20:19:11.898" v="27" actId="14100"/>
          <ac:spMkLst>
            <pc:docMk/>
            <pc:sldMk cId="2878375679" sldId="420"/>
            <ac:spMk id="6150" creationId="{00000000-0000-0000-0000-000000000000}"/>
          </ac:spMkLst>
        </pc:spChg>
        <pc:spChg chg="mod">
          <ac:chgData name="Jim Hogg" userId="34797abe98eaa765" providerId="LiveId" clId="{1ABE8482-F331-4E2B-AB2B-9026AA2D12A0}" dt="2022-01-03T20:19:38.427" v="30" actId="2711"/>
          <ac:spMkLst>
            <pc:docMk/>
            <pc:sldMk cId="2878375679" sldId="420"/>
            <ac:spMk id="16387" creationId="{00000000-0000-0000-0000-000000000000}"/>
          </ac:spMkLst>
        </pc:spChg>
      </pc:sldChg>
      <pc:sldChg chg="modSp mod">
        <pc:chgData name="Jim Hogg" userId="34797abe98eaa765" providerId="LiveId" clId="{1ABE8482-F331-4E2B-AB2B-9026AA2D12A0}" dt="2022-01-03T20:20:25.403" v="39" actId="2711"/>
        <pc:sldMkLst>
          <pc:docMk/>
          <pc:sldMk cId="3697331291" sldId="421"/>
        </pc:sldMkLst>
        <pc:spChg chg="mod">
          <ac:chgData name="Jim Hogg" userId="34797abe98eaa765" providerId="LiveId" clId="{1ABE8482-F331-4E2B-AB2B-9026AA2D12A0}" dt="2022-01-03T20:19:52.220" v="32" actId="404"/>
          <ac:spMkLst>
            <pc:docMk/>
            <pc:sldMk cId="3697331291" sldId="421"/>
            <ac:spMk id="2" creationId="{F92A69D3-F438-4C94-9E22-C02E7AC39254}"/>
          </ac:spMkLst>
        </pc:spChg>
        <pc:spChg chg="mod">
          <ac:chgData name="Jim Hogg" userId="34797abe98eaa765" providerId="LiveId" clId="{1ABE8482-F331-4E2B-AB2B-9026AA2D12A0}" dt="2022-01-03T20:20:25.403" v="39" actId="2711"/>
          <ac:spMkLst>
            <pc:docMk/>
            <pc:sldMk cId="3697331291" sldId="421"/>
            <ac:spMk id="3" creationId="{00000000-0000-0000-0000-000000000000}"/>
          </ac:spMkLst>
        </pc:spChg>
        <pc:spChg chg="mod">
          <ac:chgData name="Jim Hogg" userId="34797abe98eaa765" providerId="LiveId" clId="{1ABE8482-F331-4E2B-AB2B-9026AA2D12A0}" dt="2022-01-03T20:20:00.163" v="35" actId="113"/>
          <ac:spMkLst>
            <pc:docMk/>
            <pc:sldMk cId="3697331291" sldId="421"/>
            <ac:spMk id="16" creationId="{9BDF28AC-33B8-4583-B272-8BBB4B0C6F40}"/>
          </ac:spMkLst>
        </pc:spChg>
        <pc:spChg chg="mod">
          <ac:chgData name="Jim Hogg" userId="34797abe98eaa765" providerId="LiveId" clId="{1ABE8482-F331-4E2B-AB2B-9026AA2D12A0}" dt="2022-01-03T20:20:12.049" v="37" actId="1076"/>
          <ac:spMkLst>
            <pc:docMk/>
            <pc:sldMk cId="3697331291" sldId="421"/>
            <ac:spMk id="17" creationId="{7814C78B-E16F-4214-9710-197C9EFACD64}"/>
          </ac:spMkLst>
        </pc:spChg>
        <pc:spChg chg="mod">
          <ac:chgData name="Jim Hogg" userId="34797abe98eaa765" providerId="LiveId" clId="{1ABE8482-F331-4E2B-AB2B-9026AA2D12A0}" dt="2022-01-03T20:20:25.403" v="39" actId="2711"/>
          <ac:spMkLst>
            <pc:docMk/>
            <pc:sldMk cId="3697331291" sldId="421"/>
            <ac:spMk id="16387" creationId="{00000000-0000-0000-0000-000000000000}"/>
          </ac:spMkLst>
        </pc:spChg>
      </pc:sldChg>
      <pc:sldChg chg="modSp mod">
        <pc:chgData name="Jim Hogg" userId="34797abe98eaa765" providerId="LiveId" clId="{1ABE8482-F331-4E2B-AB2B-9026AA2D12A0}" dt="2022-01-03T20:21:42.236" v="55" actId="14100"/>
        <pc:sldMkLst>
          <pc:docMk/>
          <pc:sldMk cId="2992819946" sldId="422"/>
        </pc:sldMkLst>
        <pc:spChg chg="mod">
          <ac:chgData name="Jim Hogg" userId="34797abe98eaa765" providerId="LiveId" clId="{1ABE8482-F331-4E2B-AB2B-9026AA2D12A0}" dt="2022-01-03T20:21:42.236" v="55" actId="14100"/>
          <ac:spMkLst>
            <pc:docMk/>
            <pc:sldMk cId="2992819946" sldId="422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21:24.421" v="52" actId="404"/>
          <ac:spMkLst>
            <pc:docMk/>
            <pc:sldMk cId="2992819946" sldId="422"/>
            <ac:spMk id="5" creationId="{7E475C03-58A2-49FB-917F-B335312A78D2}"/>
          </ac:spMkLst>
        </pc:spChg>
      </pc:sldChg>
      <pc:sldChg chg="modSp mod">
        <pc:chgData name="Jim Hogg" userId="34797abe98eaa765" providerId="LiveId" clId="{1ABE8482-F331-4E2B-AB2B-9026AA2D12A0}" dt="2022-01-03T20:21:56.603" v="59" actId="14100"/>
        <pc:sldMkLst>
          <pc:docMk/>
          <pc:sldMk cId="680012607" sldId="423"/>
        </pc:sldMkLst>
        <pc:spChg chg="mod">
          <ac:chgData name="Jim Hogg" userId="34797abe98eaa765" providerId="LiveId" clId="{1ABE8482-F331-4E2B-AB2B-9026AA2D12A0}" dt="2022-01-03T20:21:56.603" v="59" actId="14100"/>
          <ac:spMkLst>
            <pc:docMk/>
            <pc:sldMk cId="680012607" sldId="423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21:49.396" v="56" actId="404"/>
          <ac:spMkLst>
            <pc:docMk/>
            <pc:sldMk cId="680012607" sldId="423"/>
            <ac:spMk id="5" creationId="{7E475C03-58A2-49FB-917F-B335312A78D2}"/>
          </ac:spMkLst>
        </pc:spChg>
      </pc:sldChg>
      <pc:sldChg chg="modSp mod">
        <pc:chgData name="Jim Hogg" userId="34797abe98eaa765" providerId="LiveId" clId="{1ABE8482-F331-4E2B-AB2B-9026AA2D12A0}" dt="2022-01-03T20:23:22.113" v="75" actId="113"/>
        <pc:sldMkLst>
          <pc:docMk/>
          <pc:sldMk cId="2139569131" sldId="425"/>
        </pc:sldMkLst>
        <pc:spChg chg="mod">
          <ac:chgData name="Jim Hogg" userId="34797abe98eaa765" providerId="LiveId" clId="{1ABE8482-F331-4E2B-AB2B-9026AA2D12A0}" dt="2022-01-03T20:23:09.307" v="71" actId="404"/>
          <ac:spMkLst>
            <pc:docMk/>
            <pc:sldMk cId="2139569131" sldId="425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23:22.113" v="75" actId="113"/>
          <ac:spMkLst>
            <pc:docMk/>
            <pc:sldMk cId="2139569131" sldId="425"/>
            <ac:spMk id="7" creationId="{00000000-0000-0000-0000-000000000000}"/>
          </ac:spMkLst>
        </pc:spChg>
        <pc:spChg chg="mod">
          <ac:chgData name="Jim Hogg" userId="34797abe98eaa765" providerId="LiveId" clId="{1ABE8482-F331-4E2B-AB2B-9026AA2D12A0}" dt="2022-01-03T20:23:15.601" v="72" actId="404"/>
          <ac:spMkLst>
            <pc:docMk/>
            <pc:sldMk cId="2139569131" sldId="425"/>
            <ac:spMk id="9" creationId="{00000000-0000-0000-0000-000000000000}"/>
          </ac:spMkLst>
        </pc:spChg>
        <pc:spChg chg="mod">
          <ac:chgData name="Jim Hogg" userId="34797abe98eaa765" providerId="LiveId" clId="{1ABE8482-F331-4E2B-AB2B-9026AA2D12A0}" dt="2022-01-03T20:23:15.601" v="72" actId="404"/>
          <ac:spMkLst>
            <pc:docMk/>
            <pc:sldMk cId="2139569131" sldId="425"/>
            <ac:spMk id="11" creationId="{361F5E0E-9DDC-4353-B989-8CAB68F60221}"/>
          </ac:spMkLst>
        </pc:spChg>
      </pc:sldChg>
      <pc:sldChg chg="modSp mod">
        <pc:chgData name="Jim Hogg" userId="34797abe98eaa765" providerId="LiveId" clId="{1ABE8482-F331-4E2B-AB2B-9026AA2D12A0}" dt="2022-01-03T20:24:22.593" v="86" actId="404"/>
        <pc:sldMkLst>
          <pc:docMk/>
          <pc:sldMk cId="658805253" sldId="430"/>
        </pc:sldMkLst>
        <pc:spChg chg="mod">
          <ac:chgData name="Jim Hogg" userId="34797abe98eaa765" providerId="LiveId" clId="{1ABE8482-F331-4E2B-AB2B-9026AA2D12A0}" dt="2022-01-03T20:24:19.095" v="85" actId="14100"/>
          <ac:spMkLst>
            <pc:docMk/>
            <pc:sldMk cId="658805253" sldId="430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24:12.825" v="82" actId="404"/>
          <ac:spMkLst>
            <pc:docMk/>
            <pc:sldMk cId="658805253" sldId="430"/>
            <ac:spMk id="5" creationId="{3676A577-8DF0-42A4-BA49-76505F97AE58}"/>
          </ac:spMkLst>
        </pc:spChg>
        <pc:spChg chg="mod">
          <ac:chgData name="Jim Hogg" userId="34797abe98eaa765" providerId="LiveId" clId="{1ABE8482-F331-4E2B-AB2B-9026AA2D12A0}" dt="2022-01-03T20:24:22.593" v="86" actId="404"/>
          <ac:spMkLst>
            <pc:docMk/>
            <pc:sldMk cId="658805253" sldId="430"/>
            <ac:spMk id="16" creationId="{3676A577-8DF0-42A4-BA49-76505F97AE58}"/>
          </ac:spMkLst>
        </pc:spChg>
      </pc:sldChg>
      <pc:sldChg chg="modSp mod">
        <pc:chgData name="Jim Hogg" userId="34797abe98eaa765" providerId="LiveId" clId="{1ABE8482-F331-4E2B-AB2B-9026AA2D12A0}" dt="2022-01-03T20:23:36.473" v="78" actId="14100"/>
        <pc:sldMkLst>
          <pc:docMk/>
          <pc:sldMk cId="3946035307" sldId="432"/>
        </pc:sldMkLst>
        <pc:spChg chg="mod">
          <ac:chgData name="Jim Hogg" userId="34797abe98eaa765" providerId="LiveId" clId="{1ABE8482-F331-4E2B-AB2B-9026AA2D12A0}" dt="2022-01-03T20:23:36.473" v="78" actId="14100"/>
          <ac:spMkLst>
            <pc:docMk/>
            <pc:sldMk cId="3946035307" sldId="432"/>
            <ac:spMk id="4" creationId="{02FD00C0-21B3-4D8D-BD8B-780555E5B678}"/>
          </ac:spMkLst>
        </pc:spChg>
      </pc:sldChg>
      <pc:sldChg chg="modSp mod">
        <pc:chgData name="Jim Hogg" userId="34797abe98eaa765" providerId="LiveId" clId="{1ABE8482-F331-4E2B-AB2B-9026AA2D12A0}" dt="2022-01-03T20:24:03.848" v="81" actId="14100"/>
        <pc:sldMkLst>
          <pc:docMk/>
          <pc:sldMk cId="733394240" sldId="433"/>
        </pc:sldMkLst>
        <pc:spChg chg="mod">
          <ac:chgData name="Jim Hogg" userId="34797abe98eaa765" providerId="LiveId" clId="{1ABE8482-F331-4E2B-AB2B-9026AA2D12A0}" dt="2022-01-03T20:24:03.848" v="81" actId="14100"/>
          <ac:spMkLst>
            <pc:docMk/>
            <pc:sldMk cId="733394240" sldId="433"/>
            <ac:spMk id="4" creationId="{02FD00C0-21B3-4D8D-BD8B-780555E5B678}"/>
          </ac:spMkLst>
        </pc:spChg>
      </pc:sldChg>
      <pc:sldChg chg="addSp delSp modSp mod">
        <pc:chgData name="Jim Hogg" userId="34797abe98eaa765" providerId="LiveId" clId="{1ABE8482-F331-4E2B-AB2B-9026AA2D12A0}" dt="2022-01-03T20:20:43.737" v="42" actId="2711"/>
        <pc:sldMkLst>
          <pc:docMk/>
          <pc:sldMk cId="1487922206" sldId="435"/>
        </pc:sldMkLst>
        <pc:spChg chg="mod">
          <ac:chgData name="Jim Hogg" userId="34797abe98eaa765" providerId="LiveId" clId="{1ABE8482-F331-4E2B-AB2B-9026AA2D12A0}" dt="2022-01-03T20:20:43.737" v="42" actId="2711"/>
          <ac:spMkLst>
            <pc:docMk/>
            <pc:sldMk cId="1487922206" sldId="435"/>
            <ac:spMk id="3" creationId="{00000000-0000-0000-0000-000000000000}"/>
          </ac:spMkLst>
        </pc:spChg>
        <pc:spChg chg="del">
          <ac:chgData name="Jim Hogg" userId="34797abe98eaa765" providerId="LiveId" clId="{1ABE8482-F331-4E2B-AB2B-9026AA2D12A0}" dt="2022-01-03T20:20:35.063" v="40" actId="478"/>
          <ac:spMkLst>
            <pc:docMk/>
            <pc:sldMk cId="1487922206" sldId="435"/>
            <ac:spMk id="4" creationId="{00000000-0000-0000-0000-000000000000}"/>
          </ac:spMkLst>
        </pc:spChg>
        <pc:spChg chg="del">
          <ac:chgData name="Jim Hogg" userId="34797abe98eaa765" providerId="LiveId" clId="{1ABE8482-F331-4E2B-AB2B-9026AA2D12A0}" dt="2022-01-03T20:20:35.063" v="40" actId="478"/>
          <ac:spMkLst>
            <pc:docMk/>
            <pc:sldMk cId="1487922206" sldId="435"/>
            <ac:spMk id="13" creationId="{00000000-0000-0000-0000-000000000000}"/>
          </ac:spMkLst>
        </pc:spChg>
        <pc:spChg chg="add mod">
          <ac:chgData name="Jim Hogg" userId="34797abe98eaa765" providerId="LiveId" clId="{1ABE8482-F331-4E2B-AB2B-9026AA2D12A0}" dt="2022-01-03T20:20:35.652" v="41"/>
          <ac:spMkLst>
            <pc:docMk/>
            <pc:sldMk cId="1487922206" sldId="435"/>
            <ac:spMk id="21" creationId="{3F352E68-C4BD-4823-BDEF-C415EFF5A34B}"/>
          </ac:spMkLst>
        </pc:spChg>
        <pc:spChg chg="add mod">
          <ac:chgData name="Jim Hogg" userId="34797abe98eaa765" providerId="LiveId" clId="{1ABE8482-F331-4E2B-AB2B-9026AA2D12A0}" dt="2022-01-03T20:20:35.652" v="41"/>
          <ac:spMkLst>
            <pc:docMk/>
            <pc:sldMk cId="1487922206" sldId="435"/>
            <ac:spMk id="22" creationId="{D4440E48-A219-488B-BCEA-607C58633920}"/>
          </ac:spMkLst>
        </pc:spChg>
        <pc:spChg chg="mod">
          <ac:chgData name="Jim Hogg" userId="34797abe98eaa765" providerId="LiveId" clId="{1ABE8482-F331-4E2B-AB2B-9026AA2D12A0}" dt="2022-01-03T20:20:43.737" v="42" actId="2711"/>
          <ac:spMkLst>
            <pc:docMk/>
            <pc:sldMk cId="1487922206" sldId="435"/>
            <ac:spMk id="16387" creationId="{00000000-0000-0000-0000-000000000000}"/>
          </ac:spMkLst>
        </pc:spChg>
      </pc:sldChg>
      <pc:sldChg chg="addSp delSp modSp mod">
        <pc:chgData name="Jim Hogg" userId="34797abe98eaa765" providerId="LiveId" clId="{1ABE8482-F331-4E2B-AB2B-9026AA2D12A0}" dt="2022-01-03T20:21:06.036" v="48" actId="404"/>
        <pc:sldMkLst>
          <pc:docMk/>
          <pc:sldMk cId="2263833329" sldId="436"/>
        </pc:sldMkLst>
        <pc:spChg chg="mod">
          <ac:chgData name="Jim Hogg" userId="34797abe98eaa765" providerId="LiveId" clId="{1ABE8482-F331-4E2B-AB2B-9026AA2D12A0}" dt="2022-01-03T20:21:01.787" v="47" actId="2711"/>
          <ac:spMkLst>
            <pc:docMk/>
            <pc:sldMk cId="2263833329" sldId="436"/>
            <ac:spMk id="3" creationId="{00000000-0000-0000-0000-000000000000}"/>
          </ac:spMkLst>
        </pc:spChg>
        <pc:spChg chg="del">
          <ac:chgData name="Jim Hogg" userId="34797abe98eaa765" providerId="LiveId" clId="{1ABE8482-F331-4E2B-AB2B-9026AA2D12A0}" dt="2022-01-03T20:20:52.534" v="45" actId="478"/>
          <ac:spMkLst>
            <pc:docMk/>
            <pc:sldMk cId="2263833329" sldId="436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21:06.036" v="48" actId="404"/>
          <ac:spMkLst>
            <pc:docMk/>
            <pc:sldMk cId="2263833329" sldId="436"/>
            <ac:spMk id="5" creationId="{402AAC8F-9858-446E-8FEC-CCB107CDF43A}"/>
          </ac:spMkLst>
        </pc:spChg>
        <pc:spChg chg="del">
          <ac:chgData name="Jim Hogg" userId="34797abe98eaa765" providerId="LiveId" clId="{1ABE8482-F331-4E2B-AB2B-9026AA2D12A0}" dt="2022-01-03T20:20:52.534" v="45" actId="478"/>
          <ac:spMkLst>
            <pc:docMk/>
            <pc:sldMk cId="2263833329" sldId="436"/>
            <ac:spMk id="13" creationId="{00000000-0000-0000-0000-000000000000}"/>
          </ac:spMkLst>
        </pc:spChg>
        <pc:spChg chg="add del mod">
          <ac:chgData name="Jim Hogg" userId="34797abe98eaa765" providerId="LiveId" clId="{1ABE8482-F331-4E2B-AB2B-9026AA2D12A0}" dt="2022-01-03T20:20:51.295" v="44"/>
          <ac:spMkLst>
            <pc:docMk/>
            <pc:sldMk cId="2263833329" sldId="436"/>
            <ac:spMk id="34" creationId="{45A2F0A8-1C76-4938-BC27-640CB84C01C0}"/>
          </ac:spMkLst>
        </pc:spChg>
        <pc:spChg chg="add del mod">
          <ac:chgData name="Jim Hogg" userId="34797abe98eaa765" providerId="LiveId" clId="{1ABE8482-F331-4E2B-AB2B-9026AA2D12A0}" dt="2022-01-03T20:20:51.295" v="44"/>
          <ac:spMkLst>
            <pc:docMk/>
            <pc:sldMk cId="2263833329" sldId="436"/>
            <ac:spMk id="35" creationId="{5A119FE7-8DD5-4E34-B4A6-9049C6B61472}"/>
          </ac:spMkLst>
        </pc:spChg>
        <pc:spChg chg="add mod">
          <ac:chgData name="Jim Hogg" userId="34797abe98eaa765" providerId="LiveId" clId="{1ABE8482-F331-4E2B-AB2B-9026AA2D12A0}" dt="2022-01-03T20:20:53.538" v="46"/>
          <ac:spMkLst>
            <pc:docMk/>
            <pc:sldMk cId="2263833329" sldId="436"/>
            <ac:spMk id="36" creationId="{43FCBE7A-9E72-464E-8A72-7341D0D087B0}"/>
          </ac:spMkLst>
        </pc:spChg>
        <pc:spChg chg="add mod">
          <ac:chgData name="Jim Hogg" userId="34797abe98eaa765" providerId="LiveId" clId="{1ABE8482-F331-4E2B-AB2B-9026AA2D12A0}" dt="2022-01-03T20:20:53.538" v="46"/>
          <ac:spMkLst>
            <pc:docMk/>
            <pc:sldMk cId="2263833329" sldId="436"/>
            <ac:spMk id="37" creationId="{5A75F8C3-A256-431C-88E2-0526815EE3BD}"/>
          </ac:spMkLst>
        </pc:spChg>
        <pc:spChg chg="mod">
          <ac:chgData name="Jim Hogg" userId="34797abe98eaa765" providerId="LiveId" clId="{1ABE8482-F331-4E2B-AB2B-9026AA2D12A0}" dt="2022-01-03T20:21:01.787" v="47" actId="2711"/>
          <ac:spMkLst>
            <pc:docMk/>
            <pc:sldMk cId="2263833329" sldId="436"/>
            <ac:spMk id="16387" creationId="{00000000-0000-0000-0000-000000000000}"/>
          </ac:spMkLst>
        </pc:spChg>
        <pc:cxnChg chg="mod">
          <ac:chgData name="Jim Hogg" userId="34797abe98eaa765" providerId="LiveId" clId="{1ABE8482-F331-4E2B-AB2B-9026AA2D12A0}" dt="2022-01-03T20:21:06.036" v="48" actId="404"/>
          <ac:cxnSpMkLst>
            <pc:docMk/>
            <pc:sldMk cId="2263833329" sldId="436"/>
            <ac:cxnSpMk id="7" creationId="{ED8E78F8-A881-47BD-81B8-380B7F64541A}"/>
          </ac:cxnSpMkLst>
        </pc:cxnChg>
      </pc:sldChg>
      <pc:sldChg chg="addSp delSp modSp mod">
        <pc:chgData name="Jim Hogg" userId="34797abe98eaa765" providerId="LiveId" clId="{1ABE8482-F331-4E2B-AB2B-9026AA2D12A0}" dt="2022-01-03T20:21:17.877" v="51"/>
        <pc:sldMkLst>
          <pc:docMk/>
          <pc:sldMk cId="2568122094" sldId="438"/>
        </pc:sldMkLst>
        <pc:spChg chg="mod">
          <ac:chgData name="Jim Hogg" userId="34797abe98eaa765" providerId="LiveId" clId="{1ABE8482-F331-4E2B-AB2B-9026AA2D12A0}" dt="2022-01-03T20:21:14.561" v="49" actId="2711"/>
          <ac:spMkLst>
            <pc:docMk/>
            <pc:sldMk cId="2568122094" sldId="438"/>
            <ac:spMk id="3" creationId="{00000000-0000-0000-0000-000000000000}"/>
          </ac:spMkLst>
        </pc:spChg>
        <pc:spChg chg="del">
          <ac:chgData name="Jim Hogg" userId="34797abe98eaa765" providerId="LiveId" clId="{1ABE8482-F331-4E2B-AB2B-9026AA2D12A0}" dt="2022-01-03T20:21:17.350" v="50" actId="478"/>
          <ac:spMkLst>
            <pc:docMk/>
            <pc:sldMk cId="2568122094" sldId="438"/>
            <ac:spMk id="4" creationId="{00000000-0000-0000-0000-000000000000}"/>
          </ac:spMkLst>
        </pc:spChg>
        <pc:spChg chg="del">
          <ac:chgData name="Jim Hogg" userId="34797abe98eaa765" providerId="LiveId" clId="{1ABE8482-F331-4E2B-AB2B-9026AA2D12A0}" dt="2022-01-03T20:21:17.350" v="50" actId="478"/>
          <ac:spMkLst>
            <pc:docMk/>
            <pc:sldMk cId="2568122094" sldId="438"/>
            <ac:spMk id="13" creationId="{00000000-0000-0000-0000-000000000000}"/>
          </ac:spMkLst>
        </pc:spChg>
        <pc:spChg chg="add mod">
          <ac:chgData name="Jim Hogg" userId="34797abe98eaa765" providerId="LiveId" clId="{1ABE8482-F331-4E2B-AB2B-9026AA2D12A0}" dt="2022-01-03T20:21:17.877" v="51"/>
          <ac:spMkLst>
            <pc:docMk/>
            <pc:sldMk cId="2568122094" sldId="438"/>
            <ac:spMk id="52" creationId="{5F3B8EF6-D891-4596-AD3A-E39F5F6227E4}"/>
          </ac:spMkLst>
        </pc:spChg>
        <pc:spChg chg="add mod">
          <ac:chgData name="Jim Hogg" userId="34797abe98eaa765" providerId="LiveId" clId="{1ABE8482-F331-4E2B-AB2B-9026AA2D12A0}" dt="2022-01-03T20:21:17.877" v="51"/>
          <ac:spMkLst>
            <pc:docMk/>
            <pc:sldMk cId="2568122094" sldId="438"/>
            <ac:spMk id="53" creationId="{69C2FF5C-4577-4FCF-839A-D6A2FA3214B0}"/>
          </ac:spMkLst>
        </pc:spChg>
        <pc:spChg chg="mod">
          <ac:chgData name="Jim Hogg" userId="34797abe98eaa765" providerId="LiveId" clId="{1ABE8482-F331-4E2B-AB2B-9026AA2D12A0}" dt="2022-01-03T20:21:14.561" v="49" actId="2711"/>
          <ac:spMkLst>
            <pc:docMk/>
            <pc:sldMk cId="2568122094" sldId="438"/>
            <ac:spMk id="16387" creationId="{00000000-0000-0000-0000-000000000000}"/>
          </ac:spMkLst>
        </pc:spChg>
      </pc:sldChg>
      <pc:sldChg chg="modSp mod">
        <pc:chgData name="Jim Hogg" userId="34797abe98eaa765" providerId="LiveId" clId="{1ABE8482-F331-4E2B-AB2B-9026AA2D12A0}" dt="2022-01-03T20:22:21.646" v="66" actId="113"/>
        <pc:sldMkLst>
          <pc:docMk/>
          <pc:sldMk cId="2232175801" sldId="439"/>
        </pc:sldMkLst>
        <pc:spChg chg="mod">
          <ac:chgData name="Jim Hogg" userId="34797abe98eaa765" providerId="LiveId" clId="{1ABE8482-F331-4E2B-AB2B-9026AA2D12A0}" dt="2022-01-03T20:22:21.646" v="66" actId="113"/>
          <ac:spMkLst>
            <pc:docMk/>
            <pc:sldMk cId="2232175801" sldId="439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22:17.091" v="64" actId="404"/>
          <ac:spMkLst>
            <pc:docMk/>
            <pc:sldMk cId="2232175801" sldId="439"/>
            <ac:spMk id="5" creationId="{7E475C03-58A2-49FB-917F-B335312A78D2}"/>
          </ac:spMkLst>
        </pc:spChg>
        <pc:spChg chg="mod">
          <ac:chgData name="Jim Hogg" userId="34797abe98eaa765" providerId="LiveId" clId="{1ABE8482-F331-4E2B-AB2B-9026AA2D12A0}" dt="2022-01-03T20:22:21.646" v="66" actId="113"/>
          <ac:spMkLst>
            <pc:docMk/>
            <pc:sldMk cId="2232175801" sldId="439"/>
            <ac:spMk id="7" creationId="{00000000-0000-0000-0000-000000000000}"/>
          </ac:spMkLst>
        </pc:spChg>
      </pc:sldChg>
      <pc:sldChg chg="modSp mod">
        <pc:chgData name="Jim Hogg" userId="34797abe98eaa765" providerId="LiveId" clId="{1ABE8482-F331-4E2B-AB2B-9026AA2D12A0}" dt="2022-01-03T20:22:11.603" v="63" actId="14100"/>
        <pc:sldMkLst>
          <pc:docMk/>
          <pc:sldMk cId="1724293180" sldId="440"/>
        </pc:sldMkLst>
        <pc:spChg chg="mod">
          <ac:chgData name="Jim Hogg" userId="34797abe98eaa765" providerId="LiveId" clId="{1ABE8482-F331-4E2B-AB2B-9026AA2D12A0}" dt="2022-01-03T20:22:11.603" v="63" actId="14100"/>
          <ac:spMkLst>
            <pc:docMk/>
            <pc:sldMk cId="1724293180" sldId="440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22:04.532" v="60" actId="404"/>
          <ac:spMkLst>
            <pc:docMk/>
            <pc:sldMk cId="1724293180" sldId="440"/>
            <ac:spMk id="5" creationId="{7E475C03-58A2-49FB-917F-B335312A78D2}"/>
          </ac:spMkLst>
        </pc:spChg>
      </pc:sldChg>
      <pc:sldChg chg="modSp mod">
        <pc:chgData name="Jim Hogg" userId="34797abe98eaa765" providerId="LiveId" clId="{1ABE8482-F331-4E2B-AB2B-9026AA2D12A0}" dt="2022-01-03T20:24:42.630" v="92" actId="1076"/>
        <pc:sldMkLst>
          <pc:docMk/>
          <pc:sldMk cId="1199845076" sldId="442"/>
        </pc:sldMkLst>
        <pc:spChg chg="mod">
          <ac:chgData name="Jim Hogg" userId="34797abe98eaa765" providerId="LiveId" clId="{1ABE8482-F331-4E2B-AB2B-9026AA2D12A0}" dt="2022-01-03T20:24:42.630" v="92" actId="1076"/>
          <ac:spMkLst>
            <pc:docMk/>
            <pc:sldMk cId="1199845076" sldId="442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24:33.490" v="87" actId="404"/>
          <ac:spMkLst>
            <pc:docMk/>
            <pc:sldMk cId="1199845076" sldId="442"/>
            <ac:spMk id="5" creationId="{3676A577-8DF0-42A4-BA49-76505F97AE58}"/>
          </ac:spMkLst>
        </pc:spChg>
      </pc:sldChg>
      <pc:sldChg chg="modSp mod">
        <pc:chgData name="Jim Hogg" userId="34797abe98eaa765" providerId="LiveId" clId="{1ABE8482-F331-4E2B-AB2B-9026AA2D12A0}" dt="2022-01-03T20:24:57.591" v="97" actId="14100"/>
        <pc:sldMkLst>
          <pc:docMk/>
          <pc:sldMk cId="3600886535" sldId="443"/>
        </pc:sldMkLst>
        <pc:spChg chg="mod">
          <ac:chgData name="Jim Hogg" userId="34797abe98eaa765" providerId="LiveId" clId="{1ABE8482-F331-4E2B-AB2B-9026AA2D12A0}" dt="2022-01-03T20:24:57.591" v="97" actId="14100"/>
          <ac:spMkLst>
            <pc:docMk/>
            <pc:sldMk cId="3600886535" sldId="443"/>
            <ac:spMk id="5" creationId="{50AACF5A-3520-4BF3-9309-DBA59506BA8E}"/>
          </ac:spMkLst>
        </pc:spChg>
        <pc:spChg chg="mod">
          <ac:chgData name="Jim Hogg" userId="34797abe98eaa765" providerId="LiveId" clId="{1ABE8482-F331-4E2B-AB2B-9026AA2D12A0}" dt="2022-01-03T20:24:50.939" v="93" actId="404"/>
          <ac:spMkLst>
            <pc:docMk/>
            <pc:sldMk cId="3600886535" sldId="443"/>
            <ac:spMk id="7" creationId="{1D7C3CF2-0C41-4954-93AE-F9E0F7EB6FEF}"/>
          </ac:spMkLst>
        </pc:spChg>
      </pc:sldChg>
      <pc:sldChg chg="modSp mod">
        <pc:chgData name="Jim Hogg" userId="34797abe98eaa765" providerId="LiveId" clId="{1ABE8482-F331-4E2B-AB2B-9026AA2D12A0}" dt="2022-01-03T20:27:23.043" v="183" actId="6549"/>
        <pc:sldMkLst>
          <pc:docMk/>
          <pc:sldMk cId="2996654526" sldId="444"/>
        </pc:sldMkLst>
        <pc:spChg chg="mod">
          <ac:chgData name="Jim Hogg" userId="34797abe98eaa765" providerId="LiveId" clId="{1ABE8482-F331-4E2B-AB2B-9026AA2D12A0}" dt="2022-01-03T20:27:23.043" v="183" actId="6549"/>
          <ac:spMkLst>
            <pc:docMk/>
            <pc:sldMk cId="2996654526" sldId="444"/>
            <ac:spMk id="5" creationId="{69FB18A8-9471-45E8-B8A5-D19429257192}"/>
          </ac:spMkLst>
        </pc:spChg>
      </pc:sldChg>
      <pc:sldChg chg="modSp mod">
        <pc:chgData name="Jim Hogg" userId="34797abe98eaa765" providerId="LiveId" clId="{1ABE8482-F331-4E2B-AB2B-9026AA2D12A0}" dt="2022-01-03T20:27:51.836" v="192" actId="1076"/>
        <pc:sldMkLst>
          <pc:docMk/>
          <pc:sldMk cId="2457212551" sldId="445"/>
        </pc:sldMkLst>
        <pc:spChg chg="mod">
          <ac:chgData name="Jim Hogg" userId="34797abe98eaa765" providerId="LiveId" clId="{1ABE8482-F331-4E2B-AB2B-9026AA2D12A0}" dt="2022-01-03T20:27:43.815" v="189" actId="404"/>
          <ac:spMkLst>
            <pc:docMk/>
            <pc:sldMk cId="2457212551" sldId="445"/>
            <ac:spMk id="6" creationId="{F453F6F9-DD54-4DC5-9787-B7839D3A988D}"/>
          </ac:spMkLst>
        </pc:spChg>
        <pc:spChg chg="mod">
          <ac:chgData name="Jim Hogg" userId="34797abe98eaa765" providerId="LiveId" clId="{1ABE8482-F331-4E2B-AB2B-9026AA2D12A0}" dt="2022-01-03T20:27:51.836" v="192" actId="1076"/>
          <ac:spMkLst>
            <pc:docMk/>
            <pc:sldMk cId="2457212551" sldId="445"/>
            <ac:spMk id="7" creationId="{259010B1-1116-4611-BB98-4BA624B22776}"/>
          </ac:spMkLst>
        </pc:spChg>
      </pc:sldChg>
      <pc:sldChg chg="modSp mod">
        <pc:chgData name="Jim Hogg" userId="34797abe98eaa765" providerId="LiveId" clId="{1ABE8482-F331-4E2B-AB2B-9026AA2D12A0}" dt="2022-01-03T20:27:58.443" v="193" actId="404"/>
        <pc:sldMkLst>
          <pc:docMk/>
          <pc:sldMk cId="3430720658" sldId="446"/>
        </pc:sldMkLst>
        <pc:spChg chg="mod">
          <ac:chgData name="Jim Hogg" userId="34797abe98eaa765" providerId="LiveId" clId="{1ABE8482-F331-4E2B-AB2B-9026AA2D12A0}" dt="2022-01-03T20:27:58.443" v="193" actId="404"/>
          <ac:spMkLst>
            <pc:docMk/>
            <pc:sldMk cId="3430720658" sldId="446"/>
            <ac:spMk id="6" creationId="{F453F6F9-DD54-4DC5-9787-B7839D3A988D}"/>
          </ac:spMkLst>
        </pc:spChg>
        <pc:spChg chg="mod">
          <ac:chgData name="Jim Hogg" userId="34797abe98eaa765" providerId="LiveId" clId="{1ABE8482-F331-4E2B-AB2B-9026AA2D12A0}" dt="2022-01-03T20:27:58.443" v="193" actId="404"/>
          <ac:spMkLst>
            <pc:docMk/>
            <pc:sldMk cId="3430720658" sldId="446"/>
            <ac:spMk id="7" creationId="{3BA16541-4E58-4C46-A2C9-B9B2E43C489D}"/>
          </ac:spMkLst>
        </pc:spChg>
      </pc:sldChg>
      <pc:sldChg chg="modSp mod">
        <pc:chgData name="Jim Hogg" userId="34797abe98eaa765" providerId="LiveId" clId="{1ABE8482-F331-4E2B-AB2B-9026AA2D12A0}" dt="2022-01-03T20:28:29.938" v="194" actId="404"/>
        <pc:sldMkLst>
          <pc:docMk/>
          <pc:sldMk cId="2563957850" sldId="447"/>
        </pc:sldMkLst>
        <pc:spChg chg="mod">
          <ac:chgData name="Jim Hogg" userId="34797abe98eaa765" providerId="LiveId" clId="{1ABE8482-F331-4E2B-AB2B-9026AA2D12A0}" dt="2022-01-03T20:28:29.938" v="194" actId="404"/>
          <ac:spMkLst>
            <pc:docMk/>
            <pc:sldMk cId="2563957850" sldId="447"/>
            <ac:spMk id="7" creationId="{3BA16541-4E58-4C46-A2C9-B9B2E43C489D}"/>
          </ac:spMkLst>
        </pc:spChg>
        <pc:spChg chg="mod">
          <ac:chgData name="Jim Hogg" userId="34797abe98eaa765" providerId="LiveId" clId="{1ABE8482-F331-4E2B-AB2B-9026AA2D12A0}" dt="2022-01-03T20:28:29.938" v="194" actId="404"/>
          <ac:spMkLst>
            <pc:docMk/>
            <pc:sldMk cId="2563957850" sldId="447"/>
            <ac:spMk id="8" creationId="{778BF6F3-A45A-4737-92B3-E17EFA21313A}"/>
          </ac:spMkLst>
        </pc:spChg>
      </pc:sldChg>
      <pc:sldMasterChg chg="delSp modSp mod delSldLayout modSldLayout">
        <pc:chgData name="Jim Hogg" userId="34797abe98eaa765" providerId="LiveId" clId="{1ABE8482-F331-4E2B-AB2B-9026AA2D12A0}" dt="2022-01-03T20:02:11.747" v="13" actId="478"/>
        <pc:sldMasterMkLst>
          <pc:docMk/>
          <pc:sldMasterMk cId="3776936782" sldId="2147483789"/>
        </pc:sldMasterMkLst>
        <pc:spChg chg="del mod">
          <ac:chgData name="Jim Hogg" userId="34797abe98eaa765" providerId="LiveId" clId="{1ABE8482-F331-4E2B-AB2B-9026AA2D12A0}" dt="2022-01-03T20:02:08.595" v="12" actId="478"/>
          <ac:spMkLst>
            <pc:docMk/>
            <pc:sldMasterMk cId="3776936782" sldId="2147483789"/>
            <ac:spMk id="4" creationId="{00000000-0000-0000-0000-000000000000}"/>
          </ac:spMkLst>
        </pc:spChg>
        <pc:spChg chg="mod">
          <ac:chgData name="Jim Hogg" userId="34797abe98eaa765" providerId="LiveId" clId="{1ABE8482-F331-4E2B-AB2B-9026AA2D12A0}" dt="2022-01-03T20:01:31.358" v="11" actId="2711"/>
          <ac:spMkLst>
            <pc:docMk/>
            <pc:sldMasterMk cId="3776936782" sldId="2147483789"/>
            <ac:spMk id="5" creationId="{00000000-0000-0000-0000-000000000000}"/>
          </ac:spMkLst>
        </pc:spChg>
        <pc:spChg chg="mod">
          <ac:chgData name="Jim Hogg" userId="34797abe98eaa765" providerId="LiveId" clId="{1ABE8482-F331-4E2B-AB2B-9026AA2D12A0}" dt="2022-01-03T20:01:31.358" v="11" actId="2711"/>
          <ac:spMkLst>
            <pc:docMk/>
            <pc:sldMasterMk cId="3776936782" sldId="2147483789"/>
            <ac:spMk id="6" creationId="{00000000-0000-0000-0000-000000000000}"/>
          </ac:spMkLst>
        </pc:spChg>
        <pc:sldLayoutChg chg="del">
          <pc:chgData name="Jim Hogg" userId="34797abe98eaa765" providerId="LiveId" clId="{1ABE8482-F331-4E2B-AB2B-9026AA2D12A0}" dt="2022-01-03T20:01:11.901" v="1" actId="2696"/>
          <pc:sldLayoutMkLst>
            <pc:docMk/>
            <pc:sldMasterMk cId="3776936782" sldId="2147483789"/>
            <pc:sldLayoutMk cId="657297102" sldId="2147483790"/>
          </pc:sldLayoutMkLst>
        </pc:sldLayoutChg>
        <pc:sldLayoutChg chg="del">
          <pc:chgData name="Jim Hogg" userId="34797abe98eaa765" providerId="LiveId" clId="{1ABE8482-F331-4E2B-AB2B-9026AA2D12A0}" dt="2022-01-03T20:01:13.004" v="2" actId="2696"/>
          <pc:sldLayoutMkLst>
            <pc:docMk/>
            <pc:sldMasterMk cId="3776936782" sldId="2147483789"/>
            <pc:sldLayoutMk cId="3744446769" sldId="2147483791"/>
          </pc:sldLayoutMkLst>
        </pc:sldLayoutChg>
        <pc:sldLayoutChg chg="del">
          <pc:chgData name="Jim Hogg" userId="34797abe98eaa765" providerId="LiveId" clId="{1ABE8482-F331-4E2B-AB2B-9026AA2D12A0}" dt="2022-01-03T20:01:13.636" v="3" actId="2696"/>
          <pc:sldLayoutMkLst>
            <pc:docMk/>
            <pc:sldMasterMk cId="3776936782" sldId="2147483789"/>
            <pc:sldLayoutMk cId="3553122849" sldId="2147483792"/>
          </pc:sldLayoutMkLst>
        </pc:sldLayoutChg>
        <pc:sldLayoutChg chg="del">
          <pc:chgData name="Jim Hogg" userId="34797abe98eaa765" providerId="LiveId" clId="{1ABE8482-F331-4E2B-AB2B-9026AA2D12A0}" dt="2022-01-03T20:01:14.348" v="4" actId="2696"/>
          <pc:sldLayoutMkLst>
            <pc:docMk/>
            <pc:sldMasterMk cId="3776936782" sldId="2147483789"/>
            <pc:sldLayoutMk cId="283662396" sldId="2147483793"/>
          </pc:sldLayoutMkLst>
        </pc:sldLayoutChg>
        <pc:sldLayoutChg chg="del">
          <pc:chgData name="Jim Hogg" userId="34797abe98eaa765" providerId="LiveId" clId="{1ABE8482-F331-4E2B-AB2B-9026AA2D12A0}" dt="2022-01-03T20:01:14.892" v="5" actId="2696"/>
          <pc:sldLayoutMkLst>
            <pc:docMk/>
            <pc:sldMasterMk cId="3776936782" sldId="2147483789"/>
            <pc:sldLayoutMk cId="184532467" sldId="2147483794"/>
          </pc:sldLayoutMkLst>
        </pc:sldLayoutChg>
        <pc:sldLayoutChg chg="del">
          <pc:chgData name="Jim Hogg" userId="34797abe98eaa765" providerId="LiveId" clId="{1ABE8482-F331-4E2B-AB2B-9026AA2D12A0}" dt="2022-01-03T20:01:15.556" v="6" actId="2696"/>
          <pc:sldLayoutMkLst>
            <pc:docMk/>
            <pc:sldMasterMk cId="3776936782" sldId="2147483789"/>
            <pc:sldLayoutMk cId="491298679" sldId="2147483795"/>
          </pc:sldLayoutMkLst>
        </pc:sldLayoutChg>
        <pc:sldLayoutChg chg="delSp mod">
          <pc:chgData name="Jim Hogg" userId="34797abe98eaa765" providerId="LiveId" clId="{1ABE8482-F331-4E2B-AB2B-9026AA2D12A0}" dt="2022-01-03T20:02:11.747" v="13" actId="478"/>
          <pc:sldLayoutMkLst>
            <pc:docMk/>
            <pc:sldMasterMk cId="3776936782" sldId="2147483789"/>
            <pc:sldLayoutMk cId="348212947" sldId="2147483796"/>
          </pc:sldLayoutMkLst>
          <pc:spChg chg="del">
            <ac:chgData name="Jim Hogg" userId="34797abe98eaa765" providerId="LiveId" clId="{1ABE8482-F331-4E2B-AB2B-9026AA2D12A0}" dt="2022-01-03T20:02:11.747" v="13" actId="478"/>
            <ac:spMkLst>
              <pc:docMk/>
              <pc:sldMasterMk cId="3776936782" sldId="2147483789"/>
              <pc:sldLayoutMk cId="348212947" sldId="2147483796"/>
              <ac:spMk id="2" creationId="{00000000-0000-0000-0000-000000000000}"/>
            </ac:spMkLst>
          </pc:spChg>
        </pc:sldLayoutChg>
        <pc:sldLayoutChg chg="del">
          <pc:chgData name="Jim Hogg" userId="34797abe98eaa765" providerId="LiveId" clId="{1ABE8482-F331-4E2B-AB2B-9026AA2D12A0}" dt="2022-01-03T20:01:17.885" v="7" actId="2696"/>
          <pc:sldLayoutMkLst>
            <pc:docMk/>
            <pc:sldMasterMk cId="3776936782" sldId="2147483789"/>
            <pc:sldLayoutMk cId="3893077103" sldId="2147483797"/>
          </pc:sldLayoutMkLst>
        </pc:sldLayoutChg>
        <pc:sldLayoutChg chg="del">
          <pc:chgData name="Jim Hogg" userId="34797abe98eaa765" providerId="LiveId" clId="{1ABE8482-F331-4E2B-AB2B-9026AA2D12A0}" dt="2022-01-03T20:01:18.491" v="8" actId="2696"/>
          <pc:sldLayoutMkLst>
            <pc:docMk/>
            <pc:sldMasterMk cId="3776936782" sldId="2147483789"/>
            <pc:sldLayoutMk cId="4196836207" sldId="2147483798"/>
          </pc:sldLayoutMkLst>
        </pc:sldLayoutChg>
        <pc:sldLayoutChg chg="del">
          <pc:chgData name="Jim Hogg" userId="34797abe98eaa765" providerId="LiveId" clId="{1ABE8482-F331-4E2B-AB2B-9026AA2D12A0}" dt="2022-01-03T20:01:19.035" v="9" actId="2696"/>
          <pc:sldLayoutMkLst>
            <pc:docMk/>
            <pc:sldMasterMk cId="3776936782" sldId="2147483789"/>
            <pc:sldLayoutMk cId="2926128271" sldId="2147483799"/>
          </pc:sldLayoutMkLst>
        </pc:sldLayoutChg>
        <pc:sldLayoutChg chg="del">
          <pc:chgData name="Jim Hogg" userId="34797abe98eaa765" providerId="LiveId" clId="{1ABE8482-F331-4E2B-AB2B-9026AA2D12A0}" dt="2022-01-03T20:01:19.587" v="10" actId="2696"/>
          <pc:sldLayoutMkLst>
            <pc:docMk/>
            <pc:sldMasterMk cId="3776936782" sldId="2147483789"/>
            <pc:sldLayoutMk cId="1541408814" sldId="2147483800"/>
          </pc:sldLayoutMkLst>
        </pc:sldLayoutChg>
      </pc:sldMasterChg>
    </pc:docChg>
  </pc:docChgLst>
  <pc:docChgLst>
    <pc:chgData name="Jim Hogg" userId="34797abe98eaa765" providerId="LiveId" clId="{D168AEF0-D153-47A4-AD9B-0F212A51E42A}"/>
    <pc:docChg chg="custSel modSld">
      <pc:chgData name="Jim Hogg" userId="34797abe98eaa765" providerId="LiveId" clId="{D168AEF0-D153-47A4-AD9B-0F212A51E42A}" dt="2021-03-08T16:48:03.572" v="577" actId="6549"/>
      <pc:docMkLst>
        <pc:docMk/>
      </pc:docMkLst>
      <pc:sldChg chg="modSp mod">
        <pc:chgData name="Jim Hogg" userId="34797abe98eaa765" providerId="LiveId" clId="{D168AEF0-D153-47A4-AD9B-0F212A51E42A}" dt="2021-02-23T00:15:39.685" v="572" actId="20577"/>
        <pc:sldMkLst>
          <pc:docMk/>
          <pc:sldMk cId="1199845076" sldId="442"/>
        </pc:sldMkLst>
        <pc:spChg chg="mod">
          <ac:chgData name="Jim Hogg" userId="34797abe98eaa765" providerId="LiveId" clId="{D168AEF0-D153-47A4-AD9B-0F212A51E42A}" dt="2021-02-23T00:15:39.685" v="572" actId="20577"/>
          <ac:spMkLst>
            <pc:docMk/>
            <pc:sldMk cId="1199845076" sldId="442"/>
            <ac:spMk id="4" creationId="{00000000-0000-0000-0000-000000000000}"/>
          </ac:spMkLst>
        </pc:spChg>
        <pc:spChg chg="mod">
          <ac:chgData name="Jim Hogg" userId="34797abe98eaa765" providerId="LiveId" clId="{D168AEF0-D153-47A4-AD9B-0F212A51E42A}" dt="2021-02-22T17:34:53.048" v="49" actId="6549"/>
          <ac:spMkLst>
            <pc:docMk/>
            <pc:sldMk cId="1199845076" sldId="442"/>
            <ac:spMk id="5" creationId="{3676A577-8DF0-42A4-BA49-76505F97AE58}"/>
          </ac:spMkLst>
        </pc:spChg>
      </pc:sldChg>
      <pc:sldChg chg="addSp modSp mod">
        <pc:chgData name="Jim Hogg" userId="34797abe98eaa765" providerId="LiveId" clId="{D168AEF0-D153-47A4-AD9B-0F212A51E42A}" dt="2021-03-08T16:48:03.572" v="577" actId="6549"/>
        <pc:sldMkLst>
          <pc:docMk/>
          <pc:sldMk cId="3600886535" sldId="443"/>
        </pc:sldMkLst>
        <pc:spChg chg="mod">
          <ac:chgData name="Jim Hogg" userId="34797abe98eaa765" providerId="LiveId" clId="{D168AEF0-D153-47A4-AD9B-0F212A51E42A}" dt="2021-02-22T17:40:45.103" v="494" actId="1076"/>
          <ac:spMkLst>
            <pc:docMk/>
            <pc:sldMk cId="3600886535" sldId="443"/>
            <ac:spMk id="5" creationId="{50AACF5A-3520-4BF3-9309-DBA59506BA8E}"/>
          </ac:spMkLst>
        </pc:spChg>
        <pc:spChg chg="mod">
          <ac:chgData name="Jim Hogg" userId="34797abe98eaa765" providerId="LiveId" clId="{D168AEF0-D153-47A4-AD9B-0F212A51E42A}" dt="2021-02-22T17:35:34.712" v="50" actId="1076"/>
          <ac:spMkLst>
            <pc:docMk/>
            <pc:sldMk cId="3600886535" sldId="443"/>
            <ac:spMk id="6" creationId="{DADDDDA5-DCA1-4A1A-97CB-1481A0B10728}"/>
          </ac:spMkLst>
        </pc:spChg>
        <pc:spChg chg="add mod">
          <ac:chgData name="Jim Hogg" userId="34797abe98eaa765" providerId="LiveId" clId="{D168AEF0-D153-47A4-AD9B-0F212A51E42A}" dt="2021-03-08T16:48:03.572" v="577" actId="6549"/>
          <ac:spMkLst>
            <pc:docMk/>
            <pc:sldMk cId="3600886535" sldId="443"/>
            <ac:spMk id="7" creationId="{1D7C3CF2-0C41-4954-93AE-F9E0F7EB6FEF}"/>
          </ac:spMkLst>
        </pc:spChg>
      </pc:sldChg>
      <pc:sldChg chg="modSp mod">
        <pc:chgData name="Jim Hogg" userId="34797abe98eaa765" providerId="LiveId" clId="{D168AEF0-D153-47A4-AD9B-0F212A51E42A}" dt="2021-02-13T19:19:58.275" v="2" actId="14100"/>
        <pc:sldMkLst>
          <pc:docMk/>
          <pc:sldMk cId="2457212551" sldId="445"/>
        </pc:sldMkLst>
        <pc:spChg chg="mod">
          <ac:chgData name="Jim Hogg" userId="34797abe98eaa765" providerId="LiveId" clId="{D168AEF0-D153-47A4-AD9B-0F212A51E42A}" dt="2021-02-13T19:19:58.275" v="2" actId="14100"/>
          <ac:spMkLst>
            <pc:docMk/>
            <pc:sldMk cId="2457212551" sldId="445"/>
            <ac:spMk id="6" creationId="{F453F6F9-DD54-4DC5-9787-B7839D3A988D}"/>
          </ac:spMkLst>
        </pc:spChg>
        <pc:spChg chg="mod">
          <ac:chgData name="Jim Hogg" userId="34797abe98eaa765" providerId="LiveId" clId="{D168AEF0-D153-47A4-AD9B-0F212A51E42A}" dt="2021-02-13T19:19:47" v="0" actId="6549"/>
          <ac:spMkLst>
            <pc:docMk/>
            <pc:sldMk cId="2457212551" sldId="445"/>
            <ac:spMk id="7" creationId="{259010B1-1116-4611-BB98-4BA624B22776}"/>
          </ac:spMkLst>
        </pc:spChg>
      </pc:sldChg>
      <pc:sldChg chg="modSp mod">
        <pc:chgData name="Jim Hogg" userId="34797abe98eaa765" providerId="LiveId" clId="{D168AEF0-D153-47A4-AD9B-0F212A51E42A}" dt="2021-02-13T19:20:42.378" v="41" actId="6549"/>
        <pc:sldMkLst>
          <pc:docMk/>
          <pc:sldMk cId="3430720658" sldId="446"/>
        </pc:sldMkLst>
        <pc:spChg chg="mod">
          <ac:chgData name="Jim Hogg" userId="34797abe98eaa765" providerId="LiveId" clId="{D168AEF0-D153-47A4-AD9B-0F212A51E42A}" dt="2021-02-13T19:20:42.378" v="41" actId="6549"/>
          <ac:spMkLst>
            <pc:docMk/>
            <pc:sldMk cId="3430720658" sldId="446"/>
            <ac:spMk id="6" creationId="{F453F6F9-DD54-4DC5-9787-B7839D3A98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Au11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I-</a:t>
            </a:r>
            <a:fld id="{3622AD7C-CC94-42EF-9876-2FF59FB16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9" y="4379596"/>
            <a:ext cx="5546725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1BBBC31-570F-4481-9DD9-C6F86043B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2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BBBC31-570F-4481-9DD9-C6F86043B0D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latin typeface="+mn-lt"/>
              </a:rPr>
              <a:t>CSS-448 : P3 : Parser</a:t>
            </a:r>
            <a:endParaRPr lang="en-US" dirty="0">
              <a:latin typeface="+mn-lt"/>
            </a:endParaRPr>
          </a:p>
        </p:txBody>
      </p:sp>
      <p:sp>
        <p:nvSpPr>
          <p:cNvPr id="7" name="Google Shape;289;p51"/>
          <p:cNvSpPr txBox="1">
            <a:spLocks/>
          </p:cNvSpPr>
          <p:nvPr/>
        </p:nvSpPr>
        <p:spPr>
          <a:xfrm>
            <a:off x="2514600" y="533400"/>
            <a:ext cx="7524750" cy="59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CSS 448 – Introduction to Compilers</a:t>
            </a:r>
          </a:p>
        </p:txBody>
      </p:sp>
      <p:sp>
        <p:nvSpPr>
          <p:cNvPr id="8" name="Google Shape;291;p51"/>
          <p:cNvSpPr txBox="1"/>
          <p:nvPr/>
        </p:nvSpPr>
        <p:spPr>
          <a:xfrm>
            <a:off x="3632200" y="1447800"/>
            <a:ext cx="4521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Project : P3 : Parse</a:t>
            </a:r>
            <a:endParaRPr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DD50D-56C0-4975-8CD6-D7173AC3DFB5}"/>
              </a:ext>
            </a:extLst>
          </p:cNvPr>
          <p:cNvSpPr txBox="1"/>
          <p:nvPr/>
        </p:nvSpPr>
        <p:spPr>
          <a:xfrm>
            <a:off x="2124075" y="2385771"/>
            <a:ext cx="8305800" cy="313932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In P1, we built a </a:t>
            </a:r>
            <a:r>
              <a:rPr lang="en-US" dirty="0" err="1">
                <a:latin typeface="+mn-lt"/>
              </a:rPr>
              <a:t>Lexer</a:t>
            </a:r>
            <a:r>
              <a:rPr lang="en-US" dirty="0">
                <a:latin typeface="+mn-lt"/>
              </a:rPr>
              <a:t> that scans a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source file, and extracts all the Tokens.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 P2, we built a Recognizer that analyzes the Token stream for a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program and decides whether that program follows all the rules of the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grammar.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 P3, we build a Parser that consumes the Token stream and builds the corresponding AST. 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We can think of a Parser as an extension of a Recognizer: instead of just deciding "yes" or "no" for each construct in the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program, it also builds the corresponding AST Node</a:t>
            </a:r>
          </a:p>
        </p:txBody>
      </p:sp>
    </p:spTree>
    <p:extLst>
      <p:ext uri="{BB962C8B-B14F-4D97-AF65-F5344CB8AC3E}">
        <p14:creationId xmlns:p14="http://schemas.microsoft.com/office/powerpoint/2010/main" val="92818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1515258" y="6339979"/>
            <a:ext cx="411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latin typeface="+mn-lt"/>
              </a:rPr>
              <a:t>CSS-448 : P3 : Parser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0576" y="6339979"/>
            <a:ext cx="2743200" cy="365125"/>
          </a:xfrm>
        </p:spPr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536067" y="266322"/>
            <a:ext cx="2743200" cy="6627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+mn-lt"/>
              </a:rPr>
              <a:t>ASTFUN</a:t>
            </a:r>
            <a:endParaRPr lang="en-US" sz="3600" dirty="0">
              <a:latin typeface="+mn-lt"/>
            </a:endParaRPr>
          </a:p>
        </p:txBody>
      </p:sp>
      <p:cxnSp>
        <p:nvCxnSpPr>
          <p:cNvPr id="14" name="Straight Arrow Connector 13"/>
          <p:cNvCxnSpPr>
            <a:cxnSpLocks/>
            <a:stCxn id="136" idx="1"/>
            <a:endCxn id="145" idx="3"/>
          </p:cNvCxnSpPr>
          <p:nvPr/>
        </p:nvCxnSpPr>
        <p:spPr>
          <a:xfrm flipH="1">
            <a:off x="3782559" y="2392460"/>
            <a:ext cx="917868" cy="4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31" idx="3"/>
            <a:endCxn id="134" idx="1"/>
          </p:cNvCxnSpPr>
          <p:nvPr/>
        </p:nvCxnSpPr>
        <p:spPr>
          <a:xfrm>
            <a:off x="4175018" y="1571089"/>
            <a:ext cx="525409" cy="268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15" idx="3"/>
          </p:cNvCxnSpPr>
          <p:nvPr/>
        </p:nvCxnSpPr>
        <p:spPr>
          <a:xfrm>
            <a:off x="8125076" y="2948582"/>
            <a:ext cx="439639" cy="9461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3939B1-205F-4AF5-BE59-63EBF4500425}"/>
              </a:ext>
            </a:extLst>
          </p:cNvPr>
          <p:cNvCxnSpPr>
            <a:cxnSpLocks/>
            <a:stCxn id="128" idx="3"/>
            <a:endCxn id="31" idx="1"/>
          </p:cNvCxnSpPr>
          <p:nvPr/>
        </p:nvCxnSpPr>
        <p:spPr>
          <a:xfrm>
            <a:off x="4175018" y="1018571"/>
            <a:ext cx="4667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3F68F23-671B-4E33-89B0-ECFCFFC7BC24}"/>
              </a:ext>
            </a:extLst>
          </p:cNvPr>
          <p:cNvSpPr/>
          <p:nvPr/>
        </p:nvSpPr>
        <p:spPr>
          <a:xfrm>
            <a:off x="4641737" y="621662"/>
            <a:ext cx="1564002" cy="793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ASTNAM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lex = “main”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046938-0B0F-4832-9657-813171AF00E2}"/>
              </a:ext>
            </a:extLst>
          </p:cNvPr>
          <p:cNvSpPr/>
          <p:nvPr/>
        </p:nvSpPr>
        <p:spPr>
          <a:xfrm>
            <a:off x="217201" y="2553052"/>
            <a:ext cx="1465665" cy="793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ASTNAM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lex = “x”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8322B-D44C-464B-ABBA-934765AFFE67}"/>
              </a:ext>
            </a:extLst>
          </p:cNvPr>
          <p:cNvCxnSpPr>
            <a:cxnSpLocks/>
            <a:stCxn id="147" idx="1"/>
            <a:endCxn id="79" idx="3"/>
          </p:cNvCxnSpPr>
          <p:nvPr/>
        </p:nvCxnSpPr>
        <p:spPr>
          <a:xfrm flipH="1">
            <a:off x="1682866" y="2949961"/>
            <a:ext cx="5714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DD9D77-F7CC-4D6B-881E-33859C1F2350}"/>
              </a:ext>
            </a:extLst>
          </p:cNvPr>
          <p:cNvSpPr/>
          <p:nvPr/>
        </p:nvSpPr>
        <p:spPr>
          <a:xfrm>
            <a:off x="6716926" y="2534883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ASTASG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A16514-228F-44BD-A8C3-C375DB586E7C}"/>
              </a:ext>
            </a:extLst>
          </p:cNvPr>
          <p:cNvSpPr/>
          <p:nvPr/>
        </p:nvSpPr>
        <p:spPr>
          <a:xfrm>
            <a:off x="6716926" y="2811142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09DF42B-D0F2-4E36-BCAB-7D88553EA821}"/>
              </a:ext>
            </a:extLst>
          </p:cNvPr>
          <p:cNvSpPr/>
          <p:nvPr/>
        </p:nvSpPr>
        <p:spPr>
          <a:xfrm>
            <a:off x="6716926" y="3087401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398E7C-05C0-424E-8F2F-74BA30E182A5}"/>
              </a:ext>
            </a:extLst>
          </p:cNvPr>
          <p:cNvSpPr/>
          <p:nvPr/>
        </p:nvSpPr>
        <p:spPr>
          <a:xfrm>
            <a:off x="6716926" y="3363660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eoc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2E4FCD6-A36F-464C-991B-4668744909FB}"/>
              </a:ext>
            </a:extLst>
          </p:cNvPr>
          <p:cNvSpPr/>
          <p:nvPr/>
        </p:nvSpPr>
        <p:spPr>
          <a:xfrm>
            <a:off x="2646792" y="328613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ASTFUN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990C4DC-F081-471A-9960-D07C56429756}"/>
              </a:ext>
            </a:extLst>
          </p:cNvPr>
          <p:cNvSpPr/>
          <p:nvPr/>
        </p:nvSpPr>
        <p:spPr>
          <a:xfrm>
            <a:off x="2646792" y="604872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4B80C7-C6CB-4F89-8616-C77EDD87D3B6}"/>
              </a:ext>
            </a:extLst>
          </p:cNvPr>
          <p:cNvSpPr/>
          <p:nvPr/>
        </p:nvSpPr>
        <p:spPr>
          <a:xfrm>
            <a:off x="2646792" y="881131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8C4A979-6C49-47DA-AFC6-621BF50C73F5}"/>
              </a:ext>
            </a:extLst>
          </p:cNvPr>
          <p:cNvSpPr/>
          <p:nvPr/>
        </p:nvSpPr>
        <p:spPr>
          <a:xfrm>
            <a:off x="2646792" y="1157390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pars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302D02-5550-4A62-9D94-67FF6396E395}"/>
              </a:ext>
            </a:extLst>
          </p:cNvPr>
          <p:cNvSpPr/>
          <p:nvPr/>
        </p:nvSpPr>
        <p:spPr>
          <a:xfrm>
            <a:off x="2646792" y="1433649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body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A1CBBC-318C-4B51-9221-5E739C405B87}"/>
              </a:ext>
            </a:extLst>
          </p:cNvPr>
          <p:cNvSpPr/>
          <p:nvPr/>
        </p:nvSpPr>
        <p:spPr>
          <a:xfrm>
            <a:off x="4700427" y="1702502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ASTBODY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C922980-6D4C-4104-B2B7-CF9F06505A65}"/>
              </a:ext>
            </a:extLst>
          </p:cNvPr>
          <p:cNvSpPr/>
          <p:nvPr/>
        </p:nvSpPr>
        <p:spPr>
          <a:xfrm>
            <a:off x="4700427" y="1978761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C928B28-589E-496C-BE23-43B9876D9D4E}"/>
              </a:ext>
            </a:extLst>
          </p:cNvPr>
          <p:cNvSpPr/>
          <p:nvPr/>
        </p:nvSpPr>
        <p:spPr>
          <a:xfrm>
            <a:off x="4700427" y="2255020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vars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B289AE-ECC0-4F34-A5CD-4302CD2B5A88}"/>
              </a:ext>
            </a:extLst>
          </p:cNvPr>
          <p:cNvSpPr/>
          <p:nvPr/>
        </p:nvSpPr>
        <p:spPr>
          <a:xfrm>
            <a:off x="4700427" y="2531279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stms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9D93AB4-5111-4C47-B82B-8E5921BE0C48}"/>
              </a:ext>
            </a:extLst>
          </p:cNvPr>
          <p:cNvSpPr/>
          <p:nvPr/>
        </p:nvSpPr>
        <p:spPr>
          <a:xfrm>
            <a:off x="2254333" y="2260003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ASTVAR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F15957E-87FC-44BD-ADD3-1BA7602C249E}"/>
              </a:ext>
            </a:extLst>
          </p:cNvPr>
          <p:cNvSpPr/>
          <p:nvPr/>
        </p:nvSpPr>
        <p:spPr>
          <a:xfrm>
            <a:off x="2254333" y="2536262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92DCD6-DDED-462E-AA7F-156718C04A3D}"/>
              </a:ext>
            </a:extLst>
          </p:cNvPr>
          <p:cNvSpPr/>
          <p:nvPr/>
        </p:nvSpPr>
        <p:spPr>
          <a:xfrm>
            <a:off x="2254333" y="2812521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nam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18C6126-5F02-4AC1-B235-6F3C7DBB795A}"/>
              </a:ext>
            </a:extLst>
          </p:cNvPr>
          <p:cNvCxnSpPr>
            <a:cxnSpLocks/>
            <a:stCxn id="137" idx="3"/>
            <a:endCxn id="114" idx="1"/>
          </p:cNvCxnSpPr>
          <p:nvPr/>
        </p:nvCxnSpPr>
        <p:spPr>
          <a:xfrm>
            <a:off x="6264429" y="2668719"/>
            <a:ext cx="452497" cy="3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6B436D-7EFD-42B1-A571-AF7B1905B6C5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6264429" y="3224841"/>
            <a:ext cx="452497" cy="340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2AAC8F-9858-446E-8FEC-CCB107CDF43A}"/>
              </a:ext>
            </a:extLst>
          </p:cNvPr>
          <p:cNvSpPr txBox="1"/>
          <p:nvPr/>
        </p:nvSpPr>
        <p:spPr>
          <a:xfrm>
            <a:off x="7078386" y="5257800"/>
            <a:ext cx="2297399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“eoc” = Exp or Call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8E78F8-A881-47BD-81B8-380B7F64541A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7010400" y="3695344"/>
            <a:ext cx="1216686" cy="1562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FCBE7A-9E72-464E-8A72-7341D0D087B0}"/>
              </a:ext>
            </a:extLst>
          </p:cNvPr>
          <p:cNvSpPr txBox="1"/>
          <p:nvPr/>
        </p:nvSpPr>
        <p:spPr>
          <a:xfrm>
            <a:off x="9372600" y="1144664"/>
            <a:ext cx="2057400" cy="13542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int x;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x = 42;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return x;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75F8C3-A256-431C-88E2-0526815EE3BD}"/>
              </a:ext>
            </a:extLst>
          </p:cNvPr>
          <p:cNvSpPr txBox="1"/>
          <p:nvPr/>
        </p:nvSpPr>
        <p:spPr>
          <a:xfrm>
            <a:off x="9138668" y="744438"/>
            <a:ext cx="25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Example SubC </a:t>
            </a:r>
            <a:r>
              <a:rPr lang="en-US" dirty="0">
                <a:latin typeface="+mn-lt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26383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1515258" y="6339979"/>
            <a:ext cx="411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latin typeface="+mn-lt"/>
              </a:rPr>
              <a:t>CSS-448 : P3 : Parser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0576" y="6339979"/>
            <a:ext cx="2743200" cy="365125"/>
          </a:xfrm>
        </p:spPr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536067" y="266322"/>
            <a:ext cx="2743200" cy="6627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+mn-lt"/>
              </a:rPr>
              <a:t>ASTFUN</a:t>
            </a:r>
            <a:endParaRPr lang="en-US" sz="3600" dirty="0">
              <a:latin typeface="+mn-lt"/>
            </a:endParaRPr>
          </a:p>
        </p:txBody>
      </p:sp>
      <p:cxnSp>
        <p:nvCxnSpPr>
          <p:cNvPr id="14" name="Straight Arrow Connector 13"/>
          <p:cNvCxnSpPr>
            <a:cxnSpLocks/>
            <a:stCxn id="136" idx="1"/>
            <a:endCxn id="145" idx="3"/>
          </p:cNvCxnSpPr>
          <p:nvPr/>
        </p:nvCxnSpPr>
        <p:spPr>
          <a:xfrm flipH="1">
            <a:off x="3782559" y="2392460"/>
            <a:ext cx="917868" cy="4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31" idx="3"/>
            <a:endCxn id="134" idx="1"/>
          </p:cNvCxnSpPr>
          <p:nvPr/>
        </p:nvCxnSpPr>
        <p:spPr>
          <a:xfrm>
            <a:off x="4175018" y="1571089"/>
            <a:ext cx="525409" cy="268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01689" y="5214738"/>
            <a:ext cx="1530629" cy="8807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ASTNAM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next = NULL</a:t>
            </a:r>
          </a:p>
          <a:p>
            <a:r>
              <a:rPr lang="en-US" sz="1600">
                <a:solidFill>
                  <a:schemeClr val="tx1"/>
                </a:solidFill>
              </a:rPr>
              <a:t>lex = “x”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115" idx="3"/>
            <a:endCxn id="160" idx="1"/>
          </p:cNvCxnSpPr>
          <p:nvPr/>
        </p:nvCxnSpPr>
        <p:spPr>
          <a:xfrm>
            <a:off x="8125076" y="2948582"/>
            <a:ext cx="439639" cy="9461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3939B1-205F-4AF5-BE59-63EBF4500425}"/>
              </a:ext>
            </a:extLst>
          </p:cNvPr>
          <p:cNvCxnSpPr>
            <a:cxnSpLocks/>
            <a:stCxn id="128" idx="3"/>
            <a:endCxn id="31" idx="1"/>
          </p:cNvCxnSpPr>
          <p:nvPr/>
        </p:nvCxnSpPr>
        <p:spPr>
          <a:xfrm>
            <a:off x="4175018" y="1018571"/>
            <a:ext cx="4667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3F68F23-671B-4E33-89B0-ECFCFFC7BC24}"/>
              </a:ext>
            </a:extLst>
          </p:cNvPr>
          <p:cNvSpPr/>
          <p:nvPr/>
        </p:nvSpPr>
        <p:spPr>
          <a:xfrm>
            <a:off x="4641737" y="621662"/>
            <a:ext cx="1564002" cy="793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ASTNAM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lex = “main”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046938-0B0F-4832-9657-813171AF00E2}"/>
              </a:ext>
            </a:extLst>
          </p:cNvPr>
          <p:cNvSpPr/>
          <p:nvPr/>
        </p:nvSpPr>
        <p:spPr>
          <a:xfrm>
            <a:off x="217201" y="2553052"/>
            <a:ext cx="1465665" cy="793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ASTNAM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lex = “x”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8322B-D44C-464B-ABBA-934765AFFE67}"/>
              </a:ext>
            </a:extLst>
          </p:cNvPr>
          <p:cNvCxnSpPr>
            <a:cxnSpLocks/>
            <a:stCxn id="147" idx="1"/>
            <a:endCxn id="79" idx="3"/>
          </p:cNvCxnSpPr>
          <p:nvPr/>
        </p:nvCxnSpPr>
        <p:spPr>
          <a:xfrm flipH="1">
            <a:off x="1682866" y="2949961"/>
            <a:ext cx="5714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DD9D77-F7CC-4D6B-881E-33859C1F2350}"/>
              </a:ext>
            </a:extLst>
          </p:cNvPr>
          <p:cNvSpPr/>
          <p:nvPr/>
        </p:nvSpPr>
        <p:spPr>
          <a:xfrm>
            <a:off x="6716926" y="2534883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ASTASG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A16514-228F-44BD-A8C3-C375DB586E7C}"/>
              </a:ext>
            </a:extLst>
          </p:cNvPr>
          <p:cNvSpPr/>
          <p:nvPr/>
        </p:nvSpPr>
        <p:spPr>
          <a:xfrm>
            <a:off x="6716926" y="2811142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09DF42B-D0F2-4E36-BCAB-7D88553EA821}"/>
              </a:ext>
            </a:extLst>
          </p:cNvPr>
          <p:cNvSpPr/>
          <p:nvPr/>
        </p:nvSpPr>
        <p:spPr>
          <a:xfrm>
            <a:off x="6716926" y="3087401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398E7C-05C0-424E-8F2F-74BA30E182A5}"/>
              </a:ext>
            </a:extLst>
          </p:cNvPr>
          <p:cNvSpPr/>
          <p:nvPr/>
        </p:nvSpPr>
        <p:spPr>
          <a:xfrm>
            <a:off x="6716926" y="3363660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eoc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2E4FCD6-A36F-464C-991B-4668744909FB}"/>
              </a:ext>
            </a:extLst>
          </p:cNvPr>
          <p:cNvSpPr/>
          <p:nvPr/>
        </p:nvSpPr>
        <p:spPr>
          <a:xfrm>
            <a:off x="2646792" y="328613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ASTFUN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990C4DC-F081-471A-9960-D07C56429756}"/>
              </a:ext>
            </a:extLst>
          </p:cNvPr>
          <p:cNvSpPr/>
          <p:nvPr/>
        </p:nvSpPr>
        <p:spPr>
          <a:xfrm>
            <a:off x="2646792" y="604872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4B80C7-C6CB-4F89-8616-C77EDD87D3B6}"/>
              </a:ext>
            </a:extLst>
          </p:cNvPr>
          <p:cNvSpPr/>
          <p:nvPr/>
        </p:nvSpPr>
        <p:spPr>
          <a:xfrm>
            <a:off x="2646792" y="881131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8C4A979-6C49-47DA-AFC6-621BF50C73F5}"/>
              </a:ext>
            </a:extLst>
          </p:cNvPr>
          <p:cNvSpPr/>
          <p:nvPr/>
        </p:nvSpPr>
        <p:spPr>
          <a:xfrm>
            <a:off x="2646792" y="1157390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pars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302D02-5550-4A62-9D94-67FF6396E395}"/>
              </a:ext>
            </a:extLst>
          </p:cNvPr>
          <p:cNvSpPr/>
          <p:nvPr/>
        </p:nvSpPr>
        <p:spPr>
          <a:xfrm>
            <a:off x="2646792" y="1433649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body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A1CBBC-318C-4B51-9221-5E739C405B87}"/>
              </a:ext>
            </a:extLst>
          </p:cNvPr>
          <p:cNvSpPr/>
          <p:nvPr/>
        </p:nvSpPr>
        <p:spPr>
          <a:xfrm>
            <a:off x="4700427" y="1702502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ASTBODY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C922980-6D4C-4104-B2B7-CF9F06505A65}"/>
              </a:ext>
            </a:extLst>
          </p:cNvPr>
          <p:cNvSpPr/>
          <p:nvPr/>
        </p:nvSpPr>
        <p:spPr>
          <a:xfrm>
            <a:off x="4700427" y="1978761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C928B28-589E-496C-BE23-43B9876D9D4E}"/>
              </a:ext>
            </a:extLst>
          </p:cNvPr>
          <p:cNvSpPr/>
          <p:nvPr/>
        </p:nvSpPr>
        <p:spPr>
          <a:xfrm>
            <a:off x="4700427" y="2255020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vars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B289AE-ECC0-4F34-A5CD-4302CD2B5A88}"/>
              </a:ext>
            </a:extLst>
          </p:cNvPr>
          <p:cNvSpPr/>
          <p:nvPr/>
        </p:nvSpPr>
        <p:spPr>
          <a:xfrm>
            <a:off x="4700427" y="2531279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stms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9D93AB4-5111-4C47-B82B-8E5921BE0C48}"/>
              </a:ext>
            </a:extLst>
          </p:cNvPr>
          <p:cNvSpPr/>
          <p:nvPr/>
        </p:nvSpPr>
        <p:spPr>
          <a:xfrm>
            <a:off x="2254333" y="2260003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ASTVAR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F15957E-87FC-44BD-ADD3-1BA7602C249E}"/>
              </a:ext>
            </a:extLst>
          </p:cNvPr>
          <p:cNvSpPr/>
          <p:nvPr/>
        </p:nvSpPr>
        <p:spPr>
          <a:xfrm>
            <a:off x="2254333" y="2536262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92DCD6-DDED-462E-AA7F-156718C04A3D}"/>
              </a:ext>
            </a:extLst>
          </p:cNvPr>
          <p:cNvSpPr/>
          <p:nvPr/>
        </p:nvSpPr>
        <p:spPr>
          <a:xfrm>
            <a:off x="2254333" y="2812521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nam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18C6126-5F02-4AC1-B235-6F3C7DBB795A}"/>
              </a:ext>
            </a:extLst>
          </p:cNvPr>
          <p:cNvCxnSpPr>
            <a:cxnSpLocks/>
            <a:stCxn id="137" idx="3"/>
            <a:endCxn id="114" idx="1"/>
          </p:cNvCxnSpPr>
          <p:nvPr/>
        </p:nvCxnSpPr>
        <p:spPr>
          <a:xfrm>
            <a:off x="6264429" y="2668719"/>
            <a:ext cx="452497" cy="3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B15ACAD-FE09-46AF-BD46-5776870056D8}"/>
              </a:ext>
            </a:extLst>
          </p:cNvPr>
          <p:cNvSpPr/>
          <p:nvPr/>
        </p:nvSpPr>
        <p:spPr>
          <a:xfrm>
            <a:off x="8564715" y="3757268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ASTRET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7246AC4-693D-479B-BF57-AF84DB7817ED}"/>
              </a:ext>
            </a:extLst>
          </p:cNvPr>
          <p:cNvSpPr/>
          <p:nvPr/>
        </p:nvSpPr>
        <p:spPr>
          <a:xfrm>
            <a:off x="8564715" y="4033527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22E65C3-F150-4B80-951A-6F433127D973}"/>
              </a:ext>
            </a:extLst>
          </p:cNvPr>
          <p:cNvSpPr/>
          <p:nvPr/>
        </p:nvSpPr>
        <p:spPr>
          <a:xfrm>
            <a:off x="8564715" y="4308407"/>
            <a:ext cx="1408150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exp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8A6D3C4-AF48-4504-871E-0813BCEB3A4B}"/>
              </a:ext>
            </a:extLst>
          </p:cNvPr>
          <p:cNvSpPr/>
          <p:nvPr/>
        </p:nvSpPr>
        <p:spPr>
          <a:xfrm>
            <a:off x="4798764" y="3168040"/>
            <a:ext cx="1465665" cy="793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ASTNAM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lex = “x”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6B436D-7EFD-42B1-A571-AF7B1905B6C5}"/>
              </a:ext>
            </a:extLst>
          </p:cNvPr>
          <p:cNvCxnSpPr>
            <a:cxnSpLocks/>
            <a:stCxn id="116" idx="1"/>
            <a:endCxn id="168" idx="3"/>
          </p:cNvCxnSpPr>
          <p:nvPr/>
        </p:nvCxnSpPr>
        <p:spPr>
          <a:xfrm flipH="1">
            <a:off x="6264429" y="3224841"/>
            <a:ext cx="452497" cy="340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006C63C-FBF4-4CBE-9145-0C04844D1A25}"/>
              </a:ext>
            </a:extLst>
          </p:cNvPr>
          <p:cNvSpPr/>
          <p:nvPr/>
        </p:nvSpPr>
        <p:spPr>
          <a:xfrm>
            <a:off x="10364054" y="4574226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ASTEXP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CE3C660-F3FE-4FD3-AA55-1429AE9FE8CA}"/>
              </a:ext>
            </a:extLst>
          </p:cNvPr>
          <p:cNvSpPr/>
          <p:nvPr/>
        </p:nvSpPr>
        <p:spPr>
          <a:xfrm>
            <a:off x="10364054" y="4850485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850200-D2C8-40DE-A37D-1826A42D1615}"/>
              </a:ext>
            </a:extLst>
          </p:cNvPr>
          <p:cNvSpPr/>
          <p:nvPr/>
        </p:nvSpPr>
        <p:spPr>
          <a:xfrm>
            <a:off x="10364054" y="5126744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lhs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70507CA-6EDC-4282-9E55-9166991A4E78}"/>
              </a:ext>
            </a:extLst>
          </p:cNvPr>
          <p:cNvSpPr/>
          <p:nvPr/>
        </p:nvSpPr>
        <p:spPr>
          <a:xfrm>
            <a:off x="10364054" y="5403003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bop = BOPNONE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EAACA68-D41B-4517-AE9B-3F48271E096E}"/>
              </a:ext>
            </a:extLst>
          </p:cNvPr>
          <p:cNvSpPr/>
          <p:nvPr/>
        </p:nvSpPr>
        <p:spPr>
          <a:xfrm>
            <a:off x="10364054" y="5679262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rhs = NULL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12B299E-A17C-49D4-9389-499ECEFBC316}"/>
              </a:ext>
            </a:extLst>
          </p:cNvPr>
          <p:cNvCxnSpPr>
            <a:cxnSpLocks/>
            <a:stCxn id="163" idx="3"/>
            <a:endCxn id="174" idx="1"/>
          </p:cNvCxnSpPr>
          <p:nvPr/>
        </p:nvCxnSpPr>
        <p:spPr>
          <a:xfrm>
            <a:off x="9972865" y="4445847"/>
            <a:ext cx="391189" cy="2658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BB0FDA9-E576-4F1F-BB2A-BBBB6D458596}"/>
              </a:ext>
            </a:extLst>
          </p:cNvPr>
          <p:cNvCxnSpPr>
            <a:cxnSpLocks/>
            <a:stCxn id="176" idx="1"/>
            <a:endCxn id="45" idx="3"/>
          </p:cNvCxnSpPr>
          <p:nvPr/>
        </p:nvCxnSpPr>
        <p:spPr>
          <a:xfrm flipH="1">
            <a:off x="9532318" y="5264184"/>
            <a:ext cx="831736" cy="390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8A57E-A9D6-4773-86BF-64BE101701CA}"/>
              </a:ext>
            </a:extLst>
          </p:cNvPr>
          <p:cNvCxnSpPr>
            <a:cxnSpLocks/>
            <a:stCxn id="117" idx="2"/>
            <a:endCxn id="57" idx="0"/>
          </p:cNvCxnSpPr>
          <p:nvPr/>
        </p:nvCxnSpPr>
        <p:spPr>
          <a:xfrm flipH="1">
            <a:off x="6491897" y="3638540"/>
            <a:ext cx="929104" cy="1047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A6CE5E-913E-4FDC-964D-C8F8FE9A947E}"/>
              </a:ext>
            </a:extLst>
          </p:cNvPr>
          <p:cNvSpPr/>
          <p:nvPr/>
        </p:nvSpPr>
        <p:spPr>
          <a:xfrm>
            <a:off x="5686180" y="4686232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ASTEXP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794B0B-6DB6-4668-BD26-60E23C85F5A9}"/>
              </a:ext>
            </a:extLst>
          </p:cNvPr>
          <p:cNvSpPr/>
          <p:nvPr/>
        </p:nvSpPr>
        <p:spPr>
          <a:xfrm>
            <a:off x="5686180" y="4962491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F9D182-986E-4195-8603-7A58CD90E73D}"/>
              </a:ext>
            </a:extLst>
          </p:cNvPr>
          <p:cNvSpPr/>
          <p:nvPr/>
        </p:nvSpPr>
        <p:spPr>
          <a:xfrm>
            <a:off x="5686180" y="5238750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lhs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A7533E-4B58-4FDA-A79D-308C0938FCB5}"/>
              </a:ext>
            </a:extLst>
          </p:cNvPr>
          <p:cNvSpPr/>
          <p:nvPr/>
        </p:nvSpPr>
        <p:spPr>
          <a:xfrm>
            <a:off x="5686180" y="5515009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bop = BOPNONE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7DC961-7C84-4F65-9F80-A7DED277D38C}"/>
              </a:ext>
            </a:extLst>
          </p:cNvPr>
          <p:cNvSpPr/>
          <p:nvPr/>
        </p:nvSpPr>
        <p:spPr>
          <a:xfrm>
            <a:off x="5686180" y="5791268"/>
            <a:ext cx="1611434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rhs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41039B-B986-400A-9320-3B1C3BAD2CFF}"/>
              </a:ext>
            </a:extLst>
          </p:cNvPr>
          <p:cNvSpPr/>
          <p:nvPr/>
        </p:nvSpPr>
        <p:spPr>
          <a:xfrm>
            <a:off x="3564873" y="5203304"/>
            <a:ext cx="1530629" cy="8807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ASTNUM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next = NULL</a:t>
            </a:r>
          </a:p>
          <a:p>
            <a:r>
              <a:rPr lang="en-US" sz="1600">
                <a:solidFill>
                  <a:schemeClr val="tx1"/>
                </a:solidFill>
              </a:rPr>
              <a:t>val = 42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DFFEC7-FBAB-4779-9C64-2B018315A190}"/>
              </a:ext>
            </a:extLst>
          </p:cNvPr>
          <p:cNvCxnSpPr>
            <a:cxnSpLocks/>
            <a:stCxn id="59" idx="1"/>
            <a:endCxn id="63" idx="3"/>
          </p:cNvCxnSpPr>
          <p:nvPr/>
        </p:nvCxnSpPr>
        <p:spPr>
          <a:xfrm flipH="1">
            <a:off x="5095502" y="5376190"/>
            <a:ext cx="590678" cy="2674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3B8EF6-D891-4596-AD3A-E39F5F6227E4}"/>
              </a:ext>
            </a:extLst>
          </p:cNvPr>
          <p:cNvSpPr txBox="1"/>
          <p:nvPr/>
        </p:nvSpPr>
        <p:spPr>
          <a:xfrm>
            <a:off x="9372600" y="1144664"/>
            <a:ext cx="2057400" cy="13542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int x;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x = 42;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return x;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C2FF5C-4577-4FCF-839A-D6A2FA3214B0}"/>
              </a:ext>
            </a:extLst>
          </p:cNvPr>
          <p:cNvSpPr txBox="1"/>
          <p:nvPr/>
        </p:nvSpPr>
        <p:spPr>
          <a:xfrm>
            <a:off x="9138668" y="744438"/>
            <a:ext cx="25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Example SubC </a:t>
            </a:r>
            <a:r>
              <a:rPr lang="en-US" dirty="0">
                <a:latin typeface="+mn-lt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56812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814899"/>
            <a:ext cx="9372600" cy="38472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(argc &lt; 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usage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  <a:p>
            <a:b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prog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utReadFile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raw chars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Lex* lex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lexNew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(prog);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Toks* toks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lexAll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(lex);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toksDump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(toks);                 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DEBUG: dump Tokens to TokenDump.txt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toksRewind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AstProg* astProg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pseProg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(toks);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parse tokens, build AST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visitProg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(astProg);             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DEBUG : walk every node in AST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utPause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762000" y="505102"/>
            <a:ext cx="110490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Here is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main</a:t>
            </a:r>
            <a:r>
              <a:rPr lang="en-US" dirty="0">
                <a:latin typeface="+mn-lt"/>
              </a:rPr>
              <a:t> function for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P3</a:t>
            </a:r>
            <a:r>
              <a:rPr lang="en-US" dirty="0">
                <a:latin typeface="+mn-lt"/>
              </a:rPr>
              <a:t>. 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pseProg</a:t>
            </a:r>
            <a:r>
              <a:rPr lang="en-US" dirty="0">
                <a:latin typeface="+mn-lt"/>
              </a:rPr>
              <a:t> parses the input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program and creates an AST, whose root is </a:t>
            </a:r>
            <a:r>
              <a:rPr lang="en-US" b="1" dirty="0" err="1">
                <a:latin typeface="+mn-lt"/>
              </a:rPr>
              <a:t>astProg</a:t>
            </a:r>
            <a:r>
              <a:rPr lang="en-US" dirty="0">
                <a:latin typeface="+mn-lt"/>
              </a:rPr>
              <a:t>.  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visitProg</a:t>
            </a:r>
            <a:r>
              <a:rPr lang="en-US" dirty="0">
                <a:latin typeface="+mn-lt"/>
              </a:rPr>
              <a:t> function (supplied) visits every node in the AST.  It performs a pre-order, depth-first traversal.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281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63069"/>
            <a:ext cx="9220200" cy="338554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Prog =&gt; Fun+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AstProg*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pseProg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(Toks* 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AstFun* fun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pseFun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(toks);         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first function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AstProg* prog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astNewProg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(fun);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tokNum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hiTokNum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AstFun* funNext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pseFun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(toks);   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next function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pseAppend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((Ast*) fun, (Ast*) funNext);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append onto funs chain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fun = funNext;                    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move along chain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prog;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2667000" y="838200"/>
            <a:ext cx="71628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Here is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pseProg</a:t>
            </a:r>
            <a:r>
              <a:rPr lang="en-US" dirty="0">
                <a:latin typeface="+mn-lt"/>
              </a:rPr>
              <a:t> which parses an entire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program.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pseFun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parses a Function and returns the corresponding AST.</a:t>
            </a:r>
          </a:p>
        </p:txBody>
      </p:sp>
    </p:spTree>
    <p:extLst>
      <p:ext uri="{BB962C8B-B14F-4D97-AF65-F5344CB8AC3E}">
        <p14:creationId xmlns:p14="http://schemas.microsoft.com/office/powerpoint/2010/main" val="68001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45482"/>
            <a:ext cx="9296400" cy="412420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Fun =&gt; "int" Nam "(" Pars ")" Body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AstFun*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pseFun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(Toks* 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pseMust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(toks, 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TOKINT);                     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"int"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Tok* tok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pseMust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(toks, 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TOKNAM);          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eg: cat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AstNam* astnam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astNewNam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lex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pseMust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(toks, 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TOKLPAREN);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AstPar* pars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psePars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(toks);                 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eg: int a, int b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pseMust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(toks, 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TOKRPAREN);</a:t>
            </a:r>
          </a:p>
          <a:p>
            <a:b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AstBody* body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pseBody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(toks);</a:t>
            </a:r>
          </a:p>
          <a:p>
            <a:b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astNewFun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(astnam, pars, body);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2667000" y="457200"/>
            <a:ext cx="71628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Here is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pseFun</a:t>
            </a:r>
            <a:r>
              <a:rPr lang="en-US" dirty="0">
                <a:latin typeface="+mn-lt"/>
              </a:rPr>
              <a:t> which parses a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function.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pseFun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parses a Function and returns the corresponding AST.</a:t>
            </a:r>
          </a:p>
        </p:txBody>
      </p:sp>
    </p:spTree>
    <p:extLst>
      <p:ext uri="{BB962C8B-B14F-4D97-AF65-F5344CB8AC3E}">
        <p14:creationId xmlns:p14="http://schemas.microsoft.com/office/powerpoint/2010/main" val="172429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819399"/>
            <a:ext cx="4419600" cy="23391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Ret =&gt; "return" Exp ";"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AstRet*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pseRet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(Toks* 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pseMust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(toks, 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TOKRET);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AstExp* exp =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pseExp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pseMust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(toks, 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TOKSEMI);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astNewRet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(exp);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2438400" y="1143000"/>
            <a:ext cx="74676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Here is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pseRet</a:t>
            </a:r>
            <a:r>
              <a:rPr lang="en-US" dirty="0">
                <a:latin typeface="+mn-lt"/>
              </a:rPr>
              <a:t> which parses </a:t>
            </a:r>
            <a:r>
              <a:rPr lang="en-US" dirty="0" err="1">
                <a:latin typeface="+mn-lt"/>
              </a:rPr>
              <a:t>SubC’s</a:t>
            </a:r>
            <a:r>
              <a:rPr lang="en-US" dirty="0">
                <a:latin typeface="+mn-lt"/>
              </a:rPr>
              <a:t> "return" statement.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pseExp</a:t>
            </a:r>
            <a:r>
              <a:rPr lang="en-US" dirty="0">
                <a:latin typeface="+mn-lt"/>
              </a:rPr>
              <a:t> parses an Expression, and returns the corresponding AST.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2957899"/>
            <a:ext cx="5105400" cy="212365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Ret =&gt; "return" Exp ";"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     kind;     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ASTRET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Ast*    next;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AstExp* exp;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AstRet;</a:t>
            </a:r>
          </a:p>
        </p:txBody>
      </p:sp>
    </p:spTree>
    <p:extLst>
      <p:ext uri="{BB962C8B-B14F-4D97-AF65-F5344CB8AC3E}">
        <p14:creationId xmlns:p14="http://schemas.microsoft.com/office/powerpoint/2010/main" val="223217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Task 1 : Fix </a:t>
            </a:r>
            <a:r>
              <a:rPr lang="en-US" sz="3600" dirty="0" err="1">
                <a:latin typeface="+mn-lt"/>
              </a:rPr>
              <a:t>pseIf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32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CSS-448 : P3 : Parser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62000" y="479145"/>
            <a:ext cx="110490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First step: write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pseIf</a:t>
            </a:r>
            <a:r>
              <a:rPr lang="en-US" dirty="0">
                <a:latin typeface="+mn-lt"/>
              </a:rPr>
              <a:t>.  Here is the code in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pse.c</a:t>
            </a:r>
            <a:r>
              <a:rPr lang="en-US" dirty="0">
                <a:latin typeface="+mn-lt"/>
              </a:rPr>
              <a:t>, as downloaded from Canvas: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7B996-8770-4F2E-98A5-2E01F40D3AFE}"/>
              </a:ext>
            </a:extLst>
          </p:cNvPr>
          <p:cNvSpPr txBox="1"/>
          <p:nvPr/>
        </p:nvSpPr>
        <p:spPr>
          <a:xfrm>
            <a:off x="1326325" y="1075582"/>
            <a:ext cx="6293675" cy="28931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If =&gt; "if" "(" Exp ")" Block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AstIf* </a:t>
            </a:r>
            <a:r>
              <a:rPr lang="en-US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pseIf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(Toks* </a:t>
            </a:r>
            <a:r>
              <a:rPr lang="en-US" sz="16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b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Use the grammar rule above to complete the body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of this function.  6 lines of code.</a:t>
            </a:r>
          </a:p>
          <a:p>
            <a:endParaRPr lang="en-US" sz="1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sz="16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</a:t>
            </a:r>
            <a:endParaRPr lang="en-US" sz="16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DDD1-39D2-4C9F-B312-9EEB38CB7199}"/>
              </a:ext>
            </a:extLst>
          </p:cNvPr>
          <p:cNvSpPr txBox="1"/>
          <p:nvPr/>
        </p:nvSpPr>
        <p:spPr>
          <a:xfrm>
            <a:off x="8991600" y="2438400"/>
            <a:ext cx="2590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You write code where you see a </a:t>
            </a:r>
            <a:r>
              <a:rPr lang="en-US">
                <a:solidFill>
                  <a:srgbClr val="FF0000"/>
                </a:solidFill>
                <a:latin typeface="+mn-lt"/>
              </a:rPr>
              <a:t>//++</a:t>
            </a:r>
            <a:r>
              <a:rPr lang="en-US">
                <a:latin typeface="+mn-lt"/>
              </a:rPr>
              <a:t> comment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AC5051-328A-436B-88E1-41B8448677E4}"/>
              </a:ext>
            </a:extLst>
          </p:cNvPr>
          <p:cNvSpPr txBox="1"/>
          <p:nvPr/>
        </p:nvSpPr>
        <p:spPr>
          <a:xfrm>
            <a:off x="6743700" y="3764899"/>
            <a:ext cx="4495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As you write real code, remove or fix, any lines that are commented with </a:t>
            </a:r>
            <a:r>
              <a:rPr lang="en-US">
                <a:solidFill>
                  <a:srgbClr val="FF0000"/>
                </a:solidFill>
                <a:latin typeface="+mn-lt"/>
              </a:rPr>
              <a:t>//--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D6298-7682-4A04-9B49-DE78A7881CC4}"/>
              </a:ext>
            </a:extLst>
          </p:cNvPr>
          <p:cNvSpPr txBox="1"/>
          <p:nvPr/>
        </p:nvSpPr>
        <p:spPr>
          <a:xfrm>
            <a:off x="838200" y="4897240"/>
            <a:ext cx="110490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Note: P3 provides an improved version of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pseMust</a:t>
            </a:r>
            <a:r>
              <a:rPr lang="en-US" dirty="0">
                <a:latin typeface="+mn-lt"/>
              </a:rPr>
              <a:t>.  If you want it to accept any of 2 tokens, then make a call like: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pseMust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toks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, 2, TOKNAM, TOKCALL)</a:t>
            </a:r>
            <a:r>
              <a:rPr lang="en-US" dirty="0">
                <a:latin typeface="+mn-lt"/>
              </a:rPr>
              <a:t>, where the “2” specifies how many tokens follow.  Checkout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pseMust</a:t>
            </a:r>
            <a:r>
              <a:rPr lang="en-US" dirty="0">
                <a:latin typeface="+mn-lt"/>
              </a:rPr>
              <a:t> in source file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pse.c</a:t>
            </a:r>
            <a:r>
              <a:rPr lang="en-US" dirty="0">
                <a:latin typeface="+mn-lt"/>
              </a:rPr>
              <a:t> to see more info.</a:t>
            </a:r>
          </a:p>
        </p:txBody>
      </p:sp>
    </p:spTree>
    <p:extLst>
      <p:ext uri="{BB962C8B-B14F-4D97-AF65-F5344CB8AC3E}">
        <p14:creationId xmlns:p14="http://schemas.microsoft.com/office/powerpoint/2010/main" val="4159098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556" y="642862"/>
            <a:ext cx="4800600" cy="64633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toksDump</a:t>
            </a:r>
            <a:r>
              <a:rPr lang="en-US" dirty="0">
                <a:latin typeface="+mn-lt"/>
              </a:rPr>
              <a:t> function prints the Tokens in the order they appear in </a:t>
            </a:r>
            <a:r>
              <a:rPr lang="en-US">
                <a:latin typeface="+mn-lt"/>
              </a:rPr>
              <a:t>the SubC program.</a:t>
            </a:r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6600" y="231596"/>
            <a:ext cx="4876801" cy="612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[  0]  12      TOKINT        int  0 (1, 4)</a:t>
            </a:r>
          </a:p>
          <a:p>
            <a:r>
              <a:rPr lang="en-US" sz="1400">
                <a:latin typeface="Consolas" panose="020B0609020204030204" pitchFamily="49" charset="0"/>
              </a:rPr>
              <a:t>[  1]  18      TOKNAM       main  0 (1, 9)</a:t>
            </a:r>
          </a:p>
          <a:p>
            <a:r>
              <a:rPr lang="en-US" sz="1400">
                <a:latin typeface="Consolas" panose="020B0609020204030204" pitchFamily="49" charset="0"/>
              </a:rPr>
              <a:t>[  2]  15   TOKLPAREN          (  0 (1, 9)</a:t>
            </a:r>
          </a:p>
          <a:p>
            <a:r>
              <a:rPr lang="en-US" sz="1400">
                <a:latin typeface="Consolas" panose="020B0609020204030204" pitchFamily="49" charset="0"/>
              </a:rPr>
              <a:t>[  3]  23   TOKRPAREN          )  0 (1, 9)</a:t>
            </a:r>
          </a:p>
          <a:p>
            <a:r>
              <a:rPr lang="en-US" sz="1400">
                <a:latin typeface="Consolas" panose="020B0609020204030204" pitchFamily="49" charset="0"/>
              </a:rPr>
              <a:t>[  4]  13   TOKLBRACE          {  0 (1, 10)</a:t>
            </a:r>
          </a:p>
          <a:p>
            <a:r>
              <a:rPr lang="en-US" sz="1400">
                <a:latin typeface="Consolas" panose="020B0609020204030204" pitchFamily="49" charset="0"/>
              </a:rPr>
              <a:t>[  5]  12      TOKINT        int  0 (2, 7)</a:t>
            </a:r>
          </a:p>
          <a:p>
            <a:r>
              <a:rPr lang="en-US" sz="1400">
                <a:latin typeface="Consolas" panose="020B0609020204030204" pitchFamily="49" charset="0"/>
              </a:rPr>
              <a:t>[  6]  18      TOKNAM          a  0 (2, 9)</a:t>
            </a:r>
          </a:p>
          <a:p>
            <a:r>
              <a:rPr lang="en-US" sz="1400">
                <a:latin typeface="Consolas" panose="020B0609020204030204" pitchFamily="49" charset="0"/>
              </a:rPr>
              <a:t>[  7]  24     TOKSEMI          ;  0 (2, 9)</a:t>
            </a:r>
          </a:p>
          <a:p>
            <a:r>
              <a:rPr lang="en-US" sz="1400">
                <a:latin typeface="Consolas" panose="020B0609020204030204" pitchFamily="49" charset="0"/>
              </a:rPr>
              <a:t>[  8]  12      TOKINT        int  0 (2, 13)</a:t>
            </a:r>
          </a:p>
          <a:p>
            <a:r>
              <a:rPr lang="en-US" sz="1400">
                <a:latin typeface="Consolas" panose="020B0609020204030204" pitchFamily="49" charset="0"/>
              </a:rPr>
              <a:t>[  9]  18      TOKNAM          i  0 (2, 15)</a:t>
            </a:r>
          </a:p>
          <a:p>
            <a:r>
              <a:rPr lang="en-US" sz="1400">
                <a:latin typeface="Consolas" panose="020B0609020204030204" pitchFamily="49" charset="0"/>
              </a:rPr>
              <a:t>[ 10]  24     TOKSEMI          ;  0 (2, 15)</a:t>
            </a:r>
          </a:p>
          <a:p>
            <a:r>
              <a:rPr lang="en-US" sz="1400">
                <a:latin typeface="Consolas" panose="020B0609020204030204" pitchFamily="49" charset="0"/>
              </a:rPr>
              <a:t>[ 11]  18      TOKNAM          i  0 (3, 5)</a:t>
            </a:r>
          </a:p>
          <a:p>
            <a:r>
              <a:rPr lang="en-US" sz="1400">
                <a:latin typeface="Consolas" panose="020B0609020204030204" pitchFamily="49" charset="0"/>
              </a:rPr>
              <a:t>[ 12]   8       TOKEQ          =  0 (3, 6)</a:t>
            </a:r>
          </a:p>
          <a:p>
            <a:r>
              <a:rPr lang="en-US" sz="1400">
                <a:latin typeface="Consolas" panose="020B0609020204030204" pitchFamily="49" charset="0"/>
              </a:rPr>
              <a:t>[ 13]  18      TOKNAM       says  0 (3, 11)</a:t>
            </a:r>
          </a:p>
          <a:p>
            <a:r>
              <a:rPr lang="en-US" sz="1400">
                <a:latin typeface="Consolas" panose="020B0609020204030204" pitchFamily="49" charset="0"/>
              </a:rPr>
              <a:t>[ 14]  15   TOKLPAREN          (  0 (3, 11)</a:t>
            </a:r>
          </a:p>
          <a:p>
            <a:r>
              <a:rPr lang="en-US" sz="1400">
                <a:latin typeface="Consolas" panose="020B0609020204030204" pitchFamily="49" charset="0"/>
              </a:rPr>
              <a:t>[ 15]  25      TOKSTR      Hello  0 (3, 18)</a:t>
            </a:r>
          </a:p>
          <a:p>
            <a:r>
              <a:rPr lang="en-US" sz="1400">
                <a:latin typeface="Consolas" panose="020B0609020204030204" pitchFamily="49" charset="0"/>
              </a:rPr>
              <a:t>[ 16]  23   TOKRPAREN          )  0 (3, 18)</a:t>
            </a:r>
          </a:p>
          <a:p>
            <a:r>
              <a:rPr lang="en-US" sz="1400">
                <a:latin typeface="Consolas" panose="020B0609020204030204" pitchFamily="49" charset="0"/>
              </a:rPr>
              <a:t>[ 17]  24     TOKSEMI          ;  0 (3, 18)</a:t>
            </a:r>
          </a:p>
          <a:p>
            <a:r>
              <a:rPr lang="en-US" sz="1400">
                <a:latin typeface="Consolas" panose="020B0609020204030204" pitchFamily="49" charset="0"/>
              </a:rPr>
              <a:t>[ 18]  18      TOKNAM          i  0 (4, 5)</a:t>
            </a:r>
          </a:p>
          <a:p>
            <a:r>
              <a:rPr lang="en-US" sz="1400">
                <a:latin typeface="Consolas" panose="020B0609020204030204" pitchFamily="49" charset="0"/>
              </a:rPr>
              <a:t>[ 19]   8       TOKEQ          =  0 (4, 6)</a:t>
            </a:r>
          </a:p>
          <a:p>
            <a:r>
              <a:rPr lang="en-US" sz="1400">
                <a:latin typeface="Consolas" panose="020B0609020204030204" pitchFamily="49" charset="0"/>
              </a:rPr>
              <a:t>[ 20]  18      TOKNAM       sayl  0 (4, 11)</a:t>
            </a:r>
          </a:p>
          <a:p>
            <a:r>
              <a:rPr lang="en-US" sz="1400">
                <a:latin typeface="Consolas" panose="020B0609020204030204" pitchFamily="49" charset="0"/>
              </a:rPr>
              <a:t>[ 21]  15   TOKLPAREN          (  0 (4, 11)</a:t>
            </a:r>
          </a:p>
          <a:p>
            <a:r>
              <a:rPr lang="en-US" sz="1400">
                <a:latin typeface="Consolas" panose="020B0609020204030204" pitchFamily="49" charset="0"/>
              </a:rPr>
              <a:t>[ 22]  23   TOKRPAREN          )  0 (4, 11)</a:t>
            </a:r>
          </a:p>
          <a:p>
            <a:r>
              <a:rPr lang="en-US" sz="1400">
                <a:latin typeface="Consolas" panose="020B0609020204030204" pitchFamily="49" charset="0"/>
              </a:rPr>
              <a:t>[ 23]  24     TOKSEMI          ;  0 (4, 11)</a:t>
            </a:r>
          </a:p>
          <a:p>
            <a:r>
              <a:rPr lang="en-US" sz="1400">
                <a:latin typeface="Consolas" panose="020B0609020204030204" pitchFamily="49" charset="0"/>
              </a:rPr>
              <a:t>[ 24]  22      TOKRET     return  0 (5, 10)</a:t>
            </a:r>
          </a:p>
          <a:p>
            <a:r>
              <a:rPr lang="en-US" sz="1400">
                <a:latin typeface="Consolas" panose="020B0609020204030204" pitchFamily="49" charset="0"/>
              </a:rPr>
              <a:t>[ 25]  20      TOKNUM          3  3 (5, 12)</a:t>
            </a:r>
          </a:p>
          <a:p>
            <a:r>
              <a:rPr lang="en-US" sz="1400">
                <a:latin typeface="Consolas" panose="020B0609020204030204" pitchFamily="49" charset="0"/>
              </a:rPr>
              <a:t>[ 26]  24     TOKSEMI          ;  0 (5, 12)</a:t>
            </a:r>
          </a:p>
          <a:p>
            <a:r>
              <a:rPr lang="en-US" sz="1400">
                <a:latin typeface="Consolas" panose="020B0609020204030204" pitchFamily="49" charset="0"/>
              </a:rPr>
              <a:t>[ 27]  21   TOKRBRACE          }  0 (6, 2)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3429000"/>
            <a:ext cx="3048000" cy="15696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int a; int i;</a:t>
            </a:r>
          </a:p>
          <a:p>
            <a:r>
              <a:rPr lang="en-US" sz="1600" b="1">
                <a:latin typeface="Consolas" panose="020B0609020204030204" pitchFamily="49" charset="0"/>
              </a:rPr>
              <a:t>  i = says("Hello");</a:t>
            </a:r>
          </a:p>
          <a:p>
            <a:r>
              <a:rPr lang="en-US" sz="1600" b="1">
                <a:latin typeface="Consolas" panose="020B0609020204030204" pitchFamily="49" charset="0"/>
              </a:rPr>
              <a:t>  i = sayl();</a:t>
            </a:r>
          </a:p>
          <a:p>
            <a:r>
              <a:rPr lang="en-US" sz="1600" b="1">
                <a:latin typeface="Consolas" panose="020B0609020204030204" pitchFamily="49" charset="0"/>
              </a:rPr>
              <a:t>  return 3;</a:t>
            </a:r>
          </a:p>
          <a:p>
            <a:r>
              <a:rPr lang="en-US" sz="1600" b="1">
                <a:latin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5512" y="3023143"/>
            <a:ext cx="192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simple.subc</a:t>
            </a: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F5E0E-9DDC-4353-B989-8CAB68F60221}"/>
              </a:ext>
            </a:extLst>
          </p:cNvPr>
          <p:cNvSpPr txBox="1"/>
          <p:nvPr/>
        </p:nvSpPr>
        <p:spPr>
          <a:xfrm>
            <a:off x="5486400" y="1903564"/>
            <a:ext cx="192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ToksDump.txt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956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1981200" y="2743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Task 2 : Fix </a:t>
            </a:r>
            <a:r>
              <a:rPr lang="en-US" sz="3600" dirty="0" err="1">
                <a:latin typeface="+mn-lt"/>
              </a:rPr>
              <a:t>pseWhile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292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CSS-448 : P3 : Parser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914400" y="1461996"/>
            <a:ext cx="103632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Recap: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dirty="0">
                <a:latin typeface="+mn-lt"/>
              </a:rPr>
              <a:t> consumes the Token stream from 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Lexer</a:t>
            </a:r>
            <a:r>
              <a:rPr lang="en-US" dirty="0">
                <a:latin typeface="+mn-lt"/>
              </a:rPr>
              <a:t> and builds the corresponding AST.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P3 uses a hand-crafted Recursive Descent Parser.  It does </a:t>
            </a:r>
            <a:r>
              <a:rPr lang="en-US" i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use 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yacc</a:t>
            </a:r>
            <a:r>
              <a:rPr lang="en-US" dirty="0">
                <a:latin typeface="+mn-lt"/>
              </a:rPr>
              <a:t> tool.</a:t>
            </a:r>
          </a:p>
        </p:txBody>
      </p:sp>
      <p:sp>
        <p:nvSpPr>
          <p:cNvPr id="6" name="Google Shape;770;p95">
            <a:extLst>
              <a:ext uri="{FF2B5EF4-FFF2-40B4-BE49-F238E27FC236}">
                <a16:creationId xmlns:a16="http://schemas.microsoft.com/office/drawing/2014/main" id="{F896E0CB-80A2-48C1-BDD0-1333653B27ED}"/>
              </a:ext>
            </a:extLst>
          </p:cNvPr>
          <p:cNvSpPr/>
          <p:nvPr/>
        </p:nvSpPr>
        <p:spPr>
          <a:xfrm>
            <a:off x="3582184" y="3547231"/>
            <a:ext cx="883392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latin typeface="+mn-lt"/>
                <a:ea typeface="Calibri"/>
                <a:cs typeface="Calibri"/>
                <a:sym typeface="Calibri"/>
              </a:rPr>
              <a:t>Lexer</a:t>
            </a:r>
            <a:endParaRPr dirty="0">
              <a:latin typeface="+mn-lt"/>
            </a:endParaRPr>
          </a:p>
        </p:txBody>
      </p:sp>
      <p:sp>
        <p:nvSpPr>
          <p:cNvPr id="7" name="Google Shape;771;p95">
            <a:extLst>
              <a:ext uri="{FF2B5EF4-FFF2-40B4-BE49-F238E27FC236}">
                <a16:creationId xmlns:a16="http://schemas.microsoft.com/office/drawing/2014/main" id="{12A5F4DF-47EA-493B-A9ED-EF92C0A0DEFF}"/>
              </a:ext>
            </a:extLst>
          </p:cNvPr>
          <p:cNvSpPr/>
          <p:nvPr/>
        </p:nvSpPr>
        <p:spPr>
          <a:xfrm>
            <a:off x="5363223" y="3547231"/>
            <a:ext cx="1418811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Parser</a:t>
            </a:r>
            <a:endParaRPr dirty="0">
              <a:latin typeface="+mn-lt"/>
            </a:endParaRPr>
          </a:p>
        </p:txBody>
      </p:sp>
      <p:cxnSp>
        <p:nvCxnSpPr>
          <p:cNvPr id="8" name="Google Shape;772;p95">
            <a:extLst>
              <a:ext uri="{FF2B5EF4-FFF2-40B4-BE49-F238E27FC236}">
                <a16:creationId xmlns:a16="http://schemas.microsoft.com/office/drawing/2014/main" id="{13004F8A-ACDD-488A-88D6-FD5EB4BF3302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2832874" y="3966231"/>
            <a:ext cx="749310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774;p95">
            <a:extLst>
              <a:ext uri="{FF2B5EF4-FFF2-40B4-BE49-F238E27FC236}">
                <a16:creationId xmlns:a16="http://schemas.microsoft.com/office/drawing/2014/main" id="{6ED3102E-6F7B-4B6B-A8BA-7278363F3E5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65576" y="3966231"/>
            <a:ext cx="897647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775;p95">
            <a:extLst>
              <a:ext uri="{FF2B5EF4-FFF2-40B4-BE49-F238E27FC236}">
                <a16:creationId xmlns:a16="http://schemas.microsoft.com/office/drawing/2014/main" id="{924858A7-96A8-4EF6-BDBA-2FD1847994E7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782034" y="3966231"/>
            <a:ext cx="906909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73;p95">
            <a:extLst>
              <a:ext uri="{FF2B5EF4-FFF2-40B4-BE49-F238E27FC236}">
                <a16:creationId xmlns:a16="http://schemas.microsoft.com/office/drawing/2014/main" id="{A43C7714-768F-4E8D-909E-D69412DABC51}"/>
              </a:ext>
            </a:extLst>
          </p:cNvPr>
          <p:cNvSpPr txBox="1"/>
          <p:nvPr/>
        </p:nvSpPr>
        <p:spPr>
          <a:xfrm>
            <a:off x="1890474" y="3647285"/>
            <a:ext cx="942400" cy="637892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source code</a:t>
            </a:r>
            <a:endParaRPr dirty="0">
              <a:latin typeface="+mn-lt"/>
            </a:endParaRPr>
          </a:p>
        </p:txBody>
      </p:sp>
      <p:sp>
        <p:nvSpPr>
          <p:cNvPr id="15" name="Google Shape;779;p95">
            <a:extLst>
              <a:ext uri="{FF2B5EF4-FFF2-40B4-BE49-F238E27FC236}">
                <a16:creationId xmlns:a16="http://schemas.microsoft.com/office/drawing/2014/main" id="{554C4AA4-B583-4CEF-B40A-2FED36D097EE}"/>
              </a:ext>
            </a:extLst>
          </p:cNvPr>
          <p:cNvSpPr txBox="1"/>
          <p:nvPr/>
        </p:nvSpPr>
        <p:spPr>
          <a:xfrm>
            <a:off x="2850577" y="3629308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chars</a:t>
            </a:r>
            <a:endParaRPr dirty="0">
              <a:latin typeface="+mn-lt"/>
            </a:endParaRPr>
          </a:p>
        </p:txBody>
      </p:sp>
      <p:sp>
        <p:nvSpPr>
          <p:cNvPr id="16" name="Google Shape;781;p95">
            <a:extLst>
              <a:ext uri="{FF2B5EF4-FFF2-40B4-BE49-F238E27FC236}">
                <a16:creationId xmlns:a16="http://schemas.microsoft.com/office/drawing/2014/main" id="{A0D7B662-51F2-4003-BE35-74F5284B6FBC}"/>
              </a:ext>
            </a:extLst>
          </p:cNvPr>
          <p:cNvSpPr txBox="1"/>
          <p:nvPr/>
        </p:nvSpPr>
        <p:spPr>
          <a:xfrm>
            <a:off x="4488971" y="3603296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tokens</a:t>
            </a:r>
            <a:endParaRPr dirty="0">
              <a:latin typeface="+mn-lt"/>
            </a:endParaRPr>
          </a:p>
        </p:txBody>
      </p:sp>
      <p:sp>
        <p:nvSpPr>
          <p:cNvPr id="17" name="Google Shape;783;p95">
            <a:extLst>
              <a:ext uri="{FF2B5EF4-FFF2-40B4-BE49-F238E27FC236}">
                <a16:creationId xmlns:a16="http://schemas.microsoft.com/office/drawing/2014/main" id="{2F0E0390-E6D7-4727-BE37-EC2346ACC6C3}"/>
              </a:ext>
            </a:extLst>
          </p:cNvPr>
          <p:cNvSpPr txBox="1"/>
          <p:nvPr/>
        </p:nvSpPr>
        <p:spPr>
          <a:xfrm>
            <a:off x="6845574" y="3603296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AST</a:t>
            </a:r>
            <a:endParaRPr dirty="0">
              <a:latin typeface="+mn-lt"/>
            </a:endParaRPr>
          </a:p>
        </p:txBody>
      </p:sp>
      <p:sp>
        <p:nvSpPr>
          <p:cNvPr id="20" name="Google Shape;786;p95">
            <a:extLst>
              <a:ext uri="{FF2B5EF4-FFF2-40B4-BE49-F238E27FC236}">
                <a16:creationId xmlns:a16="http://schemas.microsoft.com/office/drawing/2014/main" id="{9B185231-C5CA-42A1-97CC-A5A525AF152E}"/>
              </a:ext>
            </a:extLst>
          </p:cNvPr>
          <p:cNvSpPr txBox="1"/>
          <p:nvPr/>
        </p:nvSpPr>
        <p:spPr>
          <a:xfrm>
            <a:off x="9645816" y="3647285"/>
            <a:ext cx="1314977" cy="637892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latin typeface="+mn-lt"/>
              </a:rPr>
              <a:t>assembly code</a:t>
            </a:r>
            <a:endParaRPr>
              <a:latin typeface="+mn-lt"/>
            </a:endParaRPr>
          </a:p>
        </p:txBody>
      </p:sp>
      <p:sp>
        <p:nvSpPr>
          <p:cNvPr id="21" name="Google Shape;784;p95">
            <a:extLst>
              <a:ext uri="{FF2B5EF4-FFF2-40B4-BE49-F238E27FC236}">
                <a16:creationId xmlns:a16="http://schemas.microsoft.com/office/drawing/2014/main" id="{05C6EC31-C421-4C96-9B42-DC3097575110}"/>
              </a:ext>
            </a:extLst>
          </p:cNvPr>
          <p:cNvSpPr/>
          <p:nvPr/>
        </p:nvSpPr>
        <p:spPr>
          <a:xfrm>
            <a:off x="7688943" y="3547231"/>
            <a:ext cx="1314978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Compiler</a:t>
            </a:r>
            <a:endParaRPr dirty="0">
              <a:latin typeface="+mn-lt"/>
            </a:endParaRPr>
          </a:p>
        </p:txBody>
      </p:sp>
      <p:cxnSp>
        <p:nvCxnSpPr>
          <p:cNvPr id="23" name="Google Shape;777;p95">
            <a:extLst>
              <a:ext uri="{FF2B5EF4-FFF2-40B4-BE49-F238E27FC236}">
                <a16:creationId xmlns:a16="http://schemas.microsoft.com/office/drawing/2014/main" id="{A32EC642-8BA4-490C-8D78-6E259AF77ABE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9003921" y="3966231"/>
            <a:ext cx="64189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784;p95">
            <a:extLst>
              <a:ext uri="{FF2B5EF4-FFF2-40B4-BE49-F238E27FC236}">
                <a16:creationId xmlns:a16="http://schemas.microsoft.com/office/drawing/2014/main" id="{ADC03393-7F6C-4F52-AF7B-CD8516C07FFC}"/>
              </a:ext>
            </a:extLst>
          </p:cNvPr>
          <p:cNvSpPr/>
          <p:nvPr/>
        </p:nvSpPr>
        <p:spPr>
          <a:xfrm>
            <a:off x="7696200" y="4944641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Symbol Table</a:t>
            </a:r>
            <a:endParaRPr dirty="0">
              <a:latin typeface="+mn-lt"/>
            </a:endParaRPr>
          </a:p>
        </p:txBody>
      </p:sp>
      <p:cxnSp>
        <p:nvCxnSpPr>
          <p:cNvPr id="43" name="Google Shape;777;p95">
            <a:extLst>
              <a:ext uri="{FF2B5EF4-FFF2-40B4-BE49-F238E27FC236}">
                <a16:creationId xmlns:a16="http://schemas.microsoft.com/office/drawing/2014/main" id="{C3EB9144-89EB-4661-8B85-3809B753D884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>
            <a:off x="8346432" y="4385231"/>
            <a:ext cx="7257" cy="559410"/>
          </a:xfrm>
          <a:prstGeom prst="straightConnector1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" name="Google Shape;784;p95">
            <a:extLst>
              <a:ext uri="{FF2B5EF4-FFF2-40B4-BE49-F238E27FC236}">
                <a16:creationId xmlns:a16="http://schemas.microsoft.com/office/drawing/2014/main" id="{7D0D8B77-7758-453F-A49A-B7C5DD70C2C0}"/>
              </a:ext>
            </a:extLst>
          </p:cNvPr>
          <p:cNvSpPr/>
          <p:nvPr/>
        </p:nvSpPr>
        <p:spPr>
          <a:xfrm>
            <a:off x="5415139" y="4701222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SubC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Grammar</a:t>
            </a:r>
            <a:endParaRPr dirty="0">
              <a:latin typeface="+mn-lt"/>
            </a:endParaRPr>
          </a:p>
        </p:txBody>
      </p:sp>
      <p:sp>
        <p:nvSpPr>
          <p:cNvPr id="22" name="Google Shape;784;p95">
            <a:extLst>
              <a:ext uri="{FF2B5EF4-FFF2-40B4-BE49-F238E27FC236}">
                <a16:creationId xmlns:a16="http://schemas.microsoft.com/office/drawing/2014/main" id="{F4F116C0-5725-4958-8CB7-EBE07E751584}"/>
              </a:ext>
            </a:extLst>
          </p:cNvPr>
          <p:cNvSpPr/>
          <p:nvPr/>
        </p:nvSpPr>
        <p:spPr>
          <a:xfrm>
            <a:off x="3381111" y="4701222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SubC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Syntax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191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B0B02E-8B9E-4107-85E3-C9775015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1D78D-B3AE-4D02-9FCF-D4C6A027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D00C0-21B3-4D8D-BD8B-780555E5B678}"/>
              </a:ext>
            </a:extLst>
          </p:cNvPr>
          <p:cNvSpPr txBox="1"/>
          <p:nvPr/>
        </p:nvSpPr>
        <p:spPr>
          <a:xfrm>
            <a:off x="1676400" y="1219200"/>
            <a:ext cx="7086600" cy="33547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While =&gt; "while" "(" Exp ")" Block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while (n &lt; 10) { n = n + 1 ; }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AstWhile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pseWhile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(Toks*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b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Use the grammar above to write the body of 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pseWhile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Also, replace the line commented //--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055A2-ADA6-4DE8-97E1-C62252E2BE78}"/>
              </a:ext>
            </a:extLst>
          </p:cNvPr>
          <p:cNvSpPr txBox="1"/>
          <p:nvPr/>
        </p:nvSpPr>
        <p:spPr>
          <a:xfrm>
            <a:off x="8877300" y="3989135"/>
            <a:ext cx="2590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You write code where you see a </a:t>
            </a:r>
            <a:r>
              <a:rPr lang="en-US">
                <a:solidFill>
                  <a:srgbClr val="FF0000"/>
                </a:solidFill>
                <a:latin typeface="+mn-lt"/>
              </a:rPr>
              <a:t>//++</a:t>
            </a:r>
            <a:r>
              <a:rPr lang="en-US">
                <a:latin typeface="+mn-lt"/>
              </a:rPr>
              <a:t> comment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4A544-DD98-4DAB-84AE-D95281DF22C2}"/>
              </a:ext>
            </a:extLst>
          </p:cNvPr>
          <p:cNvSpPr txBox="1"/>
          <p:nvPr/>
        </p:nvSpPr>
        <p:spPr>
          <a:xfrm>
            <a:off x="6629400" y="5315634"/>
            <a:ext cx="4495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As you write real code, remove or fix, any lines that are commented with </a:t>
            </a:r>
            <a:r>
              <a:rPr lang="en-US">
                <a:solidFill>
                  <a:srgbClr val="FF0000"/>
                </a:solidFill>
                <a:latin typeface="+mn-lt"/>
              </a:rPr>
              <a:t>//--</a:t>
            </a:r>
          </a:p>
        </p:txBody>
      </p:sp>
    </p:spTree>
    <p:extLst>
      <p:ext uri="{BB962C8B-B14F-4D97-AF65-F5344CB8AC3E}">
        <p14:creationId xmlns:p14="http://schemas.microsoft.com/office/powerpoint/2010/main" val="394603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1752600" y="2971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Task 3 : Fix </a:t>
            </a:r>
            <a:r>
              <a:rPr lang="en-US" sz="3600" dirty="0" err="1">
                <a:latin typeface="+mn-lt"/>
              </a:rPr>
              <a:t>pseCall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98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B0B02E-8B9E-4107-85E3-C9775015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1D78D-B3AE-4D02-9FCF-D4C6A027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D00C0-21B3-4D8D-BD8B-780555E5B678}"/>
              </a:ext>
            </a:extLst>
          </p:cNvPr>
          <p:cNvSpPr txBox="1"/>
          <p:nvPr/>
        </p:nvSpPr>
        <p:spPr>
          <a:xfrm>
            <a:off x="1414670" y="1227930"/>
            <a:ext cx="7881730" cy="33547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===============================================================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Call =&gt; Nam "(" 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")"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add3(x, 15, y)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===============================================================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AstCall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pseCall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(Toks*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toks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b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Use the above grammar to complete the body of 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pseCall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//++ Note that the argument list can contain zero or more 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                 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17EF6-9C63-422D-95E2-04293ED727AC}"/>
              </a:ext>
            </a:extLst>
          </p:cNvPr>
          <p:cNvSpPr txBox="1"/>
          <p:nvPr/>
        </p:nvSpPr>
        <p:spPr>
          <a:xfrm>
            <a:off x="8902700" y="4472110"/>
            <a:ext cx="2590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You write code where you see a </a:t>
            </a:r>
            <a:r>
              <a:rPr lang="en-US">
                <a:solidFill>
                  <a:srgbClr val="FF0000"/>
                </a:solidFill>
                <a:latin typeface="+mn-lt"/>
              </a:rPr>
              <a:t>//++</a:t>
            </a:r>
            <a:r>
              <a:rPr lang="en-US">
                <a:latin typeface="+mn-lt"/>
              </a:rPr>
              <a:t> comment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247AF-9172-41B8-8DAA-C536A900D2B5}"/>
              </a:ext>
            </a:extLst>
          </p:cNvPr>
          <p:cNvSpPr txBox="1"/>
          <p:nvPr/>
        </p:nvSpPr>
        <p:spPr>
          <a:xfrm>
            <a:off x="6629400" y="5315634"/>
            <a:ext cx="4495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As you write real code, remove or fix, any lines that are commented with </a:t>
            </a:r>
            <a:r>
              <a:rPr lang="en-US">
                <a:solidFill>
                  <a:srgbClr val="FF0000"/>
                </a:solidFill>
                <a:latin typeface="+mn-lt"/>
              </a:rPr>
              <a:t>//--</a:t>
            </a:r>
          </a:p>
        </p:txBody>
      </p:sp>
    </p:spTree>
    <p:extLst>
      <p:ext uri="{BB962C8B-B14F-4D97-AF65-F5344CB8AC3E}">
        <p14:creationId xmlns:p14="http://schemas.microsoft.com/office/powerpoint/2010/main" val="73339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1066800" y="3105834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Task 4 : Draw AST for </a:t>
            </a:r>
            <a:r>
              <a:rPr lang="en-US" sz="3600" i="1" dirty="0">
                <a:latin typeface="+mn-lt"/>
              </a:rPr>
              <a:t>add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1489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2890175"/>
            <a:ext cx="3200400" cy="13542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</a:rPr>
              <a:t>int add(int a, int b)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int x;</a:t>
            </a:r>
          </a:p>
          <a:p>
            <a:r>
              <a:rPr lang="en-US" sz="1600" b="1">
                <a:latin typeface="Consolas" panose="020B0609020204030204" pitchFamily="49" charset="0"/>
              </a:rPr>
              <a:t>  x = a + b;</a:t>
            </a:r>
          </a:p>
          <a:p>
            <a:r>
              <a:rPr lang="en-US" sz="1600" b="1">
                <a:latin typeface="Consolas" panose="020B0609020204030204" pitchFamily="49" charset="0"/>
              </a:rPr>
              <a:t>  return x;</a:t>
            </a:r>
          </a:p>
          <a:p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3429000" y="1626436"/>
            <a:ext cx="5922397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Manually </a:t>
            </a:r>
            <a:r>
              <a:rPr lang="en-US" dirty="0">
                <a:latin typeface="+mn-lt"/>
              </a:rPr>
              <a:t>d</a:t>
            </a:r>
            <a:r>
              <a:rPr lang="en-US">
                <a:latin typeface="+mn-lt"/>
              </a:rPr>
              <a:t>raw </a:t>
            </a:r>
            <a:r>
              <a:rPr lang="en-US" dirty="0">
                <a:latin typeface="+mn-lt"/>
              </a:rPr>
              <a:t>the AST for the "add" function below: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2590800" y="5231132"/>
            <a:ext cx="8181492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Hint: You should be able to discover everything you need by looking at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ast.h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880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1295400" y="30480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Task 5 : Draw AST for </a:t>
            </a:r>
            <a:r>
              <a:rPr lang="en-US" sz="3600" i="1" dirty="0">
                <a:latin typeface="+mn-lt"/>
              </a:rPr>
              <a:t>main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96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3015574"/>
            <a:ext cx="3657600" cy="18466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int a; int b; int c; int i;</a:t>
            </a:r>
          </a:p>
          <a:p>
            <a:r>
              <a:rPr lang="en-US" sz="1600" b="1">
                <a:latin typeface="Consolas" panose="020B0609020204030204" pitchFamily="49" charset="0"/>
              </a:rPr>
              <a:t>  a = 1; b = 2;</a:t>
            </a:r>
          </a:p>
          <a:p>
            <a:r>
              <a:rPr lang="en-US" sz="1600" b="1">
                <a:latin typeface="Consolas" panose="020B0609020204030204" pitchFamily="49" charset="0"/>
              </a:rPr>
              <a:t>  c = a + b;</a:t>
            </a:r>
          </a:p>
          <a:p>
            <a:r>
              <a:rPr lang="en-US" sz="1600" b="1">
                <a:latin typeface="Consolas" panose="020B0609020204030204" pitchFamily="49" charset="0"/>
              </a:rPr>
              <a:t>  i = sayn(c);</a:t>
            </a:r>
          </a:p>
          <a:p>
            <a:r>
              <a:rPr lang="en-US" sz="1600" b="1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3429000" y="1626436"/>
            <a:ext cx="5922397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Manually </a:t>
            </a:r>
            <a:r>
              <a:rPr lang="en-US" dirty="0">
                <a:latin typeface="+mn-lt"/>
              </a:rPr>
              <a:t>d</a:t>
            </a:r>
            <a:r>
              <a:rPr lang="en-US">
                <a:latin typeface="+mn-lt"/>
              </a:rPr>
              <a:t>raw </a:t>
            </a:r>
            <a:r>
              <a:rPr lang="en-US" dirty="0">
                <a:latin typeface="+mn-lt"/>
              </a:rPr>
              <a:t>the AST for </a:t>
            </a:r>
            <a:r>
              <a:rPr lang="en-US">
                <a:latin typeface="+mn-lt"/>
              </a:rPr>
              <a:t>the “main" </a:t>
            </a:r>
            <a:r>
              <a:rPr lang="en-US" dirty="0">
                <a:latin typeface="+mn-lt"/>
              </a:rPr>
              <a:t>function below:</a:t>
            </a:r>
          </a:p>
        </p:txBody>
      </p:sp>
    </p:spTree>
    <p:extLst>
      <p:ext uri="{BB962C8B-B14F-4D97-AF65-F5344CB8AC3E}">
        <p14:creationId xmlns:p14="http://schemas.microsoft.com/office/powerpoint/2010/main" val="119984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61022A-00AA-417F-B7C5-947DA7DD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C2558-50A7-4170-8659-DD05DD09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809A4-9717-4C19-B6E0-762DDC18044C}"/>
              </a:ext>
            </a:extLst>
          </p:cNvPr>
          <p:cNvSpPr txBox="1"/>
          <p:nvPr/>
        </p:nvSpPr>
        <p:spPr>
          <a:xfrm>
            <a:off x="7010402" y="411301"/>
            <a:ext cx="3657600" cy="634019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Prog</a:t>
            </a:r>
          </a:p>
          <a:p>
            <a:r>
              <a:rPr lang="en-US" sz="1400">
                <a:latin typeface="Consolas" panose="020B0609020204030204" pitchFamily="49" charset="0"/>
              </a:rPr>
              <a:t>   Fun</a:t>
            </a:r>
          </a:p>
          <a:p>
            <a:r>
              <a:rPr lang="en-US" sz="1400">
                <a:latin typeface="Consolas" panose="020B0609020204030204" pitchFamily="49" charset="0"/>
              </a:rPr>
              <a:t>      nam = main</a:t>
            </a:r>
          </a:p>
          <a:p>
            <a:r>
              <a:rPr lang="en-US" sz="1400">
                <a:latin typeface="Consolas" panose="020B0609020204030204" pitchFamily="49" charset="0"/>
              </a:rPr>
              <a:t>      typ = int</a:t>
            </a:r>
          </a:p>
          <a:p>
            <a:r>
              <a:rPr lang="en-US" sz="1400">
                <a:latin typeface="Consolas" panose="020B0609020204030204" pitchFamily="49" charset="0"/>
              </a:rPr>
              <a:t>      Body</a:t>
            </a:r>
          </a:p>
          <a:p>
            <a:r>
              <a:rPr lang="en-US" sz="1400">
                <a:latin typeface="Consolas" panose="020B0609020204030204" pitchFamily="49" charset="0"/>
              </a:rPr>
              <a:t>         Vars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Var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nam = a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typ = int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Var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nam = i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typ = int</a:t>
            </a:r>
          </a:p>
          <a:p>
            <a:r>
              <a:rPr lang="en-US" sz="1400">
                <a:latin typeface="Consolas" panose="020B0609020204030204" pitchFamily="49" charset="0"/>
              </a:rPr>
              <a:t>         Asg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nam = i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Call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says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Args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   Arg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      str = "Hello"</a:t>
            </a:r>
          </a:p>
          <a:p>
            <a:r>
              <a:rPr lang="en-US" sz="1400">
                <a:latin typeface="Consolas" panose="020B0609020204030204" pitchFamily="49" charset="0"/>
              </a:rPr>
              <a:t>         Asg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nam = i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Call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sayl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Args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   Arg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      str = NULL</a:t>
            </a:r>
          </a:p>
          <a:p>
            <a:r>
              <a:rPr lang="en-US" sz="1400">
                <a:latin typeface="Consolas" panose="020B0609020204030204" pitchFamily="49" charset="0"/>
              </a:rPr>
              <a:t>         Ret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Exp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num =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ACF5A-3520-4BF3-9309-DBA59506BA8E}"/>
              </a:ext>
            </a:extLst>
          </p:cNvPr>
          <p:cNvSpPr txBox="1"/>
          <p:nvPr/>
        </p:nvSpPr>
        <p:spPr>
          <a:xfrm>
            <a:off x="834981" y="4278762"/>
            <a:ext cx="2822619" cy="15696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int a; int i;</a:t>
            </a:r>
          </a:p>
          <a:p>
            <a:r>
              <a:rPr lang="en-US" sz="1600" b="1">
                <a:latin typeface="Consolas" panose="020B0609020204030204" pitchFamily="49" charset="0"/>
              </a:rPr>
              <a:t>  i = says("Hello");</a:t>
            </a:r>
          </a:p>
          <a:p>
            <a:r>
              <a:rPr lang="en-US" sz="1600" b="1">
                <a:latin typeface="Consolas" panose="020B0609020204030204" pitchFamily="49" charset="0"/>
              </a:rPr>
              <a:t>  i = sayl();</a:t>
            </a:r>
          </a:p>
          <a:p>
            <a:r>
              <a:rPr lang="en-US" sz="1600" b="1">
                <a:latin typeface="Consolas" panose="020B0609020204030204" pitchFamily="49" charset="0"/>
              </a:rPr>
              <a:t>  return 3;</a:t>
            </a:r>
          </a:p>
          <a:p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DDDA5-DCA1-4A1A-97CB-1481A0B10728}"/>
              </a:ext>
            </a:extLst>
          </p:cNvPr>
          <p:cNvSpPr txBox="1"/>
          <p:nvPr/>
        </p:nvSpPr>
        <p:spPr>
          <a:xfrm>
            <a:off x="761999" y="41130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Indented AST, as printed by </a:t>
            </a:r>
            <a:r>
              <a:rPr lang="en-US" sz="3600" i="1" dirty="0" err="1">
                <a:latin typeface="+mn-lt"/>
              </a:rPr>
              <a:t>visitProg</a:t>
            </a:r>
            <a:endParaRPr lang="en-US" sz="3600" i="1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C3CF2-0C41-4954-93AE-F9E0F7EB6FEF}"/>
              </a:ext>
            </a:extLst>
          </p:cNvPr>
          <p:cNvSpPr txBox="1"/>
          <p:nvPr/>
        </p:nvSpPr>
        <p:spPr>
          <a:xfrm>
            <a:off x="799562" y="2066588"/>
            <a:ext cx="5906038" cy="175432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This slide is not a question.  </a:t>
            </a:r>
            <a:r>
              <a:rPr lang="en-US" i="1">
                <a:latin typeface="+mn-lt"/>
              </a:rPr>
              <a:t>visitProg</a:t>
            </a:r>
            <a:r>
              <a:rPr lang="en-US">
                <a:latin typeface="+mn-lt"/>
              </a:rPr>
              <a:t> is available as part of the </a:t>
            </a:r>
            <a:r>
              <a:rPr lang="en-US" i="1">
                <a:latin typeface="+mn-lt"/>
              </a:rPr>
              <a:t>visit.c</a:t>
            </a:r>
            <a:r>
              <a:rPr lang="en-US">
                <a:latin typeface="+mn-lt"/>
              </a:rPr>
              <a:t> download.  When run on the tiny </a:t>
            </a:r>
            <a:r>
              <a:rPr lang="en-US" i="1">
                <a:latin typeface="+mn-lt"/>
              </a:rPr>
              <a:t>main</a:t>
            </a:r>
            <a:r>
              <a:rPr lang="en-US">
                <a:latin typeface="+mn-lt"/>
              </a:rPr>
              <a:t> function below, it produces an indented, textual form of the AST.  You can experiment with </a:t>
            </a:r>
            <a:r>
              <a:rPr lang="en-US" i="1">
                <a:latin typeface="+mn-lt"/>
              </a:rPr>
              <a:t>visitProg</a:t>
            </a:r>
            <a:r>
              <a:rPr lang="en-US">
                <a:latin typeface="+mn-lt"/>
              </a:rPr>
              <a:t>, if you wish – it might steer you in the right direction</a:t>
            </a:r>
          </a:p>
          <a:p>
            <a:r>
              <a:rPr lang="en-US">
                <a:latin typeface="+mn-lt"/>
              </a:rPr>
              <a:t>when drawing ASTs manually</a:t>
            </a:r>
          </a:p>
        </p:txBody>
      </p:sp>
    </p:spTree>
    <p:extLst>
      <p:ext uri="{BB962C8B-B14F-4D97-AF65-F5344CB8AC3E}">
        <p14:creationId xmlns:p14="http://schemas.microsoft.com/office/powerpoint/2010/main" val="3600886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8D3473-8685-4F9D-BDD3-DBAB5D5C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6025E-6CEC-4502-A4AD-7FAEDF45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63094-F8F6-43A2-905F-BE8DE0F54362}"/>
              </a:ext>
            </a:extLst>
          </p:cNvPr>
          <p:cNvSpPr txBox="1"/>
          <p:nvPr/>
        </p:nvSpPr>
        <p:spPr>
          <a:xfrm>
            <a:off x="1069041" y="1204043"/>
            <a:ext cx="10591800" cy="34163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Fix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pseIf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pseWhile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pseCall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in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pse.c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(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5 marks 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each, for a total of 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15 marks)</a:t>
            </a: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Run your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p3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program on several of the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subc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test files, and check that the dump of your Tokens is as expected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Run your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p3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program on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test06.subc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.  Copy the screen output to a file called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test06</a:t>
            </a: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.txt</a:t>
            </a: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Submit the following files to Canvas: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pse</a:t>
            </a:r>
            <a:r>
              <a:rPr lang="en-US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c					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(15 marks)</a:t>
            </a: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test06.txt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 					( 5 marks)</a:t>
            </a:r>
            <a:endParaRPr lang="en-US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A hand-drawn AST for the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SubC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function add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 	( 5 marks)</a:t>
            </a:r>
            <a:endParaRPr lang="en-US" dirty="0"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A hand-drawn AST for the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SubC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function main</a:t>
            </a:r>
            <a:r>
              <a:rPr lang="en-US">
                <a:latin typeface="+mn-lt"/>
                <a:ea typeface="Consolas"/>
                <a:cs typeface="Consolas"/>
                <a:sym typeface="Consolas"/>
              </a:rPr>
              <a:t> 	( 5 marks)</a:t>
            </a:r>
            <a:endParaRPr lang="en-US" dirty="0">
              <a:latin typeface="+mn-lt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D924-3AC5-469F-8086-1FBB19A4C944}"/>
              </a:ext>
            </a:extLst>
          </p:cNvPr>
          <p:cNvSpPr txBox="1"/>
          <p:nvPr/>
        </p:nvSpPr>
        <p:spPr>
          <a:xfrm>
            <a:off x="1069041" y="351438"/>
            <a:ext cx="92963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600" dirty="0">
                <a:latin typeface="+mn-lt"/>
                <a:ea typeface="Consolas"/>
                <a:cs typeface="Consolas"/>
                <a:sym typeface="Consolas"/>
              </a:rPr>
              <a:t>Project P3 : What to 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09A30-C91F-4F0E-8366-655CF14CD321}"/>
              </a:ext>
            </a:extLst>
          </p:cNvPr>
          <p:cNvSpPr txBox="1"/>
          <p:nvPr/>
        </p:nvSpPr>
        <p:spPr>
          <a:xfrm>
            <a:off x="1066801" y="5562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30 marks total.  (I will rescale to 25 marks)</a:t>
            </a:r>
          </a:p>
        </p:txBody>
      </p:sp>
    </p:spTree>
    <p:extLst>
      <p:ext uri="{BB962C8B-B14F-4D97-AF65-F5344CB8AC3E}">
        <p14:creationId xmlns:p14="http://schemas.microsoft.com/office/powerpoint/2010/main" val="527613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6E2B0D-E9C9-49AA-B9CD-FC69601F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71A45-5885-45DE-B770-533F6836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02CEE-1CB5-4D94-A0F3-A1D21A1E354B}"/>
              </a:ext>
            </a:extLst>
          </p:cNvPr>
          <p:cNvSpPr txBox="1"/>
          <p:nvPr/>
        </p:nvSpPr>
        <p:spPr>
          <a:xfrm>
            <a:off x="3469710" y="2335207"/>
            <a:ext cx="514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n-lt"/>
              </a:rPr>
              <a:t>Task 6 : Bonus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B18A8-9471-45E8-B8A5-D19429257192}"/>
              </a:ext>
            </a:extLst>
          </p:cNvPr>
          <p:cNvSpPr txBox="1"/>
          <p:nvPr/>
        </p:nvSpPr>
        <p:spPr>
          <a:xfrm>
            <a:off x="4038600" y="419880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Optional.  Worth an extra 5 points</a:t>
            </a:r>
          </a:p>
        </p:txBody>
      </p:sp>
    </p:spTree>
    <p:extLst>
      <p:ext uri="{BB962C8B-B14F-4D97-AF65-F5344CB8AC3E}">
        <p14:creationId xmlns:p14="http://schemas.microsoft.com/office/powerpoint/2010/main" val="299665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Get the Files</a:t>
            </a:r>
          </a:p>
        </p:txBody>
      </p:sp>
    </p:spTree>
    <p:extLst>
      <p:ext uri="{BB962C8B-B14F-4D97-AF65-F5344CB8AC3E}">
        <p14:creationId xmlns:p14="http://schemas.microsoft.com/office/powerpoint/2010/main" val="1144382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6E2B0D-E9C9-49AA-B9CD-FC69601F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71A45-5885-45DE-B770-533F6836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3F6F9-DD54-4DC5-9787-B7839D3A988D}"/>
              </a:ext>
            </a:extLst>
          </p:cNvPr>
          <p:cNvSpPr txBox="1"/>
          <p:nvPr/>
        </p:nvSpPr>
        <p:spPr>
          <a:xfrm>
            <a:off x="3657600" y="15240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The SubC grammar supports a much-simplified arithmetic Expression, as show below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010B1-1116-4611-BB98-4BA624B22776}"/>
              </a:ext>
            </a:extLst>
          </p:cNvPr>
          <p:cNvSpPr txBox="1"/>
          <p:nvPr/>
        </p:nvSpPr>
        <p:spPr>
          <a:xfrm>
            <a:off x="1143000" y="3124200"/>
            <a:ext cx="944880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NamNum     =&gt; Nam | Num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Exp        =&gt; NamNum | NamNum Bop NamNum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Bop        =&gt; "+" | "-" | "*" | "&lt;" | "&lt;=" | "!=" | "==" | "&gt;=" | "&gt;"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1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6E2B0D-E9C9-49AA-B9CD-FC69601F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71A45-5885-45DE-B770-533F6836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3F6F9-DD54-4DC5-9787-B7839D3A988D}"/>
              </a:ext>
            </a:extLst>
          </p:cNvPr>
          <p:cNvSpPr txBox="1"/>
          <p:nvPr/>
        </p:nvSpPr>
        <p:spPr>
          <a:xfrm>
            <a:off x="1485900" y="762000"/>
            <a:ext cx="9448800" cy="1754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Extend the SubC grammar to support a more general Expression, consisting of a list of operands and operators, arbitrarily long.  For example:    </a:t>
            </a:r>
          </a:p>
          <a:p>
            <a:pPr lvl="2"/>
            <a:endParaRPr lang="en-US">
              <a:latin typeface="+mn-lt"/>
            </a:endParaRPr>
          </a:p>
          <a:p>
            <a:pPr lvl="2"/>
            <a:r>
              <a:rPr lang="en-US">
                <a:latin typeface="+mn-lt"/>
              </a:rPr>
              <a:t>x + y &lt;= 4 * a – 8</a:t>
            </a:r>
          </a:p>
          <a:p>
            <a:pPr lvl="2"/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No need to handle precedence.  Assume items will be evaluated in left-to-right order.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16541-4E58-4C46-A2C9-B9B2E43C489D}"/>
              </a:ext>
            </a:extLst>
          </p:cNvPr>
          <p:cNvSpPr txBox="1"/>
          <p:nvPr/>
        </p:nvSpPr>
        <p:spPr>
          <a:xfrm>
            <a:off x="914400" y="3581001"/>
            <a:ext cx="10439400" cy="1754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Modify the grammar.</a:t>
            </a:r>
          </a:p>
          <a:p>
            <a:r>
              <a:rPr lang="en-US">
                <a:latin typeface="+mn-lt"/>
              </a:rPr>
              <a:t>Extend the </a:t>
            </a:r>
            <a:r>
              <a:rPr lang="en-US" b="1">
                <a:latin typeface="+mn-lt"/>
              </a:rPr>
              <a:t>AstExp</a:t>
            </a:r>
            <a:r>
              <a:rPr lang="en-US">
                <a:latin typeface="+mn-lt"/>
              </a:rPr>
              <a:t> struct, and its support functions, such as astNewExp.</a:t>
            </a:r>
          </a:p>
          <a:p>
            <a:r>
              <a:rPr lang="en-US">
                <a:latin typeface="+mn-lt"/>
              </a:rPr>
              <a:t>Extend the </a:t>
            </a:r>
            <a:r>
              <a:rPr lang="en-US" b="1">
                <a:latin typeface="+mn-lt"/>
              </a:rPr>
              <a:t>pseExp</a:t>
            </a:r>
            <a:r>
              <a:rPr lang="en-US">
                <a:latin typeface="+mn-lt"/>
              </a:rPr>
              <a:t> parse function.</a:t>
            </a:r>
          </a:p>
          <a:p>
            <a:r>
              <a:rPr lang="en-US">
                <a:latin typeface="+mn-lt"/>
              </a:rPr>
              <a:t>Extend the </a:t>
            </a:r>
            <a:r>
              <a:rPr lang="en-US" b="1">
                <a:latin typeface="+mn-lt"/>
              </a:rPr>
              <a:t>visitExp</a:t>
            </a:r>
            <a:r>
              <a:rPr lang="en-US">
                <a:latin typeface="+mn-lt"/>
              </a:rPr>
              <a:t> function.</a:t>
            </a:r>
          </a:p>
          <a:p>
            <a:r>
              <a:rPr lang="en-US">
                <a:latin typeface="+mn-lt"/>
              </a:rPr>
              <a:t>Write a small test program that includes the assignment:   abc = x + y &lt;= 4 * a – 8;</a:t>
            </a:r>
          </a:p>
          <a:p>
            <a:r>
              <a:rPr lang="en-US">
                <a:latin typeface="+mn-lt"/>
              </a:rPr>
              <a:t>Run your extended P3.exe over this test file; record the output from calling your </a:t>
            </a:r>
            <a:r>
              <a:rPr lang="en-US" b="1">
                <a:latin typeface="+mn-lt"/>
              </a:rPr>
              <a:t>visitProg</a:t>
            </a:r>
            <a:r>
              <a:rPr lang="en-US">
                <a:latin typeface="+mn-lt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430720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6E2B0D-E9C9-49AA-B9CD-FC69601F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71A45-5885-45DE-B770-533F6836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16541-4E58-4C46-A2C9-B9B2E43C489D}"/>
              </a:ext>
            </a:extLst>
          </p:cNvPr>
          <p:cNvSpPr txBox="1"/>
          <p:nvPr/>
        </p:nvSpPr>
        <p:spPr>
          <a:xfrm>
            <a:off x="3200400" y="1219200"/>
            <a:ext cx="6477000" cy="258532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Submit the following files, with their updated content:</a:t>
            </a:r>
          </a:p>
          <a:p>
            <a:endParaRPr lang="en-US">
              <a:latin typeface="+mn-lt"/>
            </a:endParaRPr>
          </a:p>
          <a:p>
            <a:r>
              <a:rPr lang="en-US" b="1">
                <a:latin typeface="+mn-lt"/>
              </a:rPr>
              <a:t>main.c</a:t>
            </a:r>
            <a:r>
              <a:rPr lang="en-US">
                <a:latin typeface="+mn-lt"/>
              </a:rPr>
              <a:t>  (with the extended grammar as comments)</a:t>
            </a:r>
          </a:p>
          <a:p>
            <a:r>
              <a:rPr lang="en-US" b="1">
                <a:latin typeface="+mn-lt"/>
              </a:rPr>
              <a:t>ast.h</a:t>
            </a:r>
            <a:r>
              <a:rPr lang="en-US">
                <a:latin typeface="+mn-lt"/>
              </a:rPr>
              <a:t> and </a:t>
            </a:r>
            <a:r>
              <a:rPr lang="en-US" b="1">
                <a:latin typeface="+mn-lt"/>
              </a:rPr>
              <a:t>ast.c</a:t>
            </a:r>
          </a:p>
          <a:p>
            <a:r>
              <a:rPr lang="en-US" b="1">
                <a:latin typeface="+mn-lt"/>
              </a:rPr>
              <a:t>pse.c</a:t>
            </a:r>
          </a:p>
          <a:p>
            <a:r>
              <a:rPr lang="en-US" b="1">
                <a:latin typeface="+mn-lt"/>
              </a:rPr>
              <a:t>visit.c</a:t>
            </a:r>
          </a:p>
          <a:p>
            <a:endParaRPr lang="en-US">
              <a:latin typeface="+mn-lt"/>
            </a:endParaRPr>
          </a:p>
          <a:p>
            <a:r>
              <a:rPr lang="en-US" b="1">
                <a:latin typeface="+mn-lt"/>
              </a:rPr>
              <a:t>newtest.subc</a:t>
            </a:r>
            <a:r>
              <a:rPr lang="en-US">
                <a:latin typeface="+mn-lt"/>
              </a:rPr>
              <a:t> – the new test program</a:t>
            </a:r>
          </a:p>
          <a:p>
            <a:r>
              <a:rPr lang="en-US" b="1">
                <a:latin typeface="+mn-lt"/>
              </a:rPr>
              <a:t>visit.txt</a:t>
            </a:r>
            <a:r>
              <a:rPr lang="en-US">
                <a:latin typeface="+mn-lt"/>
              </a:rPr>
              <a:t>, holding the output from running VisitProg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BC908-6B25-461C-B6F8-F526DB5F4076}"/>
              </a:ext>
            </a:extLst>
          </p:cNvPr>
          <p:cNvSpPr txBox="1"/>
          <p:nvPr/>
        </p:nvSpPr>
        <p:spPr>
          <a:xfrm>
            <a:off x="4191000" y="381000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n-lt"/>
              </a:rPr>
              <a:t>What to Submit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BF6F3-A45A-4737-92B3-E17EFA21313A}"/>
              </a:ext>
            </a:extLst>
          </p:cNvPr>
          <p:cNvSpPr txBox="1"/>
          <p:nvPr/>
        </p:nvSpPr>
        <p:spPr>
          <a:xfrm>
            <a:off x="2743200" y="4930914"/>
            <a:ext cx="73914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Keep the bonus files separate from the regular P3 files, so as not to introduce bugs that might damage your non-bonus answers</a:t>
            </a:r>
          </a:p>
        </p:txBody>
      </p:sp>
    </p:spTree>
    <p:extLst>
      <p:ext uri="{BB962C8B-B14F-4D97-AF65-F5344CB8AC3E}">
        <p14:creationId xmlns:p14="http://schemas.microsoft.com/office/powerpoint/2010/main" val="25639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CSS-448 : P3 : Parser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1066800" y="1212100"/>
            <a:ext cx="9563100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On Canvas, navigate to: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Files|Project|P3</a:t>
            </a:r>
            <a:r>
              <a:rPr lang="en-US" dirty="0">
                <a:latin typeface="+mn-lt"/>
              </a:rPr>
              <a:t>.  Download all the files from that folder to your laptop</a:t>
            </a:r>
            <a:r>
              <a:rPr lang="en-US">
                <a:latin typeface="+mn-lt"/>
              </a:rPr>
              <a:t>: 9 </a:t>
            </a:r>
            <a:r>
              <a:rPr lang="en-US" dirty="0">
                <a:latin typeface="+mn-lt"/>
              </a:rPr>
              <a:t>.h files, and matching .c files.  We use the same </a:t>
            </a:r>
            <a:r>
              <a:rPr lang="en-US">
                <a:solidFill>
                  <a:srgbClr val="FF0000"/>
                </a:solidFill>
                <a:latin typeface="+mn-lt"/>
              </a:rPr>
              <a:t>test01.subc</a:t>
            </a:r>
            <a:r>
              <a:rPr lang="en-US">
                <a:latin typeface="+mn-lt"/>
              </a:rPr>
              <a:t> thru </a:t>
            </a:r>
            <a:r>
              <a:rPr lang="en-US">
                <a:solidFill>
                  <a:srgbClr val="FF0000"/>
                </a:solidFill>
                <a:latin typeface="+mn-lt"/>
              </a:rPr>
              <a:t>test15.subc</a:t>
            </a:r>
            <a:r>
              <a:rPr lang="en-US">
                <a:latin typeface="+mn-lt"/>
              </a:rPr>
              <a:t> </a:t>
            </a:r>
            <a:r>
              <a:rPr lang="en-US" dirty="0">
                <a:latin typeface="+mn-lt"/>
              </a:rPr>
              <a:t>test files as before.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504D6F-96F0-40D3-ACAA-C91A04676DE7}"/>
              </a:ext>
            </a:extLst>
          </p:cNvPr>
          <p:cNvSpPr txBox="1"/>
          <p:nvPr/>
        </p:nvSpPr>
        <p:spPr>
          <a:xfrm>
            <a:off x="3390900" y="2514600"/>
            <a:ext cx="5410200" cy="258532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ast</a:t>
            </a:r>
            <a:r>
              <a:rPr lang="en-US" dirty="0">
                <a:latin typeface="+mn-lt"/>
              </a:rPr>
              <a:t>		AST nodes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lex</a:t>
            </a:r>
            <a:r>
              <a:rPr lang="en-US" dirty="0">
                <a:latin typeface="+mn-lt"/>
              </a:rPr>
              <a:t>		</a:t>
            </a:r>
            <a:r>
              <a:rPr lang="en-US" dirty="0" err="1">
                <a:latin typeface="+mn-lt"/>
              </a:rPr>
              <a:t>Lexer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main		Main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pin		Helpers to print indented 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pse</a:t>
            </a:r>
            <a:r>
              <a:rPr lang="en-US" dirty="0">
                <a:latin typeface="+mn-lt"/>
              </a:rPr>
              <a:t>		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tok</a:t>
            </a:r>
            <a:r>
              <a:rPr lang="en-US" dirty="0">
                <a:latin typeface="+mn-lt"/>
              </a:rPr>
              <a:t>		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toks</a:t>
            </a:r>
            <a:r>
              <a:rPr lang="en-US" dirty="0">
                <a:latin typeface="+mn-lt"/>
              </a:rPr>
              <a:t>		Collection of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ut</a:t>
            </a:r>
            <a:r>
              <a:rPr lang="en-US" dirty="0">
                <a:latin typeface="+mn-lt"/>
              </a:rPr>
              <a:t>		Utility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visit		Visits every node in the AST</a:t>
            </a:r>
          </a:p>
        </p:txBody>
      </p:sp>
    </p:spTree>
    <p:extLst>
      <p:ext uri="{BB962C8B-B14F-4D97-AF65-F5344CB8AC3E}">
        <p14:creationId xmlns:p14="http://schemas.microsoft.com/office/powerpoint/2010/main" val="376833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>
                <a:latin typeface="+mn-lt"/>
              </a:rPr>
              <a:t>CSS-448 : P3 : Parser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8843" y="762000"/>
            <a:ext cx="11049000" cy="1200329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There are parts missing from the files for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P3</a:t>
            </a:r>
            <a:r>
              <a:rPr lang="en-US" dirty="0">
                <a:latin typeface="+mn-lt"/>
              </a:rPr>
              <a:t>.  But there is enough for the Parser to </a:t>
            </a:r>
            <a:r>
              <a:rPr lang="en-US" i="1" dirty="0">
                <a:latin typeface="+mn-lt"/>
              </a:rPr>
              <a:t>almost</a:t>
            </a:r>
            <a:r>
              <a:rPr lang="en-US" dirty="0">
                <a:latin typeface="+mn-lt"/>
              </a:rPr>
              <a:t> work on Tests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test01</a:t>
            </a:r>
            <a:r>
              <a:rPr lang="en-US" dirty="0">
                <a:latin typeface="+mn-lt"/>
              </a:rPr>
              <a:t> thru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test03</a:t>
            </a:r>
            <a:r>
              <a:rPr lang="en-US" dirty="0">
                <a:latin typeface="+mn-lt"/>
              </a:rPr>
              <a:t>.  But it may fail when run on other tests (until you fix it)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P3</a:t>
            </a:r>
            <a:r>
              <a:rPr lang="en-US" dirty="0">
                <a:latin typeface="+mn-lt"/>
              </a:rPr>
              <a:t>, you will supply the missing code to make it analyze and accept all of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test01</a:t>
            </a:r>
            <a:r>
              <a:rPr lang="en-US" dirty="0">
                <a:latin typeface="+mn-lt"/>
              </a:rPr>
              <a:t> thru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test15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538843" y="2590800"/>
            <a:ext cx="110490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As before, the first thing to do after downloading the files from Canvas is to build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P3</a:t>
            </a:r>
            <a:r>
              <a:rPr lang="en-US" dirty="0">
                <a:latin typeface="+mn-lt"/>
              </a:rPr>
              <a:t> project.  Either in an IDE, or from the command line.  Get this working and passing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test01</a:t>
            </a:r>
            <a:r>
              <a:rPr lang="en-US" dirty="0">
                <a:latin typeface="+mn-lt"/>
              </a:rPr>
              <a:t> thru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test03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BEFORE</a:t>
            </a:r>
            <a:r>
              <a:rPr lang="en-US" dirty="0">
                <a:latin typeface="+mn-lt"/>
              </a:rPr>
              <a:t> you go on to add your own code for this part of the project!!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811E8-C7D2-4F36-8FFE-8C7E79D7352B}"/>
              </a:ext>
            </a:extLst>
          </p:cNvPr>
          <p:cNvSpPr txBox="1"/>
          <p:nvPr/>
        </p:nvSpPr>
        <p:spPr>
          <a:xfrm>
            <a:off x="2057400" y="4201893"/>
            <a:ext cx="8616043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Because </a:t>
            </a:r>
            <a:r>
              <a:rPr lang="en-US" i="1" dirty="0" err="1">
                <a:latin typeface="+mn-lt"/>
              </a:rPr>
              <a:t>pseCall</a:t>
            </a:r>
            <a:r>
              <a:rPr lang="en-US" dirty="0">
                <a:latin typeface="+mn-lt"/>
              </a:rPr>
              <a:t> is not complete, test01 will fail with:</a:t>
            </a: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	ERROR: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pseMust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: Found TOKNAM but expecting {TOKSEMI} </a:t>
            </a:r>
            <a:r>
              <a:rPr lang="en-US">
                <a:solidFill>
                  <a:srgbClr val="FF0000"/>
                </a:solidFill>
                <a:latin typeface="+mn-lt"/>
              </a:rPr>
              <a:t>at (8,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11)</a:t>
            </a: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And similarly for test02 and test03.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906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CSS-448 : P3 : Parser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762000" y="27432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Reminder : AST Nodes</a:t>
            </a:r>
          </a:p>
        </p:txBody>
      </p:sp>
    </p:spTree>
    <p:extLst>
      <p:ext uri="{BB962C8B-B14F-4D97-AF65-F5344CB8AC3E}">
        <p14:creationId xmlns:p14="http://schemas.microsoft.com/office/powerpoint/2010/main" val="22583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latin typeface="+mn-lt"/>
              </a:rPr>
              <a:t>CSS-448 : P3 : Parser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09600" y="372269"/>
            <a:ext cx="7886700" cy="6627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+mn-lt"/>
              </a:rPr>
              <a:t>Representation in C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712893" y="1397556"/>
            <a:ext cx="5105400" cy="2260044"/>
          </a:xfr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800" dirty="0"/>
              <a:t>Each AST node is represented as a small C </a:t>
            </a:r>
            <a:r>
              <a:rPr lang="en-US" sz="1800" dirty="0" err="1"/>
              <a:t>struct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Every node starts with the same two fields:</a:t>
            </a:r>
          </a:p>
          <a:p>
            <a:pPr lvl="1">
              <a:defRPr/>
            </a:pPr>
            <a:r>
              <a:rPr lang="en-US" sz="1800" dirty="0"/>
              <a:t>AST kind</a:t>
            </a:r>
          </a:p>
          <a:p>
            <a:pPr lvl="1">
              <a:defRPr/>
            </a:pPr>
            <a:r>
              <a:rPr lang="en-US" sz="1800" dirty="0" err="1"/>
              <a:t>Ast</a:t>
            </a:r>
            <a:r>
              <a:rPr lang="en-US" sz="1800" dirty="0"/>
              <a:t>* next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kind</a:t>
            </a:r>
            <a:r>
              <a:rPr lang="en-US" sz="1800" dirty="0"/>
              <a:t> tells us what kind of AST node this is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next</a:t>
            </a:r>
            <a:r>
              <a:rPr lang="en-US" sz="1800" dirty="0"/>
              <a:t> points to the next Node in the AST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0" y="1321623"/>
            <a:ext cx="5105400" cy="25545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Exp =&gt; 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NamNum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NamNum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Bop </a:t>
            </a:r>
            <a:r>
              <a:rPr lang="en-US" sz="16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NamNum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========================================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AstExp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 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  kind;                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ASTEXP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next;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BOP 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bop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AstExp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668944"/>
            <a:ext cx="8610600" cy="10772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ASTASG = </a:t>
            </a:r>
            <a:r>
              <a:rPr lang="en-US" sz="16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ASTARG, ASTBLOCK, ASTBODY, ASTCALL, ASTEXP, ASTFUN, ASTIF,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ASTNAM, ASTNUM, ASTPAR, ASTPROG, ASTRET, ASTSTR, ASTVAR, ASTWHILE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AST;</a:t>
            </a:r>
          </a:p>
        </p:txBody>
      </p:sp>
    </p:spTree>
    <p:extLst>
      <p:ext uri="{BB962C8B-B14F-4D97-AF65-F5344CB8AC3E}">
        <p14:creationId xmlns:p14="http://schemas.microsoft.com/office/powerpoint/2010/main" val="287837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99808" y="6339978"/>
            <a:ext cx="411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latin typeface="+mn-lt"/>
              </a:rPr>
              <a:t>CSS-448 : P3 : Parser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0576" y="6339979"/>
            <a:ext cx="2743200" cy="365125"/>
          </a:xfrm>
        </p:spPr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536067" y="266322"/>
            <a:ext cx="2743200" cy="6627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+mn-lt"/>
              </a:rPr>
              <a:t>ASTFUN</a:t>
            </a:r>
            <a:endParaRPr lang="en-US" sz="3600" dirty="0">
              <a:latin typeface="+mn-lt"/>
            </a:endParaRPr>
          </a:p>
        </p:txBody>
      </p:sp>
      <p:cxnSp>
        <p:nvCxnSpPr>
          <p:cNvPr id="28" name="Straight Arrow Connector 27"/>
          <p:cNvCxnSpPr>
            <a:cxnSpLocks/>
            <a:stCxn id="131" idx="3"/>
          </p:cNvCxnSpPr>
          <p:nvPr/>
        </p:nvCxnSpPr>
        <p:spPr>
          <a:xfrm>
            <a:off x="5490626" y="3743477"/>
            <a:ext cx="4667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3939B1-205F-4AF5-BE59-63EBF4500425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490626" y="3189579"/>
            <a:ext cx="4667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2E4FCD6-A36F-464C-991B-4668744909FB}"/>
              </a:ext>
            </a:extLst>
          </p:cNvPr>
          <p:cNvSpPr/>
          <p:nvPr/>
        </p:nvSpPr>
        <p:spPr>
          <a:xfrm>
            <a:off x="3962400" y="2499621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ASTFUN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990C4DC-F081-471A-9960-D07C56429756}"/>
              </a:ext>
            </a:extLst>
          </p:cNvPr>
          <p:cNvSpPr/>
          <p:nvPr/>
        </p:nvSpPr>
        <p:spPr>
          <a:xfrm>
            <a:off x="3962400" y="2775880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4B80C7-C6CB-4F89-8616-C77EDD87D3B6}"/>
              </a:ext>
            </a:extLst>
          </p:cNvPr>
          <p:cNvSpPr/>
          <p:nvPr/>
        </p:nvSpPr>
        <p:spPr>
          <a:xfrm>
            <a:off x="3962400" y="3052139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8C4A979-6C49-47DA-AFC6-621BF50C73F5}"/>
              </a:ext>
            </a:extLst>
          </p:cNvPr>
          <p:cNvSpPr/>
          <p:nvPr/>
        </p:nvSpPr>
        <p:spPr>
          <a:xfrm>
            <a:off x="3962400" y="3329778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pars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302D02-5550-4A62-9D94-67FF6396E395}"/>
              </a:ext>
            </a:extLst>
          </p:cNvPr>
          <p:cNvSpPr/>
          <p:nvPr/>
        </p:nvSpPr>
        <p:spPr>
          <a:xfrm>
            <a:off x="3962400" y="3606037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body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A69D3-F438-4C94-9E22-C02E7AC39254}"/>
              </a:ext>
            </a:extLst>
          </p:cNvPr>
          <p:cNvSpPr txBox="1"/>
          <p:nvPr/>
        </p:nvSpPr>
        <p:spPr>
          <a:xfrm>
            <a:off x="677779" y="137827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For the tiny </a:t>
            </a:r>
            <a:r>
              <a:rPr lang="en-US" dirty="0" err="1">
                <a:latin typeface="+mn-lt"/>
              </a:rPr>
              <a:t>SubC</a:t>
            </a:r>
            <a:r>
              <a:rPr lang="en-US" dirty="0">
                <a:latin typeface="+mn-lt"/>
              </a:rPr>
              <a:t> program opposite, let’s draw its AST, starting with the node for the </a:t>
            </a:r>
            <a:r>
              <a:rPr lang="en-US" i="1" dirty="0">
                <a:latin typeface="+mn-lt"/>
              </a:rPr>
              <a:t>main</a:t>
            </a:r>
            <a:r>
              <a:rPr lang="en-US" dirty="0">
                <a:latin typeface="+mn-lt"/>
              </a:rPr>
              <a:t> function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F28AC-33B8-4583-B272-8BBB4B0C6F40}"/>
              </a:ext>
            </a:extLst>
          </p:cNvPr>
          <p:cNvSpPr txBox="1"/>
          <p:nvPr/>
        </p:nvSpPr>
        <p:spPr>
          <a:xfrm>
            <a:off x="9372600" y="1144664"/>
            <a:ext cx="2057400" cy="13542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int x;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x = 42;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return x;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4C78B-E16F-4214-9710-197C9EFACD64}"/>
              </a:ext>
            </a:extLst>
          </p:cNvPr>
          <p:cNvSpPr txBox="1"/>
          <p:nvPr/>
        </p:nvSpPr>
        <p:spPr>
          <a:xfrm>
            <a:off x="9138668" y="744438"/>
            <a:ext cx="25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Example SubC </a:t>
            </a:r>
            <a:r>
              <a:rPr lang="en-US" dirty="0">
                <a:latin typeface="+mn-lt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69733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1515258" y="6339979"/>
            <a:ext cx="411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latin typeface="+mn-lt"/>
              </a:rPr>
              <a:t>CSS-448 : P3 : Parser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0576" y="6339979"/>
            <a:ext cx="2743200" cy="365125"/>
          </a:xfrm>
        </p:spPr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536067" y="266322"/>
            <a:ext cx="2743200" cy="6627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+mn-lt"/>
              </a:rPr>
              <a:t>ASTFUN</a:t>
            </a:r>
            <a:endParaRPr lang="en-US" sz="3600" dirty="0">
              <a:latin typeface="+mn-lt"/>
            </a:endParaRPr>
          </a:p>
        </p:txBody>
      </p:sp>
      <p:cxnSp>
        <p:nvCxnSpPr>
          <p:cNvPr id="14" name="Straight Arrow Connector 13"/>
          <p:cNvCxnSpPr>
            <a:cxnSpLocks/>
            <a:stCxn id="136" idx="1"/>
          </p:cNvCxnSpPr>
          <p:nvPr/>
        </p:nvCxnSpPr>
        <p:spPr>
          <a:xfrm flipH="1">
            <a:off x="4855822" y="3904398"/>
            <a:ext cx="917868" cy="4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31" idx="3"/>
            <a:endCxn id="134" idx="1"/>
          </p:cNvCxnSpPr>
          <p:nvPr/>
        </p:nvCxnSpPr>
        <p:spPr>
          <a:xfrm>
            <a:off x="5248281" y="3092421"/>
            <a:ext cx="525409" cy="259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3939B1-205F-4AF5-BE59-63EBF4500425}"/>
              </a:ext>
            </a:extLst>
          </p:cNvPr>
          <p:cNvCxnSpPr>
            <a:cxnSpLocks/>
            <a:stCxn id="128" idx="3"/>
            <a:endCxn id="31" idx="1"/>
          </p:cNvCxnSpPr>
          <p:nvPr/>
        </p:nvCxnSpPr>
        <p:spPr>
          <a:xfrm>
            <a:off x="5248281" y="2530509"/>
            <a:ext cx="4667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3F68F23-671B-4E33-89B0-ECFCFFC7BC24}"/>
              </a:ext>
            </a:extLst>
          </p:cNvPr>
          <p:cNvSpPr/>
          <p:nvPr/>
        </p:nvSpPr>
        <p:spPr>
          <a:xfrm>
            <a:off x="5715000" y="2133600"/>
            <a:ext cx="1564002" cy="793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ASTNAM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lex = “main”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2E4FCD6-A36F-464C-991B-4668744909FB}"/>
              </a:ext>
            </a:extLst>
          </p:cNvPr>
          <p:cNvSpPr/>
          <p:nvPr/>
        </p:nvSpPr>
        <p:spPr>
          <a:xfrm>
            <a:off x="3720055" y="1840551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ASTFUN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990C4DC-F081-471A-9960-D07C56429756}"/>
              </a:ext>
            </a:extLst>
          </p:cNvPr>
          <p:cNvSpPr/>
          <p:nvPr/>
        </p:nvSpPr>
        <p:spPr>
          <a:xfrm>
            <a:off x="3720055" y="2116810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4B80C7-C6CB-4F89-8616-C77EDD87D3B6}"/>
              </a:ext>
            </a:extLst>
          </p:cNvPr>
          <p:cNvSpPr/>
          <p:nvPr/>
        </p:nvSpPr>
        <p:spPr>
          <a:xfrm>
            <a:off x="3720055" y="2393069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8C4A979-6C49-47DA-AFC6-621BF50C73F5}"/>
              </a:ext>
            </a:extLst>
          </p:cNvPr>
          <p:cNvSpPr/>
          <p:nvPr/>
        </p:nvSpPr>
        <p:spPr>
          <a:xfrm>
            <a:off x="3720055" y="2678722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pars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302D02-5550-4A62-9D94-67FF6396E395}"/>
              </a:ext>
            </a:extLst>
          </p:cNvPr>
          <p:cNvSpPr/>
          <p:nvPr/>
        </p:nvSpPr>
        <p:spPr>
          <a:xfrm>
            <a:off x="3720055" y="2954981"/>
            <a:ext cx="1528226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body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CA1CBBC-318C-4B51-9221-5E739C405B87}"/>
              </a:ext>
            </a:extLst>
          </p:cNvPr>
          <p:cNvSpPr/>
          <p:nvPr/>
        </p:nvSpPr>
        <p:spPr>
          <a:xfrm>
            <a:off x="5773690" y="3214440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kind </a:t>
            </a:r>
            <a:r>
              <a:rPr lang="en-US" sz="1600">
                <a:solidFill>
                  <a:schemeClr val="tx1"/>
                </a:solidFill>
              </a:rPr>
              <a:t>= ASTBODY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C922980-6D4C-4104-B2B7-CF9F06505A65}"/>
              </a:ext>
            </a:extLst>
          </p:cNvPr>
          <p:cNvSpPr/>
          <p:nvPr/>
        </p:nvSpPr>
        <p:spPr>
          <a:xfrm>
            <a:off x="5773690" y="3490699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next = 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C928B28-589E-496C-BE23-43B9876D9D4E}"/>
              </a:ext>
            </a:extLst>
          </p:cNvPr>
          <p:cNvSpPr/>
          <p:nvPr/>
        </p:nvSpPr>
        <p:spPr>
          <a:xfrm>
            <a:off x="5773690" y="3766958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vars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B289AE-ECC0-4F34-A5CD-4302CD2B5A88}"/>
              </a:ext>
            </a:extLst>
          </p:cNvPr>
          <p:cNvSpPr/>
          <p:nvPr/>
        </p:nvSpPr>
        <p:spPr>
          <a:xfrm>
            <a:off x="5773690" y="4043217"/>
            <a:ext cx="1564002" cy="27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stms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18C6126-5F02-4AC1-B235-6F3C7DBB795A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7337692" y="4180657"/>
            <a:ext cx="452497" cy="3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352E68-C4BD-4823-BDEF-C415EFF5A34B}"/>
              </a:ext>
            </a:extLst>
          </p:cNvPr>
          <p:cNvSpPr txBox="1"/>
          <p:nvPr/>
        </p:nvSpPr>
        <p:spPr>
          <a:xfrm>
            <a:off x="9372600" y="1144664"/>
            <a:ext cx="2057400" cy="13542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int x;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x = 42;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return x;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440E48-A219-488B-BCEA-607C58633920}"/>
              </a:ext>
            </a:extLst>
          </p:cNvPr>
          <p:cNvSpPr txBox="1"/>
          <p:nvPr/>
        </p:nvSpPr>
        <p:spPr>
          <a:xfrm>
            <a:off x="9138668" y="744438"/>
            <a:ext cx="25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Example SubC </a:t>
            </a:r>
            <a:r>
              <a:rPr lang="en-US" dirty="0">
                <a:latin typeface="+mn-lt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487922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4b4bfd8f-e079-4d3f-a422-2a713bc29d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7811</TotalTime>
  <Words>3069</Words>
  <Application>Microsoft Office PowerPoint</Application>
  <PresentationFormat>Widescreen</PresentationFormat>
  <Paragraphs>488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Representation in C</vt:lpstr>
      <vt:lpstr>ASTFUN</vt:lpstr>
      <vt:lpstr>ASTFUN</vt:lpstr>
      <vt:lpstr>ASTFUN</vt:lpstr>
      <vt:lpstr>ASTFUN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 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582 – Compilers</dc:title>
  <dc:creator>Hal Perkins</dc:creator>
  <cp:lastModifiedBy>Jim Hogg</cp:lastModifiedBy>
  <cp:revision>415</cp:revision>
  <cp:lastPrinted>2011-10-25T01:56:39Z</cp:lastPrinted>
  <dcterms:created xsi:type="dcterms:W3CDTF">2002-10-01T01:44:57Z</dcterms:created>
  <dcterms:modified xsi:type="dcterms:W3CDTF">2022-01-03T20:34:30Z</dcterms:modified>
</cp:coreProperties>
</file>