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4"/>
  </p:notesMasterIdLst>
  <p:handoutMasterIdLst>
    <p:handoutMasterId r:id="rId35"/>
  </p:handoutMasterIdLst>
  <p:sldIdLst>
    <p:sldId id="319" r:id="rId2"/>
    <p:sldId id="422" r:id="rId3"/>
    <p:sldId id="397" r:id="rId4"/>
    <p:sldId id="398" r:id="rId5"/>
    <p:sldId id="399" r:id="rId6"/>
    <p:sldId id="423" r:id="rId7"/>
    <p:sldId id="410" r:id="rId8"/>
    <p:sldId id="424" r:id="rId9"/>
    <p:sldId id="425" r:id="rId10"/>
    <p:sldId id="426" r:id="rId11"/>
    <p:sldId id="413" r:id="rId12"/>
    <p:sldId id="411" r:id="rId13"/>
    <p:sldId id="412" r:id="rId14"/>
    <p:sldId id="427" r:id="rId15"/>
    <p:sldId id="418" r:id="rId16"/>
    <p:sldId id="430" r:id="rId17"/>
    <p:sldId id="421" r:id="rId18"/>
    <p:sldId id="419" r:id="rId19"/>
    <p:sldId id="400" r:id="rId20"/>
    <p:sldId id="401" r:id="rId21"/>
    <p:sldId id="415" r:id="rId22"/>
    <p:sldId id="402" r:id="rId23"/>
    <p:sldId id="403" r:id="rId24"/>
    <p:sldId id="263" r:id="rId25"/>
    <p:sldId id="361" r:id="rId26"/>
    <p:sldId id="267" r:id="rId27"/>
    <p:sldId id="428" r:id="rId28"/>
    <p:sldId id="408" r:id="rId29"/>
    <p:sldId id="429" r:id="rId30"/>
    <p:sldId id="416" r:id="rId31"/>
    <p:sldId id="407" r:id="rId32"/>
    <p:sldId id="417" r:id="rId33"/>
  </p:sldIdLst>
  <p:sldSz cx="12192000" cy="6858000"/>
  <p:notesSz cx="6934200" cy="9220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her authors" initials="" lastIdx="0" clrIdx="0"/>
  <p:cmAuthor id="2" name="Jim Hogg" initials="JH" lastIdx="1" clrIdx="1">
    <p:extLst>
      <p:ext uri="{19B8F6BF-5375-455C-9EA6-DF929625EA0E}">
        <p15:presenceInfo xmlns:p15="http://schemas.microsoft.com/office/powerpoint/2012/main" userId="34797abe98eaa7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119E0-0C5C-4B0A-A48A-D53CEC8B8B12}" v="15" dt="2022-01-03T17:55:21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4" autoAdjust="0"/>
  </p:normalViewPr>
  <p:slideViewPr>
    <p:cSldViewPr>
      <p:cViewPr varScale="1">
        <p:scale>
          <a:sx n="90" d="100"/>
          <a:sy n="90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848"/>
    </p:cViewPr>
  </p:sorterViewPr>
  <p:notesViewPr>
    <p:cSldViewPr>
      <p:cViewPr varScale="1">
        <p:scale>
          <a:sx n="87" d="100"/>
          <a:sy n="87" d="100"/>
        </p:scale>
        <p:origin x="-1884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6975D638-71EE-49C8-85B7-6E3ACA3AEDB1}"/>
    <pc:docChg chg="undo custSel addSld delSld modSld">
      <pc:chgData name="Jim Hogg" userId="34797abe98eaa765" providerId="LiveId" clId="{6975D638-71EE-49C8-85B7-6E3ACA3AEDB1}" dt="2020-10-27T21:49:56.786" v="407" actId="14100"/>
      <pc:docMkLst>
        <pc:docMk/>
      </pc:docMkLst>
      <pc:sldChg chg="add del">
        <pc:chgData name="Jim Hogg" userId="34797abe98eaa765" providerId="LiveId" clId="{6975D638-71EE-49C8-85B7-6E3ACA3AEDB1}" dt="2020-10-19T18:53:01.637" v="181"/>
        <pc:sldMkLst>
          <pc:docMk/>
          <pc:sldMk cId="0" sldId="263"/>
        </pc:sldMkLst>
      </pc:sldChg>
      <pc:sldChg chg="addSp modSp add mod">
        <pc:chgData name="Jim Hogg" userId="34797abe98eaa765" providerId="LiveId" clId="{6975D638-71EE-49C8-85B7-6E3ACA3AEDB1}" dt="2020-10-27T21:49:56.786" v="407" actId="14100"/>
        <pc:sldMkLst>
          <pc:docMk/>
          <pc:sldMk cId="0" sldId="267"/>
        </pc:sldMkLst>
        <pc:spChg chg="add mod">
          <ac:chgData name="Jim Hogg" userId="34797abe98eaa765" providerId="LiveId" clId="{6975D638-71EE-49C8-85B7-6E3ACA3AEDB1}" dt="2020-10-27T21:49:56.786" v="407" actId="14100"/>
          <ac:spMkLst>
            <pc:docMk/>
            <pc:sldMk cId="0" sldId="267"/>
            <ac:spMk id="3" creationId="{4C55A920-3749-48C1-9695-75D2A2CF51D3}"/>
          </ac:spMkLst>
        </pc:spChg>
        <pc:spChg chg="mod">
          <ac:chgData name="Jim Hogg" userId="34797abe98eaa765" providerId="LiveId" clId="{6975D638-71EE-49C8-85B7-6E3ACA3AEDB1}" dt="2020-10-27T21:49:56.786" v="407" actId="14100"/>
          <ac:spMkLst>
            <pc:docMk/>
            <pc:sldMk cId="0" sldId="267"/>
            <ac:spMk id="4" creationId="{8BBF0807-7638-4EDC-B07E-7D3B012C8532}"/>
          </ac:spMkLst>
        </pc:spChg>
        <pc:spChg chg="mod">
          <ac:chgData name="Jim Hogg" userId="34797abe98eaa765" providerId="LiveId" clId="{6975D638-71EE-49C8-85B7-6E3ACA3AEDB1}" dt="2020-10-19T18:55:02.259" v="187" actId="1076"/>
          <ac:spMkLst>
            <pc:docMk/>
            <pc:sldMk cId="0" sldId="267"/>
            <ac:spMk id="177" creationId="{00000000-0000-0000-0000-000000000000}"/>
          </ac:spMkLst>
        </pc:spChg>
      </pc:sldChg>
      <pc:sldChg chg="add">
        <pc:chgData name="Jim Hogg" userId="34797abe98eaa765" providerId="LiveId" clId="{6975D638-71EE-49C8-85B7-6E3ACA3AEDB1}" dt="2020-10-19T18:54:02.700" v="182"/>
        <pc:sldMkLst>
          <pc:docMk/>
          <pc:sldMk cId="2041553168" sldId="361"/>
        </pc:sldMkLst>
      </pc:sldChg>
      <pc:sldChg chg="modSp mod">
        <pc:chgData name="Jim Hogg" userId="34797abe98eaa765" providerId="LiveId" clId="{6975D638-71EE-49C8-85B7-6E3ACA3AEDB1}" dt="2020-10-17T23:25:20.794" v="179" actId="14100"/>
        <pc:sldMkLst>
          <pc:docMk/>
          <pc:sldMk cId="1048997125" sldId="402"/>
        </pc:sldMkLst>
        <pc:spChg chg="mod">
          <ac:chgData name="Jim Hogg" userId="34797abe98eaa765" providerId="LiveId" clId="{6975D638-71EE-49C8-85B7-6E3ACA3AEDB1}" dt="2020-10-17T21:06:06.838" v="175" actId="14100"/>
          <ac:spMkLst>
            <pc:docMk/>
            <pc:sldMk cId="1048997125" sldId="402"/>
            <ac:spMk id="6" creationId="{8AF91D0A-989D-448B-9A44-E55228A80F45}"/>
          </ac:spMkLst>
        </pc:spChg>
        <pc:spChg chg="mod">
          <ac:chgData name="Jim Hogg" userId="34797abe98eaa765" providerId="LiveId" clId="{6975D638-71EE-49C8-85B7-6E3ACA3AEDB1}" dt="2020-10-17T23:25:20.794" v="179" actId="14100"/>
          <ac:spMkLst>
            <pc:docMk/>
            <pc:sldMk cId="1048997125" sldId="402"/>
            <ac:spMk id="7" creationId="{E41C0D7C-8961-48BC-8D70-0621C3069EA3}"/>
          </ac:spMkLst>
        </pc:spChg>
      </pc:sldChg>
      <pc:sldChg chg="modSp mod">
        <pc:chgData name="Jim Hogg" userId="34797abe98eaa765" providerId="LiveId" clId="{6975D638-71EE-49C8-85B7-6E3ACA3AEDB1}" dt="2020-10-27T21:49:17.132" v="405" actId="1076"/>
        <pc:sldMkLst>
          <pc:docMk/>
          <pc:sldMk cId="3988828522" sldId="403"/>
        </pc:sldMkLst>
        <pc:spChg chg="mod">
          <ac:chgData name="Jim Hogg" userId="34797abe98eaa765" providerId="LiveId" clId="{6975D638-71EE-49C8-85B7-6E3ACA3AEDB1}" dt="2020-10-27T21:49:13.930" v="404" actId="1076"/>
          <ac:spMkLst>
            <pc:docMk/>
            <pc:sldMk cId="3988828522" sldId="403"/>
            <ac:spMk id="6" creationId="{39CF6149-665C-4994-9089-F48F0B8B586F}"/>
          </ac:spMkLst>
        </pc:spChg>
        <pc:spChg chg="mod">
          <ac:chgData name="Jim Hogg" userId="34797abe98eaa765" providerId="LiveId" clId="{6975D638-71EE-49C8-85B7-6E3ACA3AEDB1}" dt="2020-10-27T21:49:17.132" v="405" actId="1076"/>
          <ac:spMkLst>
            <pc:docMk/>
            <pc:sldMk cId="3988828522" sldId="403"/>
            <ac:spMk id="7" creationId="{28B0498E-51A8-4E82-9FD2-211E3F70AD42}"/>
          </ac:spMkLst>
        </pc:spChg>
      </pc:sldChg>
      <pc:sldChg chg="del">
        <pc:chgData name="Jim Hogg" userId="34797abe98eaa765" providerId="LiveId" clId="{6975D638-71EE-49C8-85B7-6E3ACA3AEDB1}" dt="2020-10-19T18:54:52.024" v="185" actId="47"/>
        <pc:sldMkLst>
          <pc:docMk/>
          <pc:sldMk cId="3216691766" sldId="404"/>
        </pc:sldMkLst>
      </pc:sldChg>
      <pc:sldChg chg="del">
        <pc:chgData name="Jim Hogg" userId="34797abe98eaa765" providerId="LiveId" clId="{6975D638-71EE-49C8-85B7-6E3ACA3AEDB1}" dt="2020-10-19T18:57:09.371" v="189" actId="47"/>
        <pc:sldMkLst>
          <pc:docMk/>
          <pc:sldMk cId="2463253359" sldId="406"/>
        </pc:sldMkLst>
      </pc:sldChg>
      <pc:sldChg chg="modSp mod">
        <pc:chgData name="Jim Hogg" userId="34797abe98eaa765" providerId="LiveId" clId="{6975D638-71EE-49C8-85B7-6E3ACA3AEDB1}" dt="2020-10-19T19:19:49.245" v="376" actId="692"/>
        <pc:sldMkLst>
          <pc:docMk/>
          <pc:sldMk cId="2189469003" sldId="407"/>
        </pc:sldMkLst>
        <pc:spChg chg="mod">
          <ac:chgData name="Jim Hogg" userId="34797abe98eaa765" providerId="LiveId" clId="{6975D638-71EE-49C8-85B7-6E3ACA3AEDB1}" dt="2020-10-19T19:19:49.245" v="376" actId="692"/>
          <ac:spMkLst>
            <pc:docMk/>
            <pc:sldMk cId="2189469003" sldId="407"/>
            <ac:spMk id="4" creationId="{A4E35BE7-F2C5-497C-A585-AF7584D67C72}"/>
          </ac:spMkLst>
        </pc:spChg>
      </pc:sldChg>
      <pc:sldChg chg="modSp mod">
        <pc:chgData name="Jim Hogg" userId="34797abe98eaa765" providerId="LiveId" clId="{6975D638-71EE-49C8-85B7-6E3ACA3AEDB1}" dt="2020-10-19T19:07:43.605" v="301" actId="1076"/>
        <pc:sldMkLst>
          <pc:docMk/>
          <pc:sldMk cId="3658146730" sldId="408"/>
        </pc:sldMkLst>
        <pc:spChg chg="mod">
          <ac:chgData name="Jim Hogg" userId="34797abe98eaa765" providerId="LiveId" clId="{6975D638-71EE-49C8-85B7-6E3ACA3AEDB1}" dt="2020-10-19T19:07:43.605" v="301" actId="1076"/>
          <ac:spMkLst>
            <pc:docMk/>
            <pc:sldMk cId="3658146730" sldId="408"/>
            <ac:spMk id="7" creationId="{04EB5F51-877F-4EF8-A3EF-82CC9225B418}"/>
          </ac:spMkLst>
        </pc:spChg>
        <pc:spChg chg="mod">
          <ac:chgData name="Jim Hogg" userId="34797abe98eaa765" providerId="LiveId" clId="{6975D638-71EE-49C8-85B7-6E3ACA3AEDB1}" dt="2020-10-19T19:04:51.791" v="281" actId="20577"/>
          <ac:spMkLst>
            <pc:docMk/>
            <pc:sldMk cId="3658146730" sldId="408"/>
            <ac:spMk id="8" creationId="{04EB5F51-877F-4EF8-A3EF-82CC9225B418}"/>
          </ac:spMkLst>
        </pc:spChg>
        <pc:spChg chg="mod">
          <ac:chgData name="Jim Hogg" userId="34797abe98eaa765" providerId="LiveId" clId="{6975D638-71EE-49C8-85B7-6E3ACA3AEDB1}" dt="2020-10-19T19:03:48.165" v="273" actId="20577"/>
          <ac:spMkLst>
            <pc:docMk/>
            <pc:sldMk cId="3658146730" sldId="408"/>
            <ac:spMk id="9" creationId="{FDBDD90C-8E89-4495-80BF-5CBAFFDDEB89}"/>
          </ac:spMkLst>
        </pc:spChg>
        <pc:spChg chg="mod">
          <ac:chgData name="Jim Hogg" userId="34797abe98eaa765" providerId="LiveId" clId="{6975D638-71EE-49C8-85B7-6E3ACA3AEDB1}" dt="2020-10-19T19:05:06.965" v="300" actId="6549"/>
          <ac:spMkLst>
            <pc:docMk/>
            <pc:sldMk cId="3658146730" sldId="408"/>
            <ac:spMk id="10" creationId="{2E8AABCE-DED9-457B-BFD8-0C4610045193}"/>
          </ac:spMkLst>
        </pc:spChg>
        <pc:spChg chg="mod">
          <ac:chgData name="Jim Hogg" userId="34797abe98eaa765" providerId="LiveId" clId="{6975D638-71EE-49C8-85B7-6E3ACA3AEDB1}" dt="2020-10-19T19:03:36.626" v="270" actId="6549"/>
          <ac:spMkLst>
            <pc:docMk/>
            <pc:sldMk cId="3658146730" sldId="408"/>
            <ac:spMk id="11" creationId="{F2D10F09-DD84-4876-B863-6827E5BFC8FD}"/>
          </ac:spMkLst>
        </pc:spChg>
      </pc:sldChg>
      <pc:sldChg chg="del">
        <pc:chgData name="Jim Hogg" userId="34797abe98eaa765" providerId="LiveId" clId="{6975D638-71EE-49C8-85B7-6E3ACA3AEDB1}" dt="2020-10-19T18:54:05.635" v="183" actId="47"/>
        <pc:sldMkLst>
          <pc:docMk/>
          <pc:sldMk cId="3805310665" sldId="409"/>
        </pc:sldMkLst>
      </pc:sldChg>
      <pc:sldChg chg="modSp mod">
        <pc:chgData name="Jim Hogg" userId="34797abe98eaa765" providerId="LiveId" clId="{6975D638-71EE-49C8-85B7-6E3ACA3AEDB1}" dt="2020-10-19T19:09:17.324" v="321" actId="20577"/>
        <pc:sldMkLst>
          <pc:docMk/>
          <pc:sldMk cId="2090682987" sldId="415"/>
        </pc:sldMkLst>
        <pc:spChg chg="mod">
          <ac:chgData name="Jim Hogg" userId="34797abe98eaa765" providerId="LiveId" clId="{6975D638-71EE-49C8-85B7-6E3ACA3AEDB1}" dt="2020-10-19T19:09:17.324" v="321" actId="20577"/>
          <ac:spMkLst>
            <pc:docMk/>
            <pc:sldMk cId="2090682987" sldId="415"/>
            <ac:spMk id="4" creationId="{81D7B9D6-B702-46DB-9195-278CC68669AA}"/>
          </ac:spMkLst>
        </pc:spChg>
      </pc:sldChg>
      <pc:sldChg chg="modSp mod">
        <pc:chgData name="Jim Hogg" userId="34797abe98eaa765" providerId="LiveId" clId="{6975D638-71EE-49C8-85B7-6E3ACA3AEDB1}" dt="2020-10-19T19:19:08.897" v="374" actId="14100"/>
        <pc:sldMkLst>
          <pc:docMk/>
          <pc:sldMk cId="621757586" sldId="416"/>
        </pc:sldMkLst>
        <pc:spChg chg="mod">
          <ac:chgData name="Jim Hogg" userId="34797abe98eaa765" providerId="LiveId" clId="{6975D638-71EE-49C8-85B7-6E3ACA3AEDB1}" dt="2020-10-19T19:13:08.406" v="330" actId="403"/>
          <ac:spMkLst>
            <pc:docMk/>
            <pc:sldMk cId="621757586" sldId="416"/>
            <ac:spMk id="8" creationId="{04EB5F51-877F-4EF8-A3EF-82CC9225B418}"/>
          </ac:spMkLst>
        </pc:spChg>
        <pc:spChg chg="mod">
          <ac:chgData name="Jim Hogg" userId="34797abe98eaa765" providerId="LiveId" clId="{6975D638-71EE-49C8-85B7-6E3ACA3AEDB1}" dt="2020-10-19T19:19:08.897" v="374" actId="14100"/>
          <ac:spMkLst>
            <pc:docMk/>
            <pc:sldMk cId="621757586" sldId="416"/>
            <ac:spMk id="11" creationId="{F2D10F09-DD84-4876-B863-6827E5BFC8FD}"/>
          </ac:spMkLst>
        </pc:spChg>
      </pc:sldChg>
      <pc:sldChg chg="modSp mod">
        <pc:chgData name="Jim Hogg" userId="34797abe98eaa765" providerId="LiveId" clId="{6975D638-71EE-49C8-85B7-6E3ACA3AEDB1}" dt="2020-10-19T19:49:49.232" v="396" actId="20577"/>
        <pc:sldMkLst>
          <pc:docMk/>
          <pc:sldMk cId="527613650" sldId="417"/>
        </pc:sldMkLst>
        <pc:spChg chg="mod">
          <ac:chgData name="Jim Hogg" userId="34797abe98eaa765" providerId="LiveId" clId="{6975D638-71EE-49C8-85B7-6E3ACA3AEDB1}" dt="2020-10-19T19:49:49.232" v="396" actId="20577"/>
          <ac:spMkLst>
            <pc:docMk/>
            <pc:sldMk cId="527613650" sldId="417"/>
            <ac:spMk id="4" creationId="{53263094-F8F6-43A2-905F-BE8DE0F54362}"/>
          </ac:spMkLst>
        </pc:spChg>
      </pc:sldChg>
      <pc:sldChg chg="modSp mod">
        <pc:chgData name="Jim Hogg" userId="34797abe98eaa765" providerId="LiveId" clId="{6975D638-71EE-49C8-85B7-6E3ACA3AEDB1}" dt="2020-10-19T19:09:08.421" v="319" actId="20577"/>
        <pc:sldMkLst>
          <pc:docMk/>
          <pc:sldMk cId="2954118659" sldId="419"/>
        </pc:sldMkLst>
        <pc:spChg chg="mod">
          <ac:chgData name="Jim Hogg" userId="34797abe98eaa765" providerId="LiveId" clId="{6975D638-71EE-49C8-85B7-6E3ACA3AEDB1}" dt="2020-10-19T19:09:08.421" v="319" actId="20577"/>
          <ac:spMkLst>
            <pc:docMk/>
            <pc:sldMk cId="2954118659" sldId="419"/>
            <ac:spMk id="4" creationId="{81D7B9D6-B702-46DB-9195-278CC68669AA}"/>
          </ac:spMkLst>
        </pc:spChg>
      </pc:sldChg>
      <pc:sldChg chg="modSp mod">
        <pc:chgData name="Jim Hogg" userId="34797abe98eaa765" providerId="LiveId" clId="{6975D638-71EE-49C8-85B7-6E3ACA3AEDB1}" dt="2020-10-19T19:09:02.041" v="317" actId="20577"/>
        <pc:sldMkLst>
          <pc:docMk/>
          <pc:sldMk cId="3867622406" sldId="427"/>
        </pc:sldMkLst>
        <pc:spChg chg="mod">
          <ac:chgData name="Jim Hogg" userId="34797abe98eaa765" providerId="LiveId" clId="{6975D638-71EE-49C8-85B7-6E3ACA3AEDB1}" dt="2020-10-19T19:09:02.041" v="317" actId="20577"/>
          <ac:spMkLst>
            <pc:docMk/>
            <pc:sldMk cId="3867622406" sldId="427"/>
            <ac:spMk id="4" creationId="{81D7B9D6-B702-46DB-9195-278CC68669AA}"/>
          </ac:spMkLst>
        </pc:spChg>
      </pc:sldChg>
      <pc:sldChg chg="modSp mod setBg">
        <pc:chgData name="Jim Hogg" userId="34797abe98eaa765" providerId="LiveId" clId="{6975D638-71EE-49C8-85B7-6E3ACA3AEDB1}" dt="2020-10-19T19:09:50.696" v="324" actId="20577"/>
        <pc:sldMkLst>
          <pc:docMk/>
          <pc:sldMk cId="3425976987" sldId="428"/>
        </pc:sldMkLst>
        <pc:spChg chg="mod">
          <ac:chgData name="Jim Hogg" userId="34797abe98eaa765" providerId="LiveId" clId="{6975D638-71EE-49C8-85B7-6E3ACA3AEDB1}" dt="2020-10-19T19:09:50.696" v="324" actId="20577"/>
          <ac:spMkLst>
            <pc:docMk/>
            <pc:sldMk cId="3425976987" sldId="428"/>
            <ac:spMk id="4" creationId="{81D7B9D6-B702-46DB-9195-278CC68669AA}"/>
          </ac:spMkLst>
        </pc:spChg>
      </pc:sldChg>
      <pc:sldChg chg="modSp mod setBg">
        <pc:chgData name="Jim Hogg" userId="34797abe98eaa765" providerId="LiveId" clId="{6975D638-71EE-49C8-85B7-6E3ACA3AEDB1}" dt="2020-10-19T19:08:50.441" v="315"/>
        <pc:sldMkLst>
          <pc:docMk/>
          <pc:sldMk cId="3503795322" sldId="429"/>
        </pc:sldMkLst>
        <pc:spChg chg="mod">
          <ac:chgData name="Jim Hogg" userId="34797abe98eaa765" providerId="LiveId" clId="{6975D638-71EE-49C8-85B7-6E3ACA3AEDB1}" dt="2020-10-19T19:08:44.404" v="314" actId="255"/>
          <ac:spMkLst>
            <pc:docMk/>
            <pc:sldMk cId="3503795322" sldId="429"/>
            <ac:spMk id="4" creationId="{81D7B9D6-B702-46DB-9195-278CC68669AA}"/>
          </ac:spMkLst>
        </pc:spChg>
      </pc:sldChg>
      <pc:sldChg chg="modSp mod">
        <pc:chgData name="Jim Hogg" userId="34797abe98eaa765" providerId="LiveId" clId="{6975D638-71EE-49C8-85B7-6E3ACA3AEDB1}" dt="2020-10-27T21:35:43.972" v="400" actId="1076"/>
        <pc:sldMkLst>
          <pc:docMk/>
          <pc:sldMk cId="657444081" sldId="430"/>
        </pc:sldMkLst>
        <pc:spChg chg="mod">
          <ac:chgData name="Jim Hogg" userId="34797abe98eaa765" providerId="LiveId" clId="{6975D638-71EE-49C8-85B7-6E3ACA3AEDB1}" dt="2020-10-27T21:35:43.972" v="400" actId="1076"/>
          <ac:spMkLst>
            <pc:docMk/>
            <pc:sldMk cId="657444081" sldId="430"/>
            <ac:spMk id="8" creationId="{D043DB5D-3261-4986-9341-1E8A724678C1}"/>
          </ac:spMkLst>
        </pc:spChg>
        <pc:spChg chg="mod">
          <ac:chgData name="Jim Hogg" userId="34797abe98eaa765" providerId="LiveId" clId="{6975D638-71EE-49C8-85B7-6E3ACA3AEDB1}" dt="2020-10-27T21:35:43.972" v="400" actId="1076"/>
          <ac:spMkLst>
            <pc:docMk/>
            <pc:sldMk cId="657444081" sldId="430"/>
            <ac:spMk id="11" creationId="{CD9694F8-7EDF-4628-95F7-259EBF0D2647}"/>
          </ac:spMkLst>
        </pc:spChg>
      </pc:sldChg>
      <pc:sldChg chg="add del">
        <pc:chgData name="Jim Hogg" userId="34797abe98eaa765" providerId="LiveId" clId="{6975D638-71EE-49C8-85B7-6E3ACA3AEDB1}" dt="2020-10-19T18:57:30.755" v="191" actId="2890"/>
        <pc:sldMkLst>
          <pc:docMk/>
          <pc:sldMk cId="1939750270" sldId="431"/>
        </pc:sldMkLst>
      </pc:sldChg>
      <pc:sldChg chg="add del">
        <pc:chgData name="Jim Hogg" userId="34797abe98eaa765" providerId="LiveId" clId="{6975D638-71EE-49C8-85B7-6E3ACA3AEDB1}" dt="2020-10-19T19:19:19.670" v="375" actId="47"/>
        <pc:sldMkLst>
          <pc:docMk/>
          <pc:sldMk cId="4202901390" sldId="431"/>
        </pc:sldMkLst>
      </pc:sldChg>
    </pc:docChg>
  </pc:docChgLst>
  <pc:docChgLst>
    <pc:chgData name="Jim Hogg" userId="34797abe98eaa765" providerId="LiveId" clId="{AACB119F-990B-4D47-B135-A723AA1A334A}"/>
    <pc:docChg chg="custSel modSld">
      <pc:chgData name="Jim Hogg" userId="34797abe98eaa765" providerId="LiveId" clId="{AACB119F-990B-4D47-B135-A723AA1A334A}" dt="2020-01-21T15:09:27.150" v="227" actId="14100"/>
      <pc:docMkLst>
        <pc:docMk/>
      </pc:docMkLst>
      <pc:sldChg chg="addSp modSp">
        <pc:chgData name="Jim Hogg" userId="34797abe98eaa765" providerId="LiveId" clId="{AACB119F-990B-4D47-B135-A723AA1A334A}" dt="2020-01-21T15:02:28.584" v="148" actId="1076"/>
        <pc:sldMkLst>
          <pc:docMk/>
          <pc:sldMk cId="2389633141" sldId="319"/>
        </pc:sldMkLst>
        <pc:spChg chg="mod">
          <ac:chgData name="Jim Hogg" userId="34797abe98eaa765" providerId="LiveId" clId="{AACB119F-990B-4D47-B135-A723AA1A334A}" dt="2020-01-20T17:11:22.489" v="38" actId="1076"/>
          <ac:spMkLst>
            <pc:docMk/>
            <pc:sldMk cId="2389633141" sldId="319"/>
            <ac:spMk id="2" creationId="{416DD50D-56C0-4975-8CD6-D7173AC3DFB5}"/>
          </ac:spMkLst>
        </pc:spChg>
        <pc:spChg chg="mod">
          <ac:chgData name="Jim Hogg" userId="34797abe98eaa765" providerId="LiveId" clId="{AACB119F-990B-4D47-B135-A723AA1A334A}" dt="2020-01-07T21:07:16.015" v="37" actId="20577"/>
          <ac:spMkLst>
            <pc:docMk/>
            <pc:sldMk cId="2389633141" sldId="319"/>
            <ac:spMk id="9" creationId="{D84941D0-79E8-478C-8ECE-816A16885A0E}"/>
          </ac:spMkLst>
        </pc:spChg>
        <pc:spChg chg="add mod">
          <ac:chgData name="Jim Hogg" userId="34797abe98eaa765" providerId="LiveId" clId="{AACB119F-990B-4D47-B135-A723AA1A334A}" dt="2020-01-21T15:02:28.584" v="148" actId="1076"/>
          <ac:spMkLst>
            <pc:docMk/>
            <pc:sldMk cId="2389633141" sldId="319"/>
            <ac:spMk id="11" creationId="{B1763B8F-1E5F-4F66-99E8-808C3D1FF133}"/>
          </ac:spMkLst>
        </pc:spChg>
      </pc:sldChg>
      <pc:sldChg chg="modSp">
        <pc:chgData name="Jim Hogg" userId="34797abe98eaa765" providerId="LiveId" clId="{AACB119F-990B-4D47-B135-A723AA1A334A}" dt="2020-01-21T15:02:50.979" v="155" actId="6549"/>
        <pc:sldMkLst>
          <pc:docMk/>
          <pc:sldMk cId="2081596467" sldId="397"/>
        </pc:sldMkLst>
        <pc:spChg chg="mod">
          <ac:chgData name="Jim Hogg" userId="34797abe98eaa765" providerId="LiveId" clId="{AACB119F-990B-4D47-B135-A723AA1A334A}" dt="2020-01-21T15:02:50.979" v="155" actId="6549"/>
          <ac:spMkLst>
            <pc:docMk/>
            <pc:sldMk cId="2081596467" sldId="397"/>
            <ac:spMk id="2" creationId="{416DD50D-56C0-4975-8CD6-D7173AC3DFB5}"/>
          </ac:spMkLst>
        </pc:spChg>
      </pc:sldChg>
      <pc:sldChg chg="addSp modSp">
        <pc:chgData name="Jim Hogg" userId="34797abe98eaa765" providerId="LiveId" clId="{AACB119F-990B-4D47-B135-A723AA1A334A}" dt="2020-01-21T15:09:27.150" v="227" actId="14100"/>
        <pc:sldMkLst>
          <pc:docMk/>
          <pc:sldMk cId="3658146730" sldId="408"/>
        </pc:sldMkLst>
        <pc:spChg chg="add mod">
          <ac:chgData name="Jim Hogg" userId="34797abe98eaa765" providerId="LiveId" clId="{AACB119F-990B-4D47-B135-A723AA1A334A}" dt="2020-01-21T15:09:27.150" v="227" actId="14100"/>
          <ac:spMkLst>
            <pc:docMk/>
            <pc:sldMk cId="3658146730" sldId="408"/>
            <ac:spMk id="10" creationId="{2E8AABCE-DED9-457B-BFD8-0C4610045193}"/>
          </ac:spMkLst>
        </pc:spChg>
      </pc:sldChg>
      <pc:sldChg chg="modSp">
        <pc:chgData name="Jim Hogg" userId="34797abe98eaa765" providerId="LiveId" clId="{AACB119F-990B-4D47-B135-A723AA1A334A}" dt="2020-01-21T02:01:18.298" v="113" actId="6549"/>
        <pc:sldMkLst>
          <pc:docMk/>
          <pc:sldMk cId="615937093" sldId="412"/>
        </pc:sldMkLst>
        <pc:spChg chg="mod">
          <ac:chgData name="Jim Hogg" userId="34797abe98eaa765" providerId="LiveId" clId="{AACB119F-990B-4D47-B135-A723AA1A334A}" dt="2020-01-21T02:01:18.298" v="113" actId="6549"/>
          <ac:spMkLst>
            <pc:docMk/>
            <pc:sldMk cId="615937093" sldId="412"/>
            <ac:spMk id="7" creationId="{7E475C03-58A2-49FB-917F-B335312A78D2}"/>
          </ac:spMkLst>
        </pc:spChg>
      </pc:sldChg>
      <pc:sldChg chg="modSp">
        <pc:chgData name="Jim Hogg" userId="34797abe98eaa765" providerId="LiveId" clId="{AACB119F-990B-4D47-B135-A723AA1A334A}" dt="2020-01-07T20:59:48.090" v="18" actId="14100"/>
        <pc:sldMkLst>
          <pc:docMk/>
          <pc:sldMk cId="1332238106" sldId="423"/>
        </pc:sldMkLst>
        <pc:spChg chg="mod">
          <ac:chgData name="Jim Hogg" userId="34797abe98eaa765" providerId="LiveId" clId="{AACB119F-990B-4D47-B135-A723AA1A334A}" dt="2020-01-07T20:59:48.090" v="18" actId="14100"/>
          <ac:spMkLst>
            <pc:docMk/>
            <pc:sldMk cId="1332238106" sldId="423"/>
            <ac:spMk id="4" creationId="{81D7B9D6-B702-46DB-9195-278CC68669AA}"/>
          </ac:spMkLst>
        </pc:spChg>
      </pc:sldChg>
      <pc:sldChg chg="modSp">
        <pc:chgData name="Jim Hogg" userId="34797abe98eaa765" providerId="LiveId" clId="{AACB119F-990B-4D47-B135-A723AA1A334A}" dt="2020-01-21T01:36:40.259" v="101" actId="20577"/>
        <pc:sldMkLst>
          <pc:docMk/>
          <pc:sldMk cId="3497520585" sldId="424"/>
        </pc:sldMkLst>
        <pc:spChg chg="mod">
          <ac:chgData name="Jim Hogg" userId="34797abe98eaa765" providerId="LiveId" clId="{AACB119F-990B-4D47-B135-A723AA1A334A}" dt="2020-01-21T01:36:40.259" v="101" actId="20577"/>
          <ac:spMkLst>
            <pc:docMk/>
            <pc:sldMk cId="3497520585" sldId="424"/>
            <ac:spMk id="8" creationId="{3676A577-8DF0-42A4-BA49-76505F97AE58}"/>
          </ac:spMkLst>
        </pc:spChg>
      </pc:sldChg>
      <pc:sldChg chg="modSp">
        <pc:chgData name="Jim Hogg" userId="34797abe98eaa765" providerId="LiveId" clId="{AACB119F-990B-4D47-B135-A723AA1A334A}" dt="2020-01-07T21:01:47.991" v="29" actId="6549"/>
        <pc:sldMkLst>
          <pc:docMk/>
          <pc:sldMk cId="1443521453" sldId="426"/>
        </pc:sldMkLst>
        <pc:spChg chg="mod">
          <ac:chgData name="Jim Hogg" userId="34797abe98eaa765" providerId="LiveId" clId="{AACB119F-990B-4D47-B135-A723AA1A334A}" dt="2020-01-07T21:01:47.991" v="29" actId="6549"/>
          <ac:spMkLst>
            <pc:docMk/>
            <pc:sldMk cId="1443521453" sldId="426"/>
            <ac:spMk id="16" creationId="{3676A577-8DF0-42A4-BA49-76505F97AE58}"/>
          </ac:spMkLst>
        </pc:spChg>
      </pc:sldChg>
    </pc:docChg>
  </pc:docChgLst>
  <pc:docChgLst>
    <pc:chgData name="Jim Hogg" userId="34797abe98eaa765" providerId="LiveId" clId="{F09119E0-0C5C-4B0A-A48A-D53CEC8B8B12}"/>
    <pc:docChg chg="custSel modSld modMainMaster">
      <pc:chgData name="Jim Hogg" userId="34797abe98eaa765" providerId="LiveId" clId="{F09119E0-0C5C-4B0A-A48A-D53CEC8B8B12}" dt="2022-01-03T17:58:21.730" v="285" actId="1076"/>
      <pc:docMkLst>
        <pc:docMk/>
      </pc:docMkLst>
      <pc:sldChg chg="modSp mod">
        <pc:chgData name="Jim Hogg" userId="34797abe98eaa765" providerId="LiveId" clId="{F09119E0-0C5C-4B0A-A48A-D53CEC8B8B12}" dt="2022-01-03T17:56:56.085" v="275" actId="2711"/>
        <pc:sldMkLst>
          <pc:docMk/>
          <pc:sldMk cId="0" sldId="263"/>
        </pc:sldMkLst>
        <pc:spChg chg="mod">
          <ac:chgData name="Jim Hogg" userId="34797abe98eaa765" providerId="LiveId" clId="{F09119E0-0C5C-4B0A-A48A-D53CEC8B8B12}" dt="2022-01-03T17:55:24.260" v="264" actId="14100"/>
          <ac:spMkLst>
            <pc:docMk/>
            <pc:sldMk cId="0" sldId="263"/>
            <ac:spMk id="16" creationId="{8679435A-D12C-4070-9A1E-7F854D695261}"/>
          </ac:spMkLst>
        </pc:spChg>
        <pc:spChg chg="mod">
          <ac:chgData name="Jim Hogg" userId="34797abe98eaa765" providerId="LiveId" clId="{F09119E0-0C5C-4B0A-A48A-D53CEC8B8B12}" dt="2022-01-03T17:56:56.085" v="275" actId="2711"/>
          <ac:spMkLst>
            <pc:docMk/>
            <pc:sldMk cId="0" sldId="263"/>
            <ac:spMk id="139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56:48.997" v="274" actId="2711"/>
        <pc:sldMkLst>
          <pc:docMk/>
          <pc:sldMk cId="0" sldId="267"/>
        </pc:sldMkLst>
        <pc:spChg chg="mod">
          <ac:chgData name="Jim Hogg" userId="34797abe98eaa765" providerId="LiveId" clId="{F09119E0-0C5C-4B0A-A48A-D53CEC8B8B12}" dt="2022-01-03T17:56:11.485" v="267" actId="2711"/>
          <ac:spMkLst>
            <pc:docMk/>
            <pc:sldMk cId="0" sldId="267"/>
            <ac:spMk id="3" creationId="{4C55A920-3749-48C1-9695-75D2A2CF51D3}"/>
          </ac:spMkLst>
        </pc:spChg>
        <pc:spChg chg="mod">
          <ac:chgData name="Jim Hogg" userId="34797abe98eaa765" providerId="LiveId" clId="{F09119E0-0C5C-4B0A-A48A-D53CEC8B8B12}" dt="2022-01-03T17:56:11.485" v="267" actId="2711"/>
          <ac:spMkLst>
            <pc:docMk/>
            <pc:sldMk cId="0" sldId="267"/>
            <ac:spMk id="4" creationId="{8BBF0807-7638-4EDC-B07E-7D3B012C8532}"/>
          </ac:spMkLst>
        </pc:spChg>
        <pc:spChg chg="mod">
          <ac:chgData name="Jim Hogg" userId="34797abe98eaa765" providerId="LiveId" clId="{F09119E0-0C5C-4B0A-A48A-D53CEC8B8B12}" dt="2022-01-03T17:56:48.997" v="274" actId="2711"/>
          <ac:spMkLst>
            <pc:docMk/>
            <pc:sldMk cId="0" sldId="267"/>
            <ac:spMk id="177" creationId="{00000000-0000-0000-0000-000000000000}"/>
          </ac:spMkLst>
        </pc:spChg>
        <pc:spChg chg="mod">
          <ac:chgData name="Jim Hogg" userId="34797abe98eaa765" providerId="LiveId" clId="{F09119E0-0C5C-4B0A-A48A-D53CEC8B8B12}" dt="2022-01-03T17:56:29.564" v="270" actId="1076"/>
          <ac:spMkLst>
            <pc:docMk/>
            <pc:sldMk cId="0" sldId="267"/>
            <ac:spMk id="178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36:40.082" v="24" actId="403"/>
        <pc:sldMkLst>
          <pc:docMk/>
          <pc:sldMk cId="2389633141" sldId="319"/>
        </pc:sldMkLst>
        <pc:spChg chg="mod">
          <ac:chgData name="Jim Hogg" userId="34797abe98eaa765" providerId="LiveId" clId="{F09119E0-0C5C-4B0A-A48A-D53CEC8B8B12}" dt="2022-01-03T17:30:46.607" v="0" actId="404"/>
          <ac:spMkLst>
            <pc:docMk/>
            <pc:sldMk cId="2389633141" sldId="319"/>
            <ac:spMk id="2" creationId="{416DD50D-56C0-4975-8CD6-D7173AC3DFB5}"/>
          </ac:spMkLst>
        </pc:spChg>
        <pc:spChg chg="mod">
          <ac:chgData name="Jim Hogg" userId="34797abe98eaa765" providerId="LiveId" clId="{F09119E0-0C5C-4B0A-A48A-D53CEC8B8B12}" dt="2022-01-03T17:33:22.154" v="11" actId="14100"/>
          <ac:spMkLst>
            <pc:docMk/>
            <pc:sldMk cId="2389633141" sldId="319"/>
            <ac:spMk id="9" creationId="{D84941D0-79E8-478C-8ECE-816A16885A0E}"/>
          </ac:spMkLst>
        </pc:spChg>
        <pc:spChg chg="mod">
          <ac:chgData name="Jim Hogg" userId="34797abe98eaa765" providerId="LiveId" clId="{F09119E0-0C5C-4B0A-A48A-D53CEC8B8B12}" dt="2022-01-03T17:33:15.426" v="10" actId="14100"/>
          <ac:spMkLst>
            <pc:docMk/>
            <pc:sldMk cId="2389633141" sldId="319"/>
            <ac:spMk id="10" creationId="{D41BD942-A032-40B4-9E17-B8F4D562AFF1}"/>
          </ac:spMkLst>
        </pc:spChg>
        <pc:spChg chg="mod">
          <ac:chgData name="Jim Hogg" userId="34797abe98eaa765" providerId="LiveId" clId="{F09119E0-0C5C-4B0A-A48A-D53CEC8B8B12}" dt="2022-01-03T17:36:40.082" v="24" actId="403"/>
          <ac:spMkLst>
            <pc:docMk/>
            <pc:sldMk cId="2389633141" sldId="319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55:39.102" v="265" actId="404"/>
        <pc:sldMkLst>
          <pc:docMk/>
          <pc:sldMk cId="2041553168" sldId="361"/>
        </pc:sldMkLst>
        <pc:spChg chg="mod">
          <ac:chgData name="Jim Hogg" userId="34797abe98eaa765" providerId="LiveId" clId="{F09119E0-0C5C-4B0A-A48A-D53CEC8B8B12}" dt="2022-01-03T17:55:39.102" v="265" actId="404"/>
          <ac:spMkLst>
            <pc:docMk/>
            <pc:sldMk cId="2041553168" sldId="361"/>
            <ac:spMk id="7" creationId="{28B0498E-51A8-4E82-9FD2-211E3F70AD42}"/>
          </ac:spMkLst>
        </pc:spChg>
      </pc:sldChg>
      <pc:sldChg chg="modSp mod">
        <pc:chgData name="Jim Hogg" userId="34797abe98eaa765" providerId="LiveId" clId="{F09119E0-0C5C-4B0A-A48A-D53CEC8B8B12}" dt="2022-01-03T17:39:36.663" v="35" actId="2711"/>
        <pc:sldMkLst>
          <pc:docMk/>
          <pc:sldMk cId="2081596467" sldId="397"/>
        </pc:sldMkLst>
        <pc:spChg chg="mod">
          <ac:chgData name="Jim Hogg" userId="34797abe98eaa765" providerId="LiveId" clId="{F09119E0-0C5C-4B0A-A48A-D53CEC8B8B12}" dt="2022-01-03T17:34:59.923" v="19" actId="404"/>
          <ac:spMkLst>
            <pc:docMk/>
            <pc:sldMk cId="2081596467" sldId="397"/>
            <ac:spMk id="2" creationId="{416DD50D-56C0-4975-8CD6-D7173AC3DFB5}"/>
          </ac:spMkLst>
        </pc:spChg>
        <pc:spChg chg="mod">
          <ac:chgData name="Jim Hogg" userId="34797abe98eaa765" providerId="LiveId" clId="{F09119E0-0C5C-4B0A-A48A-D53CEC8B8B12}" dt="2022-01-03T17:39:36.663" v="35" actId="2711"/>
          <ac:spMkLst>
            <pc:docMk/>
            <pc:sldMk cId="2081596467" sldId="397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41:41.827" v="81" actId="6549"/>
        <pc:sldMkLst>
          <pc:docMk/>
          <pc:sldMk cId="2340299267" sldId="398"/>
        </pc:sldMkLst>
        <pc:spChg chg="mod">
          <ac:chgData name="Jim Hogg" userId="34797abe98eaa765" providerId="LiveId" clId="{F09119E0-0C5C-4B0A-A48A-D53CEC8B8B12}" dt="2022-01-03T17:40:28.069" v="64" actId="6549"/>
          <ac:spMkLst>
            <pc:docMk/>
            <pc:sldMk cId="2340299267" sldId="398"/>
            <ac:spMk id="11" creationId="{3676A577-8DF0-42A4-BA49-76505F97AE58}"/>
          </ac:spMkLst>
        </pc:spChg>
        <pc:spChg chg="mod">
          <ac:chgData name="Jim Hogg" userId="34797abe98eaa765" providerId="LiveId" clId="{F09119E0-0C5C-4B0A-A48A-D53CEC8B8B12}" dt="2022-01-03T17:41:41.827" v="81" actId="6549"/>
          <ac:spMkLst>
            <pc:docMk/>
            <pc:sldMk cId="2340299267" sldId="398"/>
            <ac:spMk id="20" creationId="{9B185231-C5CA-42A1-97CC-A5A525AF152E}"/>
          </ac:spMkLst>
        </pc:spChg>
        <pc:spChg chg="mod">
          <ac:chgData name="Jim Hogg" userId="34797abe98eaa765" providerId="LiveId" clId="{F09119E0-0C5C-4B0A-A48A-D53CEC8B8B12}" dt="2022-01-03T17:40:49.062" v="65" actId="2711"/>
          <ac:spMkLst>
            <pc:docMk/>
            <pc:sldMk cId="2340299267" sldId="398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42:58.487" v="109" actId="2711"/>
        <pc:sldMkLst>
          <pc:docMk/>
          <pc:sldMk cId="1601915087" sldId="399"/>
        </pc:sldMkLst>
        <pc:spChg chg="mod">
          <ac:chgData name="Jim Hogg" userId="34797abe98eaa765" providerId="LiveId" clId="{F09119E0-0C5C-4B0A-A48A-D53CEC8B8B12}" dt="2022-01-03T17:41:54.036" v="90" actId="6549"/>
          <ac:spMkLst>
            <pc:docMk/>
            <pc:sldMk cId="1601915087" sldId="399"/>
            <ac:spMk id="11" creationId="{3676A577-8DF0-42A4-BA49-76505F97AE58}"/>
          </ac:spMkLst>
        </pc:spChg>
        <pc:spChg chg="mod">
          <ac:chgData name="Jim Hogg" userId="34797abe98eaa765" providerId="LiveId" clId="{F09119E0-0C5C-4B0A-A48A-D53CEC8B8B12}" dt="2022-01-03T17:42:05.826" v="101" actId="20577"/>
          <ac:spMkLst>
            <pc:docMk/>
            <pc:sldMk cId="1601915087" sldId="399"/>
            <ac:spMk id="33" creationId="{4C4392F0-B290-492B-B87A-DE64B7BE8FA5}"/>
          </ac:spMkLst>
        </pc:spChg>
        <pc:spChg chg="mod">
          <ac:chgData name="Jim Hogg" userId="34797abe98eaa765" providerId="LiveId" clId="{F09119E0-0C5C-4B0A-A48A-D53CEC8B8B12}" dt="2022-01-03T17:42:58.487" v="109" actId="2711"/>
          <ac:spMkLst>
            <pc:docMk/>
            <pc:sldMk cId="1601915087" sldId="399"/>
            <ac:spMk id="5123" creationId="{00000000-0000-0000-0000-000000000000}"/>
          </ac:spMkLst>
        </pc:spChg>
        <pc:picChg chg="mod">
          <ac:chgData name="Jim Hogg" userId="34797abe98eaa765" providerId="LiveId" clId="{F09119E0-0C5C-4B0A-A48A-D53CEC8B8B12}" dt="2022-01-03T17:42:49.717" v="108" actId="1076"/>
          <ac:picMkLst>
            <pc:docMk/>
            <pc:sldMk cId="1601915087" sldId="399"/>
            <ac:picMk id="4" creationId="{A636E3F3-5F81-4167-B247-FF4D23CE1A17}"/>
          </ac:picMkLst>
        </pc:picChg>
      </pc:sldChg>
      <pc:sldChg chg="modSp mod">
        <pc:chgData name="Jim Hogg" userId="34797abe98eaa765" providerId="LiveId" clId="{F09119E0-0C5C-4B0A-A48A-D53CEC8B8B12}" dt="2022-01-03T17:53:33.775" v="246" actId="2711"/>
        <pc:sldMkLst>
          <pc:docMk/>
          <pc:sldMk cId="4159098194" sldId="400"/>
        </pc:sldMkLst>
        <pc:spChg chg="mod">
          <ac:chgData name="Jim Hogg" userId="34797abe98eaa765" providerId="LiveId" clId="{F09119E0-0C5C-4B0A-A48A-D53CEC8B8B12}" dt="2022-01-03T17:53:33.775" v="246" actId="2711"/>
          <ac:spMkLst>
            <pc:docMk/>
            <pc:sldMk cId="4159098194" sldId="400"/>
            <ac:spMk id="3" creationId="{00000000-0000-0000-0000-000000000000}"/>
          </ac:spMkLst>
        </pc:spChg>
        <pc:spChg chg="mod">
          <ac:chgData name="Jim Hogg" userId="34797abe98eaa765" providerId="LiveId" clId="{F09119E0-0C5C-4B0A-A48A-D53CEC8B8B12}" dt="2022-01-03T17:52:53.825" v="244" actId="404"/>
          <ac:spMkLst>
            <pc:docMk/>
            <pc:sldMk cId="4159098194" sldId="400"/>
            <ac:spMk id="11" creationId="{3676A577-8DF0-42A4-BA49-76505F97AE58}"/>
          </ac:spMkLst>
        </pc:spChg>
        <pc:spChg chg="mod">
          <ac:chgData name="Jim Hogg" userId="34797abe98eaa765" providerId="LiveId" clId="{F09119E0-0C5C-4B0A-A48A-D53CEC8B8B12}" dt="2022-01-03T17:53:07.354" v="245" actId="404"/>
          <ac:spMkLst>
            <pc:docMk/>
            <pc:sldMk cId="4159098194" sldId="400"/>
            <ac:spMk id="22" creationId="{2BD8DDD1-39D2-4C9F-B312-9EEB38CB7199}"/>
          </ac:spMkLst>
        </pc:spChg>
        <pc:spChg chg="mod">
          <ac:chgData name="Jim Hogg" userId="34797abe98eaa765" providerId="LiveId" clId="{F09119E0-0C5C-4B0A-A48A-D53CEC8B8B12}" dt="2022-01-03T17:53:07.354" v="245" actId="404"/>
          <ac:spMkLst>
            <pc:docMk/>
            <pc:sldMk cId="4159098194" sldId="400"/>
            <ac:spMk id="24" creationId="{67AC5051-328A-436B-88E1-41B8448677E4}"/>
          </ac:spMkLst>
        </pc:spChg>
        <pc:spChg chg="mod">
          <ac:chgData name="Jim Hogg" userId="34797abe98eaa765" providerId="LiveId" clId="{F09119E0-0C5C-4B0A-A48A-D53CEC8B8B12}" dt="2022-01-03T17:53:07.354" v="245" actId="404"/>
          <ac:spMkLst>
            <pc:docMk/>
            <pc:sldMk cId="4159098194" sldId="400"/>
            <ac:spMk id="25" creationId="{D86C0B03-00E2-418E-85EE-EEE4EE160A60}"/>
          </ac:spMkLst>
        </pc:spChg>
        <pc:spChg chg="mod">
          <ac:chgData name="Jim Hogg" userId="34797abe98eaa765" providerId="LiveId" clId="{F09119E0-0C5C-4B0A-A48A-D53CEC8B8B12}" dt="2022-01-03T17:53:33.775" v="246" actId="2711"/>
          <ac:spMkLst>
            <pc:docMk/>
            <pc:sldMk cId="4159098194" sldId="400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53:58.887" v="248" actId="2711"/>
        <pc:sldMkLst>
          <pc:docMk/>
          <pc:sldMk cId="1412553788" sldId="401"/>
        </pc:sldMkLst>
        <pc:spChg chg="mod">
          <ac:chgData name="Jim Hogg" userId="34797abe98eaa765" providerId="LiveId" clId="{F09119E0-0C5C-4B0A-A48A-D53CEC8B8B12}" dt="2022-01-03T17:53:58.887" v="248" actId="2711"/>
          <ac:spMkLst>
            <pc:docMk/>
            <pc:sldMk cId="1412553788" sldId="401"/>
            <ac:spMk id="3" creationId="{00000000-0000-0000-0000-000000000000}"/>
          </ac:spMkLst>
        </pc:spChg>
        <pc:spChg chg="mod">
          <ac:chgData name="Jim Hogg" userId="34797abe98eaa765" providerId="LiveId" clId="{F09119E0-0C5C-4B0A-A48A-D53CEC8B8B12}" dt="2022-01-03T17:53:40.699" v="247" actId="404"/>
          <ac:spMkLst>
            <pc:docMk/>
            <pc:sldMk cId="1412553788" sldId="401"/>
            <ac:spMk id="11" creationId="{3676A577-8DF0-42A4-BA49-76505F97AE58}"/>
          </ac:spMkLst>
        </pc:spChg>
        <pc:spChg chg="mod">
          <ac:chgData name="Jim Hogg" userId="34797abe98eaa765" providerId="LiveId" clId="{F09119E0-0C5C-4B0A-A48A-D53CEC8B8B12}" dt="2022-01-03T17:53:58.887" v="248" actId="2711"/>
          <ac:spMkLst>
            <pc:docMk/>
            <pc:sldMk cId="1412553788" sldId="401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54:31.094" v="256" actId="2711"/>
        <pc:sldMkLst>
          <pc:docMk/>
          <pc:sldMk cId="1048997125" sldId="402"/>
        </pc:sldMkLst>
        <pc:spChg chg="mod">
          <ac:chgData name="Jim Hogg" userId="34797abe98eaa765" providerId="LiveId" clId="{F09119E0-0C5C-4B0A-A48A-D53CEC8B8B12}" dt="2022-01-03T17:54:31.094" v="256" actId="2711"/>
          <ac:spMkLst>
            <pc:docMk/>
            <pc:sldMk cId="1048997125" sldId="402"/>
            <ac:spMk id="3" creationId="{00000000-0000-0000-0000-000000000000}"/>
          </ac:spMkLst>
        </pc:spChg>
        <pc:spChg chg="mod">
          <ac:chgData name="Jim Hogg" userId="34797abe98eaa765" providerId="LiveId" clId="{F09119E0-0C5C-4B0A-A48A-D53CEC8B8B12}" dt="2022-01-03T17:54:23.437" v="254" actId="1076"/>
          <ac:spMkLst>
            <pc:docMk/>
            <pc:sldMk cId="1048997125" sldId="402"/>
            <ac:spMk id="6" creationId="{8AF91D0A-989D-448B-9A44-E55228A80F45}"/>
          </ac:spMkLst>
        </pc:spChg>
        <pc:spChg chg="mod">
          <ac:chgData name="Jim Hogg" userId="34797abe98eaa765" providerId="LiveId" clId="{F09119E0-0C5C-4B0A-A48A-D53CEC8B8B12}" dt="2022-01-03T17:54:25.316" v="255" actId="1076"/>
          <ac:spMkLst>
            <pc:docMk/>
            <pc:sldMk cId="1048997125" sldId="402"/>
            <ac:spMk id="7" creationId="{E41C0D7C-8961-48BC-8D70-0621C3069EA3}"/>
          </ac:spMkLst>
        </pc:spChg>
        <pc:spChg chg="mod">
          <ac:chgData name="Jim Hogg" userId="34797abe98eaa765" providerId="LiveId" clId="{F09119E0-0C5C-4B0A-A48A-D53CEC8B8B12}" dt="2022-01-03T17:54:31.094" v="256" actId="2711"/>
          <ac:spMkLst>
            <pc:docMk/>
            <pc:sldMk cId="1048997125" sldId="402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54:49.664" v="258" actId="404"/>
        <pc:sldMkLst>
          <pc:docMk/>
          <pc:sldMk cId="3988828522" sldId="403"/>
        </pc:sldMkLst>
        <pc:spChg chg="mod">
          <ac:chgData name="Jim Hogg" userId="34797abe98eaa765" providerId="LiveId" clId="{F09119E0-0C5C-4B0A-A48A-D53CEC8B8B12}" dt="2022-01-03T17:54:49.664" v="258" actId="404"/>
          <ac:spMkLst>
            <pc:docMk/>
            <pc:sldMk cId="3988828522" sldId="403"/>
            <ac:spMk id="4" creationId="{9D37F62A-D998-456C-9E10-AF0848586A60}"/>
          </ac:spMkLst>
        </pc:spChg>
        <pc:spChg chg="mod">
          <ac:chgData name="Jim Hogg" userId="34797abe98eaa765" providerId="LiveId" clId="{F09119E0-0C5C-4B0A-A48A-D53CEC8B8B12}" dt="2022-01-03T17:54:45.752" v="257" actId="404"/>
          <ac:spMkLst>
            <pc:docMk/>
            <pc:sldMk cId="3988828522" sldId="403"/>
            <ac:spMk id="5" creationId="{F163160F-6CD9-4C46-AB4A-277D7972ADC0}"/>
          </ac:spMkLst>
        </pc:spChg>
        <pc:spChg chg="mod">
          <ac:chgData name="Jim Hogg" userId="34797abe98eaa765" providerId="LiveId" clId="{F09119E0-0C5C-4B0A-A48A-D53CEC8B8B12}" dt="2022-01-03T17:54:49.664" v="258" actId="404"/>
          <ac:spMkLst>
            <pc:docMk/>
            <pc:sldMk cId="3988828522" sldId="403"/>
            <ac:spMk id="6" creationId="{39CF6149-665C-4994-9089-F48F0B8B586F}"/>
          </ac:spMkLst>
        </pc:spChg>
        <pc:spChg chg="mod">
          <ac:chgData name="Jim Hogg" userId="34797abe98eaa765" providerId="LiveId" clId="{F09119E0-0C5C-4B0A-A48A-D53CEC8B8B12}" dt="2022-01-03T17:54:45.752" v="257" actId="404"/>
          <ac:spMkLst>
            <pc:docMk/>
            <pc:sldMk cId="3988828522" sldId="403"/>
            <ac:spMk id="7" creationId="{28B0498E-51A8-4E82-9FD2-211E3F70AD42}"/>
          </ac:spMkLst>
        </pc:spChg>
      </pc:sldChg>
      <pc:sldChg chg="modSp mod">
        <pc:chgData name="Jim Hogg" userId="34797abe98eaa765" providerId="LiveId" clId="{F09119E0-0C5C-4B0A-A48A-D53CEC8B8B12}" dt="2022-01-03T17:58:02.167" v="282" actId="14100"/>
        <pc:sldMkLst>
          <pc:docMk/>
          <pc:sldMk cId="2189469003" sldId="407"/>
        </pc:sldMkLst>
        <pc:spChg chg="mod">
          <ac:chgData name="Jim Hogg" userId="34797abe98eaa765" providerId="LiveId" clId="{F09119E0-0C5C-4B0A-A48A-D53CEC8B8B12}" dt="2022-01-03T17:58:02.167" v="282" actId="14100"/>
          <ac:spMkLst>
            <pc:docMk/>
            <pc:sldMk cId="2189469003" sldId="407"/>
            <ac:spMk id="4" creationId="{A4E35BE7-F2C5-497C-A585-AF7584D67C72}"/>
          </ac:spMkLst>
        </pc:spChg>
        <pc:spChg chg="mod">
          <ac:chgData name="Jim Hogg" userId="34797abe98eaa765" providerId="LiveId" clId="{F09119E0-0C5C-4B0A-A48A-D53CEC8B8B12}" dt="2022-01-03T17:58:02.167" v="282" actId="14100"/>
          <ac:spMkLst>
            <pc:docMk/>
            <pc:sldMk cId="2189469003" sldId="407"/>
            <ac:spMk id="5" creationId="{0763CEB5-BC1E-4D2B-9713-4B34A1355478}"/>
          </ac:spMkLst>
        </pc:spChg>
      </pc:sldChg>
      <pc:sldChg chg="modSp mod">
        <pc:chgData name="Jim Hogg" userId="34797abe98eaa765" providerId="LiveId" clId="{F09119E0-0C5C-4B0A-A48A-D53CEC8B8B12}" dt="2022-01-03T17:44:00.441" v="145" actId="20577"/>
        <pc:sldMkLst>
          <pc:docMk/>
          <pc:sldMk cId="3768339841" sldId="410"/>
        </pc:sldMkLst>
        <pc:spChg chg="mod">
          <ac:chgData name="Jim Hogg" userId="34797abe98eaa765" providerId="LiveId" clId="{F09119E0-0C5C-4B0A-A48A-D53CEC8B8B12}" dt="2022-01-03T17:43:11.569" v="110" actId="404"/>
          <ac:spMkLst>
            <pc:docMk/>
            <pc:sldMk cId="3768339841" sldId="410"/>
            <ac:spMk id="11" creationId="{3676A577-8DF0-42A4-BA49-76505F97AE58}"/>
          </ac:spMkLst>
        </pc:spChg>
        <pc:spChg chg="mod">
          <ac:chgData name="Jim Hogg" userId="34797abe98eaa765" providerId="LiveId" clId="{F09119E0-0C5C-4B0A-A48A-D53CEC8B8B12}" dt="2022-01-03T17:44:00.441" v="145" actId="20577"/>
          <ac:spMkLst>
            <pc:docMk/>
            <pc:sldMk cId="3768339841" sldId="410"/>
            <ac:spMk id="24" creationId="{52504D6F-96F0-40D3-ACAA-C91A04676DE7}"/>
          </ac:spMkLst>
        </pc:spChg>
        <pc:spChg chg="mod">
          <ac:chgData name="Jim Hogg" userId="34797abe98eaa765" providerId="LiveId" clId="{F09119E0-0C5C-4B0A-A48A-D53CEC8B8B12}" dt="2022-01-03T17:43:11.569" v="110" actId="404"/>
          <ac:spMkLst>
            <pc:docMk/>
            <pc:sldMk cId="3768339841" sldId="410"/>
            <ac:spMk id="25" creationId="{5054FDCC-AD70-4787-BE3A-F89A28E26C9E}"/>
          </ac:spMkLst>
        </pc:spChg>
        <pc:spChg chg="mod">
          <ac:chgData name="Jim Hogg" userId="34797abe98eaa765" providerId="LiveId" clId="{F09119E0-0C5C-4B0A-A48A-D53CEC8B8B12}" dt="2022-01-03T17:43:18.013" v="111" actId="2711"/>
          <ac:spMkLst>
            <pc:docMk/>
            <pc:sldMk cId="3768339841" sldId="410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49:28.137" v="157" actId="2711"/>
        <pc:sldMkLst>
          <pc:docMk/>
          <pc:sldMk cId="559061067" sldId="411"/>
        </pc:sldMkLst>
        <pc:spChg chg="mod">
          <ac:chgData name="Jim Hogg" userId="34797abe98eaa765" providerId="LiveId" clId="{F09119E0-0C5C-4B0A-A48A-D53CEC8B8B12}" dt="2022-01-03T17:48:45.184" v="151" actId="404"/>
          <ac:spMkLst>
            <pc:docMk/>
            <pc:sldMk cId="559061067" sldId="411"/>
            <ac:spMk id="7" creationId="{7E475C03-58A2-49FB-917F-B335312A78D2}"/>
          </ac:spMkLst>
        </pc:spChg>
        <pc:spChg chg="mod">
          <ac:chgData name="Jim Hogg" userId="34797abe98eaa765" providerId="LiveId" clId="{F09119E0-0C5C-4B0A-A48A-D53CEC8B8B12}" dt="2022-01-03T17:48:51.135" v="156" actId="20577"/>
          <ac:spMkLst>
            <pc:docMk/>
            <pc:sldMk cId="559061067" sldId="411"/>
            <ac:spMk id="11" creationId="{3676A577-8DF0-42A4-BA49-76505F97AE58}"/>
          </ac:spMkLst>
        </pc:spChg>
        <pc:spChg chg="mod">
          <ac:chgData name="Jim Hogg" userId="34797abe98eaa765" providerId="LiveId" clId="{F09119E0-0C5C-4B0A-A48A-D53CEC8B8B12}" dt="2022-01-03T17:49:28.137" v="157" actId="2711"/>
          <ac:spMkLst>
            <pc:docMk/>
            <pc:sldMk cId="559061067" sldId="411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51:01.848" v="232" actId="2711"/>
        <pc:sldMkLst>
          <pc:docMk/>
          <pc:sldMk cId="615937093" sldId="412"/>
        </pc:sldMkLst>
        <pc:spChg chg="mod">
          <ac:chgData name="Jim Hogg" userId="34797abe98eaa765" providerId="LiveId" clId="{F09119E0-0C5C-4B0A-A48A-D53CEC8B8B12}" dt="2022-01-03T17:51:01.848" v="232" actId="2711"/>
          <ac:spMkLst>
            <pc:docMk/>
            <pc:sldMk cId="615937093" sldId="412"/>
            <ac:spMk id="3" creationId="{00000000-0000-0000-0000-000000000000}"/>
          </ac:spMkLst>
        </pc:spChg>
        <pc:spChg chg="mod">
          <ac:chgData name="Jim Hogg" userId="34797abe98eaa765" providerId="LiveId" clId="{F09119E0-0C5C-4B0A-A48A-D53CEC8B8B12}" dt="2022-01-03T17:50:35.339" v="231" actId="313"/>
          <ac:spMkLst>
            <pc:docMk/>
            <pc:sldMk cId="615937093" sldId="412"/>
            <ac:spMk id="7" creationId="{7E475C03-58A2-49FB-917F-B335312A78D2}"/>
          </ac:spMkLst>
        </pc:spChg>
        <pc:spChg chg="mod">
          <ac:chgData name="Jim Hogg" userId="34797abe98eaa765" providerId="LiveId" clId="{F09119E0-0C5C-4B0A-A48A-D53CEC8B8B12}" dt="2022-01-03T17:49:34.848" v="158" actId="404"/>
          <ac:spMkLst>
            <pc:docMk/>
            <pc:sldMk cId="615937093" sldId="412"/>
            <ac:spMk id="11" creationId="{3676A577-8DF0-42A4-BA49-76505F97AE58}"/>
          </ac:spMkLst>
        </pc:spChg>
        <pc:spChg chg="mod">
          <ac:chgData name="Jim Hogg" userId="34797abe98eaa765" providerId="LiveId" clId="{F09119E0-0C5C-4B0A-A48A-D53CEC8B8B12}" dt="2022-01-03T17:51:01.848" v="232" actId="2711"/>
          <ac:spMkLst>
            <pc:docMk/>
            <pc:sldMk cId="615937093" sldId="412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57:43.734" v="279" actId="14100"/>
        <pc:sldMkLst>
          <pc:docMk/>
          <pc:sldMk cId="621757586" sldId="416"/>
        </pc:sldMkLst>
        <pc:spChg chg="mod">
          <ac:chgData name="Jim Hogg" userId="34797abe98eaa765" providerId="LiveId" clId="{F09119E0-0C5C-4B0A-A48A-D53CEC8B8B12}" dt="2022-01-03T17:57:37.158" v="277" actId="404"/>
          <ac:spMkLst>
            <pc:docMk/>
            <pc:sldMk cId="621757586" sldId="416"/>
            <ac:spMk id="8" creationId="{04EB5F51-877F-4EF8-A3EF-82CC9225B418}"/>
          </ac:spMkLst>
        </pc:spChg>
        <pc:spChg chg="mod">
          <ac:chgData name="Jim Hogg" userId="34797abe98eaa765" providerId="LiveId" clId="{F09119E0-0C5C-4B0A-A48A-D53CEC8B8B12}" dt="2022-01-03T17:57:43.734" v="279" actId="14100"/>
          <ac:spMkLst>
            <pc:docMk/>
            <pc:sldMk cId="621757586" sldId="416"/>
            <ac:spMk id="11" creationId="{F2D10F09-DD84-4876-B863-6827E5BFC8FD}"/>
          </ac:spMkLst>
        </pc:spChg>
      </pc:sldChg>
      <pc:sldChg chg="modSp mod">
        <pc:chgData name="Jim Hogg" userId="34797abe98eaa765" providerId="LiveId" clId="{F09119E0-0C5C-4B0A-A48A-D53CEC8B8B12}" dt="2022-01-03T17:58:21.730" v="285" actId="1076"/>
        <pc:sldMkLst>
          <pc:docMk/>
          <pc:sldMk cId="527613650" sldId="417"/>
        </pc:sldMkLst>
        <pc:spChg chg="mod">
          <ac:chgData name="Jim Hogg" userId="34797abe98eaa765" providerId="LiveId" clId="{F09119E0-0C5C-4B0A-A48A-D53CEC8B8B12}" dt="2022-01-03T17:58:21.730" v="285" actId="1076"/>
          <ac:spMkLst>
            <pc:docMk/>
            <pc:sldMk cId="527613650" sldId="417"/>
            <ac:spMk id="4" creationId="{53263094-F8F6-43A2-905F-BE8DE0F54362}"/>
          </ac:spMkLst>
        </pc:spChg>
      </pc:sldChg>
      <pc:sldChg chg="modSp mod">
        <pc:chgData name="Jim Hogg" userId="34797abe98eaa765" providerId="LiveId" clId="{F09119E0-0C5C-4B0A-A48A-D53CEC8B8B12}" dt="2022-01-03T17:51:56.935" v="237" actId="1076"/>
        <pc:sldMkLst>
          <pc:docMk/>
          <pc:sldMk cId="3019231262" sldId="418"/>
        </pc:sldMkLst>
        <pc:spChg chg="mod">
          <ac:chgData name="Jim Hogg" userId="34797abe98eaa765" providerId="LiveId" clId="{F09119E0-0C5C-4B0A-A48A-D53CEC8B8B12}" dt="2022-01-03T17:51:39.280" v="233" actId="2711"/>
          <ac:spMkLst>
            <pc:docMk/>
            <pc:sldMk cId="3019231262" sldId="418"/>
            <ac:spMk id="3" creationId="{00000000-0000-0000-0000-000000000000}"/>
          </ac:spMkLst>
        </pc:spChg>
        <pc:spChg chg="mod">
          <ac:chgData name="Jim Hogg" userId="34797abe98eaa765" providerId="LiveId" clId="{F09119E0-0C5C-4B0A-A48A-D53CEC8B8B12}" dt="2022-01-03T17:51:56.935" v="237" actId="1076"/>
          <ac:spMkLst>
            <pc:docMk/>
            <pc:sldMk cId="3019231262" sldId="418"/>
            <ac:spMk id="7" creationId="{7E475C03-58A2-49FB-917F-B335312A78D2}"/>
          </ac:spMkLst>
        </pc:spChg>
        <pc:spChg chg="mod">
          <ac:chgData name="Jim Hogg" userId="34797abe98eaa765" providerId="LiveId" clId="{F09119E0-0C5C-4B0A-A48A-D53CEC8B8B12}" dt="2022-01-03T17:51:43.498" v="234" actId="404"/>
          <ac:spMkLst>
            <pc:docMk/>
            <pc:sldMk cId="3019231262" sldId="418"/>
            <ac:spMk id="8" creationId="{00000000-0000-0000-0000-000000000000}"/>
          </ac:spMkLst>
        </pc:spChg>
        <pc:spChg chg="mod">
          <ac:chgData name="Jim Hogg" userId="34797abe98eaa765" providerId="LiveId" clId="{F09119E0-0C5C-4B0A-A48A-D53CEC8B8B12}" dt="2022-01-03T17:51:39.280" v="233" actId="2711"/>
          <ac:spMkLst>
            <pc:docMk/>
            <pc:sldMk cId="3019231262" sldId="418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52:45.888" v="243" actId="2711"/>
        <pc:sldMkLst>
          <pc:docMk/>
          <pc:sldMk cId="354482900" sldId="421"/>
        </pc:sldMkLst>
        <pc:spChg chg="mod">
          <ac:chgData name="Jim Hogg" userId="34797abe98eaa765" providerId="LiveId" clId="{F09119E0-0C5C-4B0A-A48A-D53CEC8B8B12}" dt="2022-01-03T17:52:45.888" v="243" actId="2711"/>
          <ac:spMkLst>
            <pc:docMk/>
            <pc:sldMk cId="354482900" sldId="421"/>
            <ac:spMk id="3" creationId="{00000000-0000-0000-0000-000000000000}"/>
          </ac:spMkLst>
        </pc:spChg>
        <pc:spChg chg="mod">
          <ac:chgData name="Jim Hogg" userId="34797abe98eaa765" providerId="LiveId" clId="{F09119E0-0C5C-4B0A-A48A-D53CEC8B8B12}" dt="2022-01-03T17:52:33.789" v="242" actId="1076"/>
          <ac:spMkLst>
            <pc:docMk/>
            <pc:sldMk cId="354482900" sldId="421"/>
            <ac:spMk id="9" creationId="{00000000-0000-0000-0000-000000000000}"/>
          </ac:spMkLst>
        </pc:spChg>
        <pc:spChg chg="mod">
          <ac:chgData name="Jim Hogg" userId="34797abe98eaa765" providerId="LiveId" clId="{F09119E0-0C5C-4B0A-A48A-D53CEC8B8B12}" dt="2022-01-03T17:52:45.888" v="243" actId="2711"/>
          <ac:spMkLst>
            <pc:docMk/>
            <pc:sldMk cId="354482900" sldId="421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42:28.547" v="107" actId="6549"/>
        <pc:sldMkLst>
          <pc:docMk/>
          <pc:sldMk cId="3391331069" sldId="422"/>
        </pc:sldMkLst>
        <pc:spChg chg="mod">
          <ac:chgData name="Jim Hogg" userId="34797abe98eaa765" providerId="LiveId" clId="{F09119E0-0C5C-4B0A-A48A-D53CEC8B8B12}" dt="2022-01-03T17:42:28.547" v="107" actId="6549"/>
          <ac:spMkLst>
            <pc:docMk/>
            <pc:sldMk cId="3391331069" sldId="422"/>
            <ac:spMk id="4" creationId="{81D7B9D6-B702-46DB-9195-278CC68669AA}"/>
          </ac:spMkLst>
        </pc:spChg>
      </pc:sldChg>
      <pc:sldChg chg="modSp mod">
        <pc:chgData name="Jim Hogg" userId="34797abe98eaa765" providerId="LiveId" clId="{F09119E0-0C5C-4B0A-A48A-D53CEC8B8B12}" dt="2022-01-03T17:44:16.914" v="146" actId="404"/>
        <pc:sldMkLst>
          <pc:docMk/>
          <pc:sldMk cId="3497520585" sldId="424"/>
        </pc:sldMkLst>
        <pc:spChg chg="mod">
          <ac:chgData name="Jim Hogg" userId="34797abe98eaa765" providerId="LiveId" clId="{F09119E0-0C5C-4B0A-A48A-D53CEC8B8B12}" dt="2022-01-03T17:44:16.914" v="146" actId="404"/>
          <ac:spMkLst>
            <pc:docMk/>
            <pc:sldMk cId="3497520585" sldId="424"/>
            <ac:spMk id="8" creationId="{3676A577-8DF0-42A4-BA49-76505F97AE58}"/>
          </ac:spMkLst>
        </pc:spChg>
        <pc:spChg chg="mod">
          <ac:chgData name="Jim Hogg" userId="34797abe98eaa765" providerId="LiveId" clId="{F09119E0-0C5C-4B0A-A48A-D53CEC8B8B12}" dt="2022-01-03T17:44:16.914" v="146" actId="404"/>
          <ac:spMkLst>
            <pc:docMk/>
            <pc:sldMk cId="3497520585" sldId="424"/>
            <ac:spMk id="11" creationId="{3676A577-8DF0-42A4-BA49-76505F97AE58}"/>
          </ac:spMkLst>
        </pc:spChg>
      </pc:sldChg>
      <pc:sldChg chg="modSp mod">
        <pc:chgData name="Jim Hogg" userId="34797abe98eaa765" providerId="LiveId" clId="{F09119E0-0C5C-4B0A-A48A-D53CEC8B8B12}" dt="2022-01-03T17:47:52.009" v="148" actId="2711"/>
        <pc:sldMkLst>
          <pc:docMk/>
          <pc:sldMk cId="67417625" sldId="425"/>
        </pc:sldMkLst>
        <pc:spChg chg="mod">
          <ac:chgData name="Jim Hogg" userId="34797abe98eaa765" providerId="LiveId" clId="{F09119E0-0C5C-4B0A-A48A-D53CEC8B8B12}" dt="2022-01-03T17:47:26.464" v="147" actId="255"/>
          <ac:spMkLst>
            <pc:docMk/>
            <pc:sldMk cId="67417625" sldId="425"/>
            <ac:spMk id="4" creationId="{00000000-0000-0000-0000-000000000000}"/>
          </ac:spMkLst>
        </pc:spChg>
        <pc:spChg chg="mod">
          <ac:chgData name="Jim Hogg" userId="34797abe98eaa765" providerId="LiveId" clId="{F09119E0-0C5C-4B0A-A48A-D53CEC8B8B12}" dt="2022-01-03T17:47:26.464" v="147" actId="255"/>
          <ac:spMkLst>
            <pc:docMk/>
            <pc:sldMk cId="67417625" sldId="425"/>
            <ac:spMk id="12" creationId="{3676A577-8DF0-42A4-BA49-76505F97AE58}"/>
          </ac:spMkLst>
        </pc:spChg>
        <pc:spChg chg="mod">
          <ac:chgData name="Jim Hogg" userId="34797abe98eaa765" providerId="LiveId" clId="{F09119E0-0C5C-4B0A-A48A-D53CEC8B8B12}" dt="2022-01-03T17:47:26.464" v="147" actId="255"/>
          <ac:spMkLst>
            <pc:docMk/>
            <pc:sldMk cId="67417625" sldId="425"/>
            <ac:spMk id="16" creationId="{3676A577-8DF0-42A4-BA49-76505F97AE58}"/>
          </ac:spMkLst>
        </pc:spChg>
        <pc:spChg chg="mod">
          <ac:chgData name="Jim Hogg" userId="34797abe98eaa765" providerId="LiveId" clId="{F09119E0-0C5C-4B0A-A48A-D53CEC8B8B12}" dt="2022-01-03T17:47:52.009" v="148" actId="2711"/>
          <ac:spMkLst>
            <pc:docMk/>
            <pc:sldMk cId="67417625" sldId="425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48:18.371" v="150" actId="255"/>
        <pc:sldMkLst>
          <pc:docMk/>
          <pc:sldMk cId="1443521453" sldId="426"/>
        </pc:sldMkLst>
        <pc:spChg chg="mod">
          <ac:chgData name="Jim Hogg" userId="34797abe98eaa765" providerId="LiveId" clId="{F09119E0-0C5C-4B0A-A48A-D53CEC8B8B12}" dt="2022-01-03T17:48:08.451" v="149" actId="2711"/>
          <ac:spMkLst>
            <pc:docMk/>
            <pc:sldMk cId="1443521453" sldId="426"/>
            <ac:spMk id="3" creationId="{00000000-0000-0000-0000-000000000000}"/>
          </ac:spMkLst>
        </pc:spChg>
        <pc:spChg chg="mod">
          <ac:chgData name="Jim Hogg" userId="34797abe98eaa765" providerId="LiveId" clId="{F09119E0-0C5C-4B0A-A48A-D53CEC8B8B12}" dt="2022-01-03T17:48:18.371" v="150" actId="255"/>
          <ac:spMkLst>
            <pc:docMk/>
            <pc:sldMk cId="1443521453" sldId="426"/>
            <ac:spMk id="4" creationId="{00000000-0000-0000-0000-000000000000}"/>
          </ac:spMkLst>
        </pc:spChg>
        <pc:spChg chg="mod">
          <ac:chgData name="Jim Hogg" userId="34797abe98eaa765" providerId="LiveId" clId="{F09119E0-0C5C-4B0A-A48A-D53CEC8B8B12}" dt="2022-01-03T17:48:18.371" v="150" actId="255"/>
          <ac:spMkLst>
            <pc:docMk/>
            <pc:sldMk cId="1443521453" sldId="426"/>
            <ac:spMk id="10" creationId="{00000000-0000-0000-0000-000000000000}"/>
          </ac:spMkLst>
        </pc:spChg>
        <pc:spChg chg="mod">
          <ac:chgData name="Jim Hogg" userId="34797abe98eaa765" providerId="LiveId" clId="{F09119E0-0C5C-4B0A-A48A-D53CEC8B8B12}" dt="2022-01-03T17:48:18.371" v="150" actId="255"/>
          <ac:spMkLst>
            <pc:docMk/>
            <pc:sldMk cId="1443521453" sldId="426"/>
            <ac:spMk id="11" creationId="{3676A577-8DF0-42A4-BA49-76505F97AE58}"/>
          </ac:spMkLst>
        </pc:spChg>
        <pc:spChg chg="mod">
          <ac:chgData name="Jim Hogg" userId="34797abe98eaa765" providerId="LiveId" clId="{F09119E0-0C5C-4B0A-A48A-D53CEC8B8B12}" dt="2022-01-03T17:48:18.371" v="150" actId="255"/>
          <ac:spMkLst>
            <pc:docMk/>
            <pc:sldMk cId="1443521453" sldId="426"/>
            <ac:spMk id="13" creationId="{3676A577-8DF0-42A4-BA49-76505F97AE58}"/>
          </ac:spMkLst>
        </pc:spChg>
        <pc:spChg chg="mod">
          <ac:chgData name="Jim Hogg" userId="34797abe98eaa765" providerId="LiveId" clId="{F09119E0-0C5C-4B0A-A48A-D53CEC8B8B12}" dt="2022-01-03T17:48:18.371" v="150" actId="255"/>
          <ac:spMkLst>
            <pc:docMk/>
            <pc:sldMk cId="1443521453" sldId="426"/>
            <ac:spMk id="14" creationId="{00000000-0000-0000-0000-000000000000}"/>
          </ac:spMkLst>
        </pc:spChg>
        <pc:spChg chg="mod">
          <ac:chgData name="Jim Hogg" userId="34797abe98eaa765" providerId="LiveId" clId="{F09119E0-0C5C-4B0A-A48A-D53CEC8B8B12}" dt="2022-01-03T17:48:18.371" v="150" actId="255"/>
          <ac:spMkLst>
            <pc:docMk/>
            <pc:sldMk cId="1443521453" sldId="426"/>
            <ac:spMk id="15" creationId="{3676A577-8DF0-42A4-BA49-76505F97AE58}"/>
          </ac:spMkLst>
        </pc:spChg>
        <pc:spChg chg="mod">
          <ac:chgData name="Jim Hogg" userId="34797abe98eaa765" providerId="LiveId" clId="{F09119E0-0C5C-4B0A-A48A-D53CEC8B8B12}" dt="2022-01-03T17:48:18.371" v="150" actId="255"/>
          <ac:spMkLst>
            <pc:docMk/>
            <pc:sldMk cId="1443521453" sldId="426"/>
            <ac:spMk id="17" creationId="{3676A577-8DF0-42A4-BA49-76505F97AE58}"/>
          </ac:spMkLst>
        </pc:spChg>
        <pc:spChg chg="mod">
          <ac:chgData name="Jim Hogg" userId="34797abe98eaa765" providerId="LiveId" clId="{F09119E0-0C5C-4B0A-A48A-D53CEC8B8B12}" dt="2022-01-03T17:48:08.451" v="149" actId="2711"/>
          <ac:spMkLst>
            <pc:docMk/>
            <pc:sldMk cId="1443521453" sldId="426"/>
            <ac:spMk id="5123" creationId="{00000000-0000-0000-0000-000000000000}"/>
          </ac:spMkLst>
        </pc:spChg>
      </pc:sldChg>
      <pc:sldChg chg="modSp mod">
        <pc:chgData name="Jim Hogg" userId="34797abe98eaa765" providerId="LiveId" clId="{F09119E0-0C5C-4B0A-A48A-D53CEC8B8B12}" dt="2022-01-03T17:52:19.222" v="240" actId="1076"/>
        <pc:sldMkLst>
          <pc:docMk/>
          <pc:sldMk cId="657444081" sldId="430"/>
        </pc:sldMkLst>
        <pc:spChg chg="mod">
          <ac:chgData name="Jim Hogg" userId="34797abe98eaa765" providerId="LiveId" clId="{F09119E0-0C5C-4B0A-A48A-D53CEC8B8B12}" dt="2022-01-03T17:52:19.222" v="240" actId="1076"/>
          <ac:spMkLst>
            <pc:docMk/>
            <pc:sldMk cId="657444081" sldId="430"/>
            <ac:spMk id="2" creationId="{8E52EB33-8B0C-495B-8ABC-6439BF20CD7D}"/>
          </ac:spMkLst>
        </pc:spChg>
        <pc:spChg chg="mod">
          <ac:chgData name="Jim Hogg" userId="34797abe98eaa765" providerId="LiveId" clId="{F09119E0-0C5C-4B0A-A48A-D53CEC8B8B12}" dt="2022-01-03T17:52:07.112" v="238" actId="2711"/>
          <ac:spMkLst>
            <pc:docMk/>
            <pc:sldMk cId="657444081" sldId="430"/>
            <ac:spMk id="3" creationId="{00000000-0000-0000-0000-000000000000}"/>
          </ac:spMkLst>
        </pc:spChg>
        <pc:spChg chg="mod">
          <ac:chgData name="Jim Hogg" userId="34797abe98eaa765" providerId="LiveId" clId="{F09119E0-0C5C-4B0A-A48A-D53CEC8B8B12}" dt="2022-01-03T17:52:07.112" v="238" actId="2711"/>
          <ac:spMkLst>
            <pc:docMk/>
            <pc:sldMk cId="657444081" sldId="430"/>
            <ac:spMk id="5123" creationId="{00000000-0000-0000-0000-000000000000}"/>
          </ac:spMkLst>
        </pc:spChg>
      </pc:sldChg>
      <pc:sldMasterChg chg="modSp delSldLayout modSldLayout">
        <pc:chgData name="Jim Hogg" userId="34797abe98eaa765" providerId="LiveId" clId="{F09119E0-0C5C-4B0A-A48A-D53CEC8B8B12}" dt="2022-01-03T17:38:27.375" v="34" actId="2696"/>
        <pc:sldMasterMkLst>
          <pc:docMk/>
          <pc:sldMasterMk cId="3776936782" sldId="2147483789"/>
        </pc:sldMasterMkLst>
        <pc:spChg chg="mod">
          <ac:chgData name="Jim Hogg" userId="34797abe98eaa765" providerId="LiveId" clId="{F09119E0-0C5C-4B0A-A48A-D53CEC8B8B12}" dt="2022-01-03T17:36:18.240" v="21" actId="2711"/>
          <ac:spMkLst>
            <pc:docMk/>
            <pc:sldMasterMk cId="3776936782" sldId="2147483789"/>
            <ac:spMk id="4" creationId="{00000000-0000-0000-0000-000000000000}"/>
          </ac:spMkLst>
        </pc:spChg>
        <pc:spChg chg="mod">
          <ac:chgData name="Jim Hogg" userId="34797abe98eaa765" providerId="LiveId" clId="{F09119E0-0C5C-4B0A-A48A-D53CEC8B8B12}" dt="2022-01-03T17:36:13.397" v="20" actId="2711"/>
          <ac:spMkLst>
            <pc:docMk/>
            <pc:sldMasterMk cId="3776936782" sldId="2147483789"/>
            <ac:spMk id="5" creationId="{00000000-0000-0000-0000-000000000000}"/>
          </ac:spMkLst>
        </pc:spChg>
        <pc:spChg chg="mod">
          <ac:chgData name="Jim Hogg" userId="34797abe98eaa765" providerId="LiveId" clId="{F09119E0-0C5C-4B0A-A48A-D53CEC8B8B12}" dt="2022-01-03T17:36:23.151" v="22" actId="2711"/>
          <ac:spMkLst>
            <pc:docMk/>
            <pc:sldMasterMk cId="3776936782" sldId="2147483789"/>
            <ac:spMk id="6" creationId="{00000000-0000-0000-0000-000000000000}"/>
          </ac:spMkLst>
        </pc:spChg>
        <pc:sldLayoutChg chg="del">
          <pc:chgData name="Jim Hogg" userId="34797abe98eaa765" providerId="LiveId" clId="{F09119E0-0C5C-4B0A-A48A-D53CEC8B8B12}" dt="2022-01-03T17:38:14.932" v="25" actId="2696"/>
          <pc:sldLayoutMkLst>
            <pc:docMk/>
            <pc:sldMasterMk cId="3776936782" sldId="2147483789"/>
            <pc:sldLayoutMk cId="657297102" sldId="2147483790"/>
          </pc:sldLayoutMkLst>
        </pc:sldLayoutChg>
        <pc:sldLayoutChg chg="del">
          <pc:chgData name="Jim Hogg" userId="34797abe98eaa765" providerId="LiveId" clId="{F09119E0-0C5C-4B0A-A48A-D53CEC8B8B12}" dt="2022-01-03T17:38:16.121" v="26" actId="2696"/>
          <pc:sldLayoutMkLst>
            <pc:docMk/>
            <pc:sldMasterMk cId="3776936782" sldId="2147483789"/>
            <pc:sldLayoutMk cId="3744446769" sldId="2147483791"/>
          </pc:sldLayoutMkLst>
        </pc:sldLayoutChg>
        <pc:sldLayoutChg chg="del">
          <pc:chgData name="Jim Hogg" userId="34797abe98eaa765" providerId="LiveId" clId="{F09119E0-0C5C-4B0A-A48A-D53CEC8B8B12}" dt="2022-01-03T17:38:17.238" v="27" actId="2696"/>
          <pc:sldLayoutMkLst>
            <pc:docMk/>
            <pc:sldMasterMk cId="3776936782" sldId="2147483789"/>
            <pc:sldLayoutMk cId="3553122849" sldId="2147483792"/>
          </pc:sldLayoutMkLst>
        </pc:sldLayoutChg>
        <pc:sldLayoutChg chg="del">
          <pc:chgData name="Jim Hogg" userId="34797abe98eaa765" providerId="LiveId" clId="{F09119E0-0C5C-4B0A-A48A-D53CEC8B8B12}" dt="2022-01-03T17:38:18.392" v="28" actId="2696"/>
          <pc:sldLayoutMkLst>
            <pc:docMk/>
            <pc:sldMasterMk cId="3776936782" sldId="2147483789"/>
            <pc:sldLayoutMk cId="283662396" sldId="2147483793"/>
          </pc:sldLayoutMkLst>
        </pc:sldLayoutChg>
        <pc:sldLayoutChg chg="del">
          <pc:chgData name="Jim Hogg" userId="34797abe98eaa765" providerId="LiveId" clId="{F09119E0-0C5C-4B0A-A48A-D53CEC8B8B12}" dt="2022-01-03T17:38:19.520" v="29" actId="2696"/>
          <pc:sldLayoutMkLst>
            <pc:docMk/>
            <pc:sldMasterMk cId="3776936782" sldId="2147483789"/>
            <pc:sldLayoutMk cId="184532467" sldId="2147483794"/>
          </pc:sldLayoutMkLst>
        </pc:sldLayoutChg>
        <pc:sldLayoutChg chg="del">
          <pc:chgData name="Jim Hogg" userId="34797abe98eaa765" providerId="LiveId" clId="{F09119E0-0C5C-4B0A-A48A-D53CEC8B8B12}" dt="2022-01-03T17:38:21.624" v="30" actId="2696"/>
          <pc:sldLayoutMkLst>
            <pc:docMk/>
            <pc:sldMasterMk cId="3776936782" sldId="2147483789"/>
            <pc:sldLayoutMk cId="491298679" sldId="2147483795"/>
          </pc:sldLayoutMkLst>
        </pc:sldLayoutChg>
        <pc:sldLayoutChg chg="modSp">
          <pc:chgData name="Jim Hogg" userId="34797abe98eaa765" providerId="LiveId" clId="{F09119E0-0C5C-4B0A-A48A-D53CEC8B8B12}" dt="2022-01-03T17:34:38.657" v="18" actId="2711"/>
          <pc:sldLayoutMkLst>
            <pc:docMk/>
            <pc:sldMasterMk cId="3776936782" sldId="2147483789"/>
            <pc:sldLayoutMk cId="348212947" sldId="2147483796"/>
          </pc:sldLayoutMkLst>
          <pc:spChg chg="mod">
            <ac:chgData name="Jim Hogg" userId="34797abe98eaa765" providerId="LiveId" clId="{F09119E0-0C5C-4B0A-A48A-D53CEC8B8B12}" dt="2022-01-03T17:34:32.192" v="17" actId="2711"/>
            <ac:spMkLst>
              <pc:docMk/>
              <pc:sldMasterMk cId="3776936782" sldId="2147483789"/>
              <pc:sldLayoutMk cId="348212947" sldId="2147483796"/>
              <ac:spMk id="2" creationId="{00000000-0000-0000-0000-000000000000}"/>
            </ac:spMkLst>
          </pc:spChg>
          <pc:spChg chg="mod">
            <ac:chgData name="Jim Hogg" userId="34797abe98eaa765" providerId="LiveId" clId="{F09119E0-0C5C-4B0A-A48A-D53CEC8B8B12}" dt="2022-01-03T17:34:25.851" v="16" actId="403"/>
            <ac:spMkLst>
              <pc:docMk/>
              <pc:sldMasterMk cId="3776936782" sldId="2147483789"/>
              <pc:sldLayoutMk cId="348212947" sldId="2147483796"/>
              <ac:spMk id="3" creationId="{00000000-0000-0000-0000-000000000000}"/>
            </ac:spMkLst>
          </pc:spChg>
          <pc:spChg chg="mod">
            <ac:chgData name="Jim Hogg" userId="34797abe98eaa765" providerId="LiveId" clId="{F09119E0-0C5C-4B0A-A48A-D53CEC8B8B12}" dt="2022-01-03T17:34:38.657" v="18" actId="2711"/>
            <ac:spMkLst>
              <pc:docMk/>
              <pc:sldMasterMk cId="3776936782" sldId="2147483789"/>
              <pc:sldLayoutMk cId="348212947" sldId="2147483796"/>
              <ac:spMk id="4" creationId="{00000000-0000-0000-0000-000000000000}"/>
            </ac:spMkLst>
          </pc:spChg>
        </pc:sldLayoutChg>
        <pc:sldLayoutChg chg="del">
          <pc:chgData name="Jim Hogg" userId="34797abe98eaa765" providerId="LiveId" clId="{F09119E0-0C5C-4B0A-A48A-D53CEC8B8B12}" dt="2022-01-03T17:38:24.176" v="31" actId="2696"/>
          <pc:sldLayoutMkLst>
            <pc:docMk/>
            <pc:sldMasterMk cId="3776936782" sldId="2147483789"/>
            <pc:sldLayoutMk cId="3893077103" sldId="2147483797"/>
          </pc:sldLayoutMkLst>
        </pc:sldLayoutChg>
        <pc:sldLayoutChg chg="del">
          <pc:chgData name="Jim Hogg" userId="34797abe98eaa765" providerId="LiveId" clId="{F09119E0-0C5C-4B0A-A48A-D53CEC8B8B12}" dt="2022-01-03T17:38:25.192" v="32" actId="2696"/>
          <pc:sldLayoutMkLst>
            <pc:docMk/>
            <pc:sldMasterMk cId="3776936782" sldId="2147483789"/>
            <pc:sldLayoutMk cId="4196836207" sldId="2147483798"/>
          </pc:sldLayoutMkLst>
        </pc:sldLayoutChg>
        <pc:sldLayoutChg chg="del">
          <pc:chgData name="Jim Hogg" userId="34797abe98eaa765" providerId="LiveId" clId="{F09119E0-0C5C-4B0A-A48A-D53CEC8B8B12}" dt="2022-01-03T17:38:26.335" v="33" actId="2696"/>
          <pc:sldLayoutMkLst>
            <pc:docMk/>
            <pc:sldMasterMk cId="3776936782" sldId="2147483789"/>
            <pc:sldLayoutMk cId="2926128271" sldId="2147483799"/>
          </pc:sldLayoutMkLst>
        </pc:sldLayoutChg>
        <pc:sldLayoutChg chg="del">
          <pc:chgData name="Jim Hogg" userId="34797abe98eaa765" providerId="LiveId" clId="{F09119E0-0C5C-4B0A-A48A-D53CEC8B8B12}" dt="2022-01-03T17:38:27.375" v="34" actId="2696"/>
          <pc:sldLayoutMkLst>
            <pc:docMk/>
            <pc:sldMasterMk cId="3776936782" sldId="2147483789"/>
            <pc:sldLayoutMk cId="1541408814" sldId="2147483800"/>
          </pc:sldLayoutMkLst>
        </pc:sldLayoutChg>
      </pc:sldMasterChg>
    </pc:docChg>
  </pc:docChgLst>
  <pc:docChgLst>
    <pc:chgData name="Jim Hogg" userId="34797abe98eaa765" providerId="LiveId" clId="{18328ABD-70C6-4414-9103-75332E2B5395}"/>
    <pc:docChg chg="undo custSel addSld delSld modSld">
      <pc:chgData name="Jim Hogg" userId="34797abe98eaa765" providerId="LiveId" clId="{18328ABD-70C6-4414-9103-75332E2B5395}" dt="2020-10-17T20:40:53.682" v="1520" actId="255"/>
      <pc:docMkLst>
        <pc:docMk/>
      </pc:docMkLst>
      <pc:sldChg chg="delSp modSp mod">
        <pc:chgData name="Jim Hogg" userId="34797abe98eaa765" providerId="LiveId" clId="{18328ABD-70C6-4414-9103-75332E2B5395}" dt="2020-10-08T23:43:44.264" v="341" actId="14100"/>
        <pc:sldMkLst>
          <pc:docMk/>
          <pc:sldMk cId="2389633141" sldId="319"/>
        </pc:sldMkLst>
        <pc:spChg chg="mod">
          <ac:chgData name="Jim Hogg" userId="34797abe98eaa765" providerId="LiveId" clId="{18328ABD-70C6-4414-9103-75332E2B5395}" dt="2020-10-08T23:39:37.343" v="86" actId="14100"/>
          <ac:spMkLst>
            <pc:docMk/>
            <pc:sldMk cId="2389633141" sldId="319"/>
            <ac:spMk id="2" creationId="{416DD50D-56C0-4975-8CD6-D7173AC3DFB5}"/>
          </ac:spMkLst>
        </pc:spChg>
        <pc:spChg chg="mod">
          <ac:chgData name="Jim Hogg" userId="34797abe98eaa765" providerId="LiveId" clId="{18328ABD-70C6-4414-9103-75332E2B5395}" dt="2020-10-08T23:39:28.735" v="84" actId="1076"/>
          <ac:spMkLst>
            <pc:docMk/>
            <pc:sldMk cId="2389633141" sldId="319"/>
            <ac:spMk id="8" creationId="{00000000-0000-0000-0000-000000000000}"/>
          </ac:spMkLst>
        </pc:spChg>
        <pc:spChg chg="mod">
          <ac:chgData name="Jim Hogg" userId="34797abe98eaa765" providerId="LiveId" clId="{18328ABD-70C6-4414-9103-75332E2B5395}" dt="2020-10-08T23:43:44.264" v="341" actId="14100"/>
          <ac:spMkLst>
            <pc:docMk/>
            <pc:sldMk cId="2389633141" sldId="319"/>
            <ac:spMk id="9" creationId="{D84941D0-79E8-478C-8ECE-816A16885A0E}"/>
          </ac:spMkLst>
        </pc:spChg>
        <pc:spChg chg="mod">
          <ac:chgData name="Jim Hogg" userId="34797abe98eaa765" providerId="LiveId" clId="{18328ABD-70C6-4414-9103-75332E2B5395}" dt="2020-10-08T23:43:11.827" v="336" actId="14100"/>
          <ac:spMkLst>
            <pc:docMk/>
            <pc:sldMk cId="2389633141" sldId="319"/>
            <ac:spMk id="10" creationId="{D41BD942-A032-40B4-9E17-B8F4D562AFF1}"/>
          </ac:spMkLst>
        </pc:spChg>
        <pc:spChg chg="del">
          <ac:chgData name="Jim Hogg" userId="34797abe98eaa765" providerId="LiveId" clId="{18328ABD-70C6-4414-9103-75332E2B5395}" dt="2020-10-08T23:39:05.703" v="81" actId="478"/>
          <ac:spMkLst>
            <pc:docMk/>
            <pc:sldMk cId="2389633141" sldId="319"/>
            <ac:spMk id="11" creationId="{B1763B8F-1E5F-4F66-99E8-808C3D1FF133}"/>
          </ac:spMkLst>
        </pc:spChg>
      </pc:sldChg>
      <pc:sldChg chg="modSp mod">
        <pc:chgData name="Jim Hogg" userId="34797abe98eaa765" providerId="LiveId" clId="{18328ABD-70C6-4414-9103-75332E2B5395}" dt="2020-10-08T23:45:36.763" v="391" actId="20577"/>
        <pc:sldMkLst>
          <pc:docMk/>
          <pc:sldMk cId="2081596467" sldId="397"/>
        </pc:sldMkLst>
        <pc:spChg chg="mod">
          <ac:chgData name="Jim Hogg" userId="34797abe98eaa765" providerId="LiveId" clId="{18328ABD-70C6-4414-9103-75332E2B5395}" dt="2020-10-08T23:45:36.763" v="391" actId="20577"/>
          <ac:spMkLst>
            <pc:docMk/>
            <pc:sldMk cId="2081596467" sldId="397"/>
            <ac:spMk id="2" creationId="{416DD50D-56C0-4975-8CD6-D7173AC3DFB5}"/>
          </ac:spMkLst>
        </pc:spChg>
      </pc:sldChg>
      <pc:sldChg chg="addSp delSp modSp mod">
        <pc:chgData name="Jim Hogg" userId="34797abe98eaa765" providerId="LiveId" clId="{18328ABD-70C6-4414-9103-75332E2B5395}" dt="2020-10-08T23:49:47.859" v="545" actId="1076"/>
        <pc:sldMkLst>
          <pc:docMk/>
          <pc:sldMk cId="2340299267" sldId="398"/>
        </pc:sldMkLst>
        <pc:spChg chg="mod">
          <ac:chgData name="Jim Hogg" userId="34797abe98eaa765" providerId="LiveId" clId="{18328ABD-70C6-4414-9103-75332E2B5395}" dt="2020-10-08T23:49:47.859" v="545" actId="1076"/>
          <ac:spMkLst>
            <pc:docMk/>
            <pc:sldMk cId="2340299267" sldId="398"/>
            <ac:spMk id="11" creationId="{3676A577-8DF0-42A4-BA49-76505F97AE58}"/>
          </ac:spMkLst>
        </pc:spChg>
        <pc:spChg chg="add del mod">
          <ac:chgData name="Jim Hogg" userId="34797abe98eaa765" providerId="LiveId" clId="{18328ABD-70C6-4414-9103-75332E2B5395}" dt="2020-10-08T23:48:55.958" v="535" actId="14100"/>
          <ac:spMkLst>
            <pc:docMk/>
            <pc:sldMk cId="2340299267" sldId="398"/>
            <ac:spMk id="20" creationId="{9B185231-C5CA-42A1-97CC-A5A525AF152E}"/>
          </ac:spMkLst>
        </pc:spChg>
        <pc:spChg chg="mod">
          <ac:chgData name="Jim Hogg" userId="34797abe98eaa765" providerId="LiveId" clId="{18328ABD-70C6-4414-9103-75332E2B5395}" dt="2020-10-08T23:47:29.515" v="484" actId="20577"/>
          <ac:spMkLst>
            <pc:docMk/>
            <pc:sldMk cId="2340299267" sldId="398"/>
            <ac:spMk id="21" creationId="{05C6EC31-C421-4C96-9B42-DC3097575110}"/>
          </ac:spMkLst>
        </pc:spChg>
        <pc:spChg chg="add del mod">
          <ac:chgData name="Jim Hogg" userId="34797abe98eaa765" providerId="LiveId" clId="{18328ABD-70C6-4414-9103-75332E2B5395}" dt="2020-10-08T23:48:35.396" v="505" actId="478"/>
          <ac:spMkLst>
            <pc:docMk/>
            <pc:sldMk cId="2340299267" sldId="398"/>
            <ac:spMk id="22" creationId="{2AE07739-21AF-4D60-BC76-2D4B019BA79A}"/>
          </ac:spMkLst>
        </pc:spChg>
        <pc:spChg chg="mod">
          <ac:chgData name="Jim Hogg" userId="34797abe98eaa765" providerId="LiveId" clId="{18328ABD-70C6-4414-9103-75332E2B5395}" dt="2020-10-08T23:47:47.335" v="498" actId="20577"/>
          <ac:spMkLst>
            <pc:docMk/>
            <pc:sldMk cId="2340299267" sldId="398"/>
            <ac:spMk id="47" creationId="{7D0D8B77-7758-453F-A49A-B7C5DD70C2C0}"/>
          </ac:spMkLst>
        </pc:spChg>
        <pc:spChg chg="mod">
          <ac:chgData name="Jim Hogg" userId="34797abe98eaa765" providerId="LiveId" clId="{18328ABD-70C6-4414-9103-75332E2B5395}" dt="2020-10-08T23:47:42.085" v="491" actId="20577"/>
          <ac:spMkLst>
            <pc:docMk/>
            <pc:sldMk cId="2340299267" sldId="398"/>
            <ac:spMk id="52" creationId="{7C40A31B-B48D-439E-B18C-FDE348180FA6}"/>
          </ac:spMkLst>
        </pc:spChg>
        <pc:cxnChg chg="mod">
          <ac:chgData name="Jim Hogg" userId="34797abe98eaa765" providerId="LiveId" clId="{18328ABD-70C6-4414-9103-75332E2B5395}" dt="2020-10-08T23:48:55.958" v="535" actId="14100"/>
          <ac:cxnSpMkLst>
            <pc:docMk/>
            <pc:sldMk cId="2340299267" sldId="398"/>
            <ac:cxnSpMk id="23" creationId="{A32EC642-8BA4-490C-8D78-6E259AF77ABE}"/>
          </ac:cxnSpMkLst>
        </pc:cxnChg>
      </pc:sldChg>
      <pc:sldChg chg="addSp delSp modSp mod">
        <pc:chgData name="Jim Hogg" userId="34797abe98eaa765" providerId="LiveId" clId="{18328ABD-70C6-4414-9103-75332E2B5395}" dt="2020-10-08T23:51:51.833" v="652"/>
        <pc:sldMkLst>
          <pc:docMk/>
          <pc:sldMk cId="1601915087" sldId="399"/>
        </pc:sldMkLst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6" creationId="{F896E0CB-80A2-48C1-BDD0-1333653B27ED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7" creationId="{12A5F4DF-47EA-493B-A9ED-EF92C0A0DEFF}"/>
          </ac:spMkLst>
        </pc:spChg>
        <pc:spChg chg="mod">
          <ac:chgData name="Jim Hogg" userId="34797abe98eaa765" providerId="LiveId" clId="{18328ABD-70C6-4414-9103-75332E2B5395}" dt="2020-10-08T23:51:13.181" v="650" actId="6549"/>
          <ac:spMkLst>
            <pc:docMk/>
            <pc:sldMk cId="1601915087" sldId="399"/>
            <ac:spMk id="11" creationId="{3676A577-8DF0-42A4-BA49-76505F97AE58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12" creationId="{A43C7714-768F-4E8D-909E-D69412DABC51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15" creationId="{554C4AA4-B583-4CEF-B40A-2FED36D097EE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16" creationId="{A0D7B662-51F2-4003-BE35-74F5284B6FBC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17" creationId="{2F0E0390-E6D7-4727-BE37-EC2346ACC6C3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20" creationId="{9B185231-C5CA-42A1-97CC-A5A525AF152E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21" creationId="{05C6EC31-C421-4C96-9B42-DC3097575110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22" creationId="{F4F116C0-5725-4958-8CB7-EBE07E751584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24" creationId="{5878E307-8127-4F29-8ABF-820346C00C75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25" creationId="{74658161-5C0A-4FB0-AAC2-CC22E6C14DB7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29" creationId="{AD2694BD-B2B1-404E-A34E-C1534F2E4DD9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30" creationId="{1C1C5D7B-8051-4D2D-8F87-98C605FBC9AD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31" creationId="{B1750238-80B5-4C41-847F-9976CC855622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32" creationId="{2D39700D-2975-4AC7-A4A0-C1D3B76A0B0C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33" creationId="{4C4392F0-B290-492B-B87A-DE64B7BE8FA5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34" creationId="{1220D8CE-0180-4DA8-8EDE-7835B65E9874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36" creationId="{C9165D8C-5BB8-4261-B1D1-94C25037870E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38" creationId="{A682DB67-A1BE-4BB7-A136-31B1133E57DC}"/>
          </ac:spMkLst>
        </pc:spChg>
        <pc:spChg chg="add mod">
          <ac:chgData name="Jim Hogg" userId="34797abe98eaa765" providerId="LiveId" clId="{18328ABD-70C6-4414-9103-75332E2B5395}" dt="2020-10-08T23:51:51.833" v="652"/>
          <ac:spMkLst>
            <pc:docMk/>
            <pc:sldMk cId="1601915087" sldId="399"/>
            <ac:spMk id="39" creationId="{98C4E19F-3A98-4048-95B5-72BE79B79B8E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42" creationId="{ADC03393-7F6C-4F52-AF7B-CD8516C07FFC}"/>
          </ac:spMkLst>
        </pc:spChg>
        <pc:spChg chg="del">
          <ac:chgData name="Jim Hogg" userId="34797abe98eaa765" providerId="LiveId" clId="{18328ABD-70C6-4414-9103-75332E2B5395}" dt="2020-10-08T23:51:51.131" v="651" actId="478"/>
          <ac:spMkLst>
            <pc:docMk/>
            <pc:sldMk cId="1601915087" sldId="399"/>
            <ac:spMk id="47" creationId="{7D0D8B77-7758-453F-A49A-B7C5DD70C2C0}"/>
          </ac:spMkLst>
        </pc:spChg>
        <pc:cxnChg chg="del mod">
          <ac:chgData name="Jim Hogg" userId="34797abe98eaa765" providerId="LiveId" clId="{18328ABD-70C6-4414-9103-75332E2B5395}" dt="2020-10-08T23:51:51.131" v="651" actId="478"/>
          <ac:cxnSpMkLst>
            <pc:docMk/>
            <pc:sldMk cId="1601915087" sldId="399"/>
            <ac:cxnSpMk id="8" creationId="{13004F8A-ACDD-488A-88D6-FD5EB4BF3302}"/>
          </ac:cxnSpMkLst>
        </pc:cxnChg>
        <pc:cxnChg chg="del mod">
          <ac:chgData name="Jim Hogg" userId="34797abe98eaa765" providerId="LiveId" clId="{18328ABD-70C6-4414-9103-75332E2B5395}" dt="2020-10-08T23:51:51.131" v="651" actId="478"/>
          <ac:cxnSpMkLst>
            <pc:docMk/>
            <pc:sldMk cId="1601915087" sldId="399"/>
            <ac:cxnSpMk id="9" creationId="{6ED3102E-6F7B-4B6B-A8BA-7278363F3E5C}"/>
          </ac:cxnSpMkLst>
        </pc:cxnChg>
        <pc:cxnChg chg="del mod">
          <ac:chgData name="Jim Hogg" userId="34797abe98eaa765" providerId="LiveId" clId="{18328ABD-70C6-4414-9103-75332E2B5395}" dt="2020-10-08T23:51:51.131" v="651" actId="478"/>
          <ac:cxnSpMkLst>
            <pc:docMk/>
            <pc:sldMk cId="1601915087" sldId="399"/>
            <ac:cxnSpMk id="10" creationId="{924858A7-96A8-4EF6-BDBA-2FD1847994E7}"/>
          </ac:cxnSpMkLst>
        </pc:cxnChg>
        <pc:cxnChg chg="del mod">
          <ac:chgData name="Jim Hogg" userId="34797abe98eaa765" providerId="LiveId" clId="{18328ABD-70C6-4414-9103-75332E2B5395}" dt="2020-10-08T23:51:51.131" v="651" actId="478"/>
          <ac:cxnSpMkLst>
            <pc:docMk/>
            <pc:sldMk cId="1601915087" sldId="399"/>
            <ac:cxnSpMk id="23" creationId="{A32EC642-8BA4-490C-8D78-6E259AF77ABE}"/>
          </ac:cxnSpMkLst>
        </pc:cxnChg>
        <pc:cxnChg chg="add mod">
          <ac:chgData name="Jim Hogg" userId="34797abe98eaa765" providerId="LiveId" clId="{18328ABD-70C6-4414-9103-75332E2B5395}" dt="2020-10-08T23:51:51.833" v="652"/>
          <ac:cxnSpMkLst>
            <pc:docMk/>
            <pc:sldMk cId="1601915087" sldId="399"/>
            <ac:cxnSpMk id="26" creationId="{C76733AC-BB98-43BA-BA3E-87B4B504ABF5}"/>
          </ac:cxnSpMkLst>
        </pc:cxnChg>
        <pc:cxnChg chg="add mod">
          <ac:chgData name="Jim Hogg" userId="34797abe98eaa765" providerId="LiveId" clId="{18328ABD-70C6-4414-9103-75332E2B5395}" dt="2020-10-08T23:51:51.833" v="652"/>
          <ac:cxnSpMkLst>
            <pc:docMk/>
            <pc:sldMk cId="1601915087" sldId="399"/>
            <ac:cxnSpMk id="27" creationId="{D3ADBAD6-593D-4B4A-B44D-2782E6730D2D}"/>
          </ac:cxnSpMkLst>
        </pc:cxnChg>
        <pc:cxnChg chg="add mod">
          <ac:chgData name="Jim Hogg" userId="34797abe98eaa765" providerId="LiveId" clId="{18328ABD-70C6-4414-9103-75332E2B5395}" dt="2020-10-08T23:51:51.833" v="652"/>
          <ac:cxnSpMkLst>
            <pc:docMk/>
            <pc:sldMk cId="1601915087" sldId="399"/>
            <ac:cxnSpMk id="28" creationId="{CB9F1EEB-386B-4A0B-966A-E7A195A95DF9}"/>
          </ac:cxnSpMkLst>
        </pc:cxnChg>
        <pc:cxnChg chg="add mod">
          <ac:chgData name="Jim Hogg" userId="34797abe98eaa765" providerId="LiveId" clId="{18328ABD-70C6-4414-9103-75332E2B5395}" dt="2020-10-08T23:51:51.833" v="652"/>
          <ac:cxnSpMkLst>
            <pc:docMk/>
            <pc:sldMk cId="1601915087" sldId="399"/>
            <ac:cxnSpMk id="35" creationId="{379FB781-FB91-433D-8A83-DEFE02C5FAD8}"/>
          </ac:cxnSpMkLst>
        </pc:cxnChg>
        <pc:cxnChg chg="add mod">
          <ac:chgData name="Jim Hogg" userId="34797abe98eaa765" providerId="LiveId" clId="{18328ABD-70C6-4414-9103-75332E2B5395}" dt="2020-10-08T23:51:51.833" v="652"/>
          <ac:cxnSpMkLst>
            <pc:docMk/>
            <pc:sldMk cId="1601915087" sldId="399"/>
            <ac:cxnSpMk id="37" creationId="{318F36B1-B0CA-46EA-9711-1B8ED24C1C24}"/>
          </ac:cxnSpMkLst>
        </pc:cxnChg>
        <pc:cxnChg chg="del mod">
          <ac:chgData name="Jim Hogg" userId="34797abe98eaa765" providerId="LiveId" clId="{18328ABD-70C6-4414-9103-75332E2B5395}" dt="2020-10-08T23:51:51.131" v="651" actId="478"/>
          <ac:cxnSpMkLst>
            <pc:docMk/>
            <pc:sldMk cId="1601915087" sldId="399"/>
            <ac:cxnSpMk id="43" creationId="{C3EB9144-89EB-4661-8B85-3809B753D884}"/>
          </ac:cxnSpMkLst>
        </pc:cxnChg>
      </pc:sldChg>
      <pc:sldChg chg="modSp mod">
        <pc:chgData name="Jim Hogg" userId="34797abe98eaa765" providerId="LiveId" clId="{18328ABD-70C6-4414-9103-75332E2B5395}" dt="2020-10-16T20:54:34.613" v="1441" actId="1076"/>
        <pc:sldMkLst>
          <pc:docMk/>
          <pc:sldMk cId="4159098194" sldId="400"/>
        </pc:sldMkLst>
        <pc:spChg chg="mod">
          <ac:chgData name="Jim Hogg" userId="34797abe98eaa765" providerId="LiveId" clId="{18328ABD-70C6-4414-9103-75332E2B5395}" dt="2020-10-16T20:54:03.558" v="1436" actId="14100"/>
          <ac:spMkLst>
            <pc:docMk/>
            <pc:sldMk cId="4159098194" sldId="400"/>
            <ac:spMk id="2" creationId="{DD67B996-8770-4F2E-98A5-2E01F40D3AFE}"/>
          </ac:spMkLst>
        </pc:spChg>
        <pc:spChg chg="mod">
          <ac:chgData name="Jim Hogg" userId="34797abe98eaa765" providerId="LiveId" clId="{18328ABD-70C6-4414-9103-75332E2B5395}" dt="2020-10-16T20:50:08.307" v="1387" actId="20577"/>
          <ac:spMkLst>
            <pc:docMk/>
            <pc:sldMk cId="4159098194" sldId="400"/>
            <ac:spMk id="11" creationId="{3676A577-8DF0-42A4-BA49-76505F97AE58}"/>
          </ac:spMkLst>
        </pc:spChg>
        <pc:spChg chg="mod">
          <ac:chgData name="Jim Hogg" userId="34797abe98eaa765" providerId="LiveId" clId="{18328ABD-70C6-4414-9103-75332E2B5395}" dt="2020-10-16T20:54:10.534" v="1437" actId="1076"/>
          <ac:spMkLst>
            <pc:docMk/>
            <pc:sldMk cId="4159098194" sldId="400"/>
            <ac:spMk id="22" creationId="{2BD8DDD1-39D2-4C9F-B312-9EEB38CB7199}"/>
          </ac:spMkLst>
        </pc:spChg>
        <pc:spChg chg="mod">
          <ac:chgData name="Jim Hogg" userId="34797abe98eaa765" providerId="LiveId" clId="{18328ABD-70C6-4414-9103-75332E2B5395}" dt="2020-10-16T20:54:21.346" v="1438" actId="1076"/>
          <ac:spMkLst>
            <pc:docMk/>
            <pc:sldMk cId="4159098194" sldId="400"/>
            <ac:spMk id="24" creationId="{67AC5051-328A-436B-88E1-41B8448677E4}"/>
          </ac:spMkLst>
        </pc:spChg>
        <pc:spChg chg="mod">
          <ac:chgData name="Jim Hogg" userId="34797abe98eaa765" providerId="LiveId" clId="{18328ABD-70C6-4414-9103-75332E2B5395}" dt="2020-10-16T20:54:34.613" v="1441" actId="1076"/>
          <ac:spMkLst>
            <pc:docMk/>
            <pc:sldMk cId="4159098194" sldId="400"/>
            <ac:spMk id="25" creationId="{D86C0B03-00E2-418E-85EE-EEE4EE160A60}"/>
          </ac:spMkLst>
        </pc:spChg>
      </pc:sldChg>
      <pc:sldChg chg="modSp mod">
        <pc:chgData name="Jim Hogg" userId="34797abe98eaa765" providerId="LiveId" clId="{18328ABD-70C6-4414-9103-75332E2B5395}" dt="2020-10-16T20:55:20.992" v="1466" actId="403"/>
        <pc:sldMkLst>
          <pc:docMk/>
          <pc:sldMk cId="1412553788" sldId="401"/>
        </pc:sldMkLst>
        <pc:spChg chg="mod">
          <ac:chgData name="Jim Hogg" userId="34797abe98eaa765" providerId="LiveId" clId="{18328ABD-70C6-4414-9103-75332E2B5395}" dt="2020-10-16T20:55:20.992" v="1466" actId="403"/>
          <ac:spMkLst>
            <pc:docMk/>
            <pc:sldMk cId="1412553788" sldId="401"/>
            <ac:spMk id="11" creationId="{3676A577-8DF0-42A4-BA49-76505F97AE58}"/>
          </ac:spMkLst>
        </pc:spChg>
      </pc:sldChg>
      <pc:sldChg chg="modSp mod">
        <pc:chgData name="Jim Hogg" userId="34797abe98eaa765" providerId="LiveId" clId="{18328ABD-70C6-4414-9103-75332E2B5395}" dt="2020-10-17T00:50:21.235" v="1481" actId="20577"/>
        <pc:sldMkLst>
          <pc:docMk/>
          <pc:sldMk cId="1048997125" sldId="402"/>
        </pc:sldMkLst>
        <pc:spChg chg="mod">
          <ac:chgData name="Jim Hogg" userId="34797abe98eaa765" providerId="LiveId" clId="{18328ABD-70C6-4414-9103-75332E2B5395}" dt="2020-10-17T00:50:21.235" v="1481" actId="20577"/>
          <ac:spMkLst>
            <pc:docMk/>
            <pc:sldMk cId="1048997125" sldId="402"/>
            <ac:spMk id="4" creationId="{F7A9754E-F388-4453-85E8-BD37BC35FC9B}"/>
          </ac:spMkLst>
        </pc:spChg>
      </pc:sldChg>
      <pc:sldChg chg="delSp modSp mod addCm delCm">
        <pc:chgData name="Jim Hogg" userId="34797abe98eaa765" providerId="LiveId" clId="{18328ABD-70C6-4414-9103-75332E2B5395}" dt="2020-10-09T18:09:58.984" v="807" actId="1076"/>
        <pc:sldMkLst>
          <pc:docMk/>
          <pc:sldMk cId="3768339841" sldId="410"/>
        </pc:sldMkLst>
        <pc:spChg chg="del">
          <ac:chgData name="Jim Hogg" userId="34797abe98eaa765" providerId="LiveId" clId="{18328ABD-70C6-4414-9103-75332E2B5395}" dt="2020-10-09T18:07:03" v="712" actId="478"/>
          <ac:spMkLst>
            <pc:docMk/>
            <pc:sldMk cId="3768339841" sldId="410"/>
            <ac:spMk id="2" creationId="{00000000-0000-0000-0000-000000000000}"/>
          </ac:spMkLst>
        </pc:spChg>
        <pc:spChg chg="mod">
          <ac:chgData name="Jim Hogg" userId="34797abe98eaa765" providerId="LiveId" clId="{18328ABD-70C6-4414-9103-75332E2B5395}" dt="2020-10-09T18:09:55.113" v="806" actId="1076"/>
          <ac:spMkLst>
            <pc:docMk/>
            <pc:sldMk cId="3768339841" sldId="410"/>
            <ac:spMk id="11" creationId="{3676A577-8DF0-42A4-BA49-76505F97AE58}"/>
          </ac:spMkLst>
        </pc:spChg>
        <pc:spChg chg="mod">
          <ac:chgData name="Jim Hogg" userId="34797abe98eaa765" providerId="LiveId" clId="{18328ABD-70C6-4414-9103-75332E2B5395}" dt="2020-10-09T18:09:58.984" v="807" actId="1076"/>
          <ac:spMkLst>
            <pc:docMk/>
            <pc:sldMk cId="3768339841" sldId="410"/>
            <ac:spMk id="24" creationId="{52504D6F-96F0-40D3-ACAA-C91A04676DE7}"/>
          </ac:spMkLst>
        </pc:spChg>
        <pc:spChg chg="mod">
          <ac:chgData name="Jim Hogg" userId="34797abe98eaa765" providerId="LiveId" clId="{18328ABD-70C6-4414-9103-75332E2B5395}" dt="2020-10-09T18:08:34.098" v="724" actId="403"/>
          <ac:spMkLst>
            <pc:docMk/>
            <pc:sldMk cId="3768339841" sldId="410"/>
            <ac:spMk id="25" creationId="{5054FDCC-AD70-4787-BE3A-F89A28E26C9E}"/>
          </ac:spMkLst>
        </pc:spChg>
      </pc:sldChg>
      <pc:sldChg chg="modSp mod">
        <pc:chgData name="Jim Hogg" userId="34797abe98eaa765" providerId="LiveId" clId="{18328ABD-70C6-4414-9103-75332E2B5395}" dt="2020-10-09T18:21:39.672" v="1133" actId="6549"/>
        <pc:sldMkLst>
          <pc:docMk/>
          <pc:sldMk cId="559061067" sldId="411"/>
        </pc:sldMkLst>
        <pc:spChg chg="mod">
          <ac:chgData name="Jim Hogg" userId="34797abe98eaa765" providerId="LiveId" clId="{18328ABD-70C6-4414-9103-75332E2B5395}" dt="2020-10-09T18:21:39.672" v="1133" actId="6549"/>
          <ac:spMkLst>
            <pc:docMk/>
            <pc:sldMk cId="559061067" sldId="411"/>
            <ac:spMk id="7" creationId="{7E475C03-58A2-49FB-917F-B335312A78D2}"/>
          </ac:spMkLst>
        </pc:spChg>
        <pc:spChg chg="mod">
          <ac:chgData name="Jim Hogg" userId="34797abe98eaa765" providerId="LiveId" clId="{18328ABD-70C6-4414-9103-75332E2B5395}" dt="2020-10-09T18:20:44.449" v="1112" actId="20577"/>
          <ac:spMkLst>
            <pc:docMk/>
            <pc:sldMk cId="559061067" sldId="411"/>
            <ac:spMk id="11" creationId="{3676A577-8DF0-42A4-BA49-76505F97AE58}"/>
          </ac:spMkLst>
        </pc:spChg>
      </pc:sldChg>
      <pc:sldChg chg="modSp mod">
        <pc:chgData name="Jim Hogg" userId="34797abe98eaa765" providerId="LiveId" clId="{18328ABD-70C6-4414-9103-75332E2B5395}" dt="2020-10-09T18:23:31.243" v="1247" actId="6549"/>
        <pc:sldMkLst>
          <pc:docMk/>
          <pc:sldMk cId="615937093" sldId="412"/>
        </pc:sldMkLst>
        <pc:spChg chg="mod">
          <ac:chgData name="Jim Hogg" userId="34797abe98eaa765" providerId="LiveId" clId="{18328ABD-70C6-4414-9103-75332E2B5395}" dt="2020-10-09T18:23:31.243" v="1247" actId="6549"/>
          <ac:spMkLst>
            <pc:docMk/>
            <pc:sldMk cId="615937093" sldId="412"/>
            <ac:spMk id="7" creationId="{7E475C03-58A2-49FB-917F-B335312A78D2}"/>
          </ac:spMkLst>
        </pc:spChg>
        <pc:spChg chg="mod">
          <ac:chgData name="Jim Hogg" userId="34797abe98eaa765" providerId="LiveId" clId="{18328ABD-70C6-4414-9103-75332E2B5395}" dt="2020-10-09T18:22:17.272" v="1138" actId="1076"/>
          <ac:spMkLst>
            <pc:docMk/>
            <pc:sldMk cId="615937093" sldId="412"/>
            <ac:spMk id="11" creationId="{3676A577-8DF0-42A4-BA49-76505F97AE58}"/>
          </ac:spMkLst>
        </pc:spChg>
      </pc:sldChg>
      <pc:sldChg chg="modSp mod setBg">
        <pc:chgData name="Jim Hogg" userId="34797abe98eaa765" providerId="LiveId" clId="{18328ABD-70C6-4414-9103-75332E2B5395}" dt="2020-10-09T18:16:28.671" v="1014"/>
        <pc:sldMkLst>
          <pc:docMk/>
          <pc:sldMk cId="2258384413" sldId="413"/>
        </pc:sldMkLst>
        <pc:spChg chg="mod">
          <ac:chgData name="Jim Hogg" userId="34797abe98eaa765" providerId="LiveId" clId="{18328ABD-70C6-4414-9103-75332E2B5395}" dt="2020-10-09T18:16:18.536" v="1013" actId="255"/>
          <ac:spMkLst>
            <pc:docMk/>
            <pc:sldMk cId="2258384413" sldId="413"/>
            <ac:spMk id="4" creationId="{81D7B9D6-B702-46DB-9195-278CC68669AA}"/>
          </ac:spMkLst>
        </pc:spChg>
      </pc:sldChg>
      <pc:sldChg chg="modSp mod setBg">
        <pc:chgData name="Jim Hogg" userId="34797abe98eaa765" providerId="LiveId" clId="{18328ABD-70C6-4414-9103-75332E2B5395}" dt="2020-10-17T20:40:53.682" v="1520" actId="255"/>
        <pc:sldMkLst>
          <pc:docMk/>
          <pc:sldMk cId="2090682987" sldId="415"/>
        </pc:sldMkLst>
        <pc:spChg chg="mod">
          <ac:chgData name="Jim Hogg" userId="34797abe98eaa765" providerId="LiveId" clId="{18328ABD-70C6-4414-9103-75332E2B5395}" dt="2020-10-17T20:40:53.682" v="1520" actId="255"/>
          <ac:spMkLst>
            <pc:docMk/>
            <pc:sldMk cId="2090682987" sldId="415"/>
            <ac:spMk id="4" creationId="{81D7B9D6-B702-46DB-9195-278CC68669AA}"/>
          </ac:spMkLst>
        </pc:spChg>
      </pc:sldChg>
      <pc:sldChg chg="delSp modSp mod">
        <pc:chgData name="Jim Hogg" userId="34797abe98eaa765" providerId="LiveId" clId="{18328ABD-70C6-4414-9103-75332E2B5395}" dt="2020-10-16T19:49:29.089" v="1303"/>
        <pc:sldMkLst>
          <pc:docMk/>
          <pc:sldMk cId="3019231262" sldId="418"/>
        </pc:sldMkLst>
        <pc:spChg chg="del">
          <ac:chgData name="Jim Hogg" userId="34797abe98eaa765" providerId="LiveId" clId="{18328ABD-70C6-4414-9103-75332E2B5395}" dt="2020-10-09T18:26:42.086" v="1262" actId="478"/>
          <ac:spMkLst>
            <pc:docMk/>
            <pc:sldMk cId="3019231262" sldId="418"/>
            <ac:spMk id="2" creationId="{00000000-0000-0000-0000-000000000000}"/>
          </ac:spMkLst>
        </pc:spChg>
        <pc:spChg chg="mod">
          <ac:chgData name="Jim Hogg" userId="34797abe98eaa765" providerId="LiveId" clId="{18328ABD-70C6-4414-9103-75332E2B5395}" dt="2020-10-16T19:49:29.089" v="1303"/>
          <ac:spMkLst>
            <pc:docMk/>
            <pc:sldMk cId="3019231262" sldId="418"/>
            <ac:spMk id="7" creationId="{7E475C03-58A2-49FB-917F-B335312A78D2}"/>
          </ac:spMkLst>
        </pc:spChg>
        <pc:spChg chg="mod">
          <ac:chgData name="Jim Hogg" userId="34797abe98eaa765" providerId="LiveId" clId="{18328ABD-70C6-4414-9103-75332E2B5395}" dt="2020-10-09T18:27:12.680" v="1273" actId="1076"/>
          <ac:spMkLst>
            <pc:docMk/>
            <pc:sldMk cId="3019231262" sldId="418"/>
            <ac:spMk id="8" creationId="{00000000-0000-0000-0000-000000000000}"/>
          </ac:spMkLst>
        </pc:spChg>
      </pc:sldChg>
      <pc:sldChg chg="modSp mod setBg">
        <pc:chgData name="Jim Hogg" userId="34797abe98eaa765" providerId="LiveId" clId="{18328ABD-70C6-4414-9103-75332E2B5395}" dt="2020-10-17T20:23:25.778" v="1508" actId="255"/>
        <pc:sldMkLst>
          <pc:docMk/>
          <pc:sldMk cId="2954118659" sldId="419"/>
        </pc:sldMkLst>
        <pc:spChg chg="mod">
          <ac:chgData name="Jim Hogg" userId="34797abe98eaa765" providerId="LiveId" clId="{18328ABD-70C6-4414-9103-75332E2B5395}" dt="2020-10-17T20:23:25.778" v="1508" actId="255"/>
          <ac:spMkLst>
            <pc:docMk/>
            <pc:sldMk cId="2954118659" sldId="419"/>
            <ac:spMk id="4" creationId="{81D7B9D6-B702-46DB-9195-278CC68669AA}"/>
          </ac:spMkLst>
        </pc:spChg>
      </pc:sldChg>
      <pc:sldChg chg="addSp delSp modSp del mod">
        <pc:chgData name="Jim Hogg" userId="34797abe98eaa765" providerId="LiveId" clId="{18328ABD-70C6-4414-9103-75332E2B5395}" dt="2020-10-17T20:21:57.294" v="1488" actId="47"/>
        <pc:sldMkLst>
          <pc:docMk/>
          <pc:sldMk cId="1863398897" sldId="420"/>
        </pc:sldMkLst>
        <pc:spChg chg="del mod">
          <ac:chgData name="Jim Hogg" userId="34797abe98eaa765" providerId="LiveId" clId="{18328ABD-70C6-4414-9103-75332E2B5395}" dt="2020-10-16T20:11:36.714" v="1306" actId="478"/>
          <ac:spMkLst>
            <pc:docMk/>
            <pc:sldMk cId="1863398897" sldId="420"/>
            <ac:spMk id="7" creationId="{7E475C03-58A2-49FB-917F-B335312A78D2}"/>
          </ac:spMkLst>
        </pc:spChg>
        <pc:spChg chg="del">
          <ac:chgData name="Jim Hogg" userId="34797abe98eaa765" providerId="LiveId" clId="{18328ABD-70C6-4414-9103-75332E2B5395}" dt="2020-10-09T18:28:32.588" v="1286" actId="478"/>
          <ac:spMkLst>
            <pc:docMk/>
            <pc:sldMk cId="1863398897" sldId="420"/>
            <ac:spMk id="8" creationId="{00000000-0000-0000-0000-000000000000}"/>
          </ac:spMkLst>
        </pc:spChg>
        <pc:spChg chg="add del mod">
          <ac:chgData name="Jim Hogg" userId="34797abe98eaa765" providerId="LiveId" clId="{18328ABD-70C6-4414-9103-75332E2B5395}" dt="2020-10-16T20:15:21.513" v="1336" actId="478"/>
          <ac:spMkLst>
            <pc:docMk/>
            <pc:sldMk cId="1863398897" sldId="420"/>
            <ac:spMk id="8" creationId="{D043DB5D-3261-4986-9341-1E8A724678C1}"/>
          </ac:spMkLst>
        </pc:spChg>
        <pc:spChg chg="mod">
          <ac:chgData name="Jim Hogg" userId="34797abe98eaa765" providerId="LiveId" clId="{18328ABD-70C6-4414-9103-75332E2B5395}" dt="2020-10-16T20:15:46.666" v="1342" actId="1076"/>
          <ac:spMkLst>
            <pc:docMk/>
            <pc:sldMk cId="1863398897" sldId="420"/>
            <ac:spMk id="9" creationId="{00000000-0000-0000-0000-000000000000}"/>
          </ac:spMkLst>
        </pc:spChg>
        <pc:spChg chg="mod">
          <ac:chgData name="Jim Hogg" userId="34797abe98eaa765" providerId="LiveId" clId="{18328ABD-70C6-4414-9103-75332E2B5395}" dt="2020-10-16T20:15:46.666" v="1342" actId="1076"/>
          <ac:spMkLst>
            <pc:docMk/>
            <pc:sldMk cId="1863398897" sldId="420"/>
            <ac:spMk id="10" creationId="{00000000-0000-0000-0000-000000000000}"/>
          </ac:spMkLst>
        </pc:spChg>
        <pc:spChg chg="add del mod">
          <ac:chgData name="Jim Hogg" userId="34797abe98eaa765" providerId="LiveId" clId="{18328ABD-70C6-4414-9103-75332E2B5395}" dt="2020-10-16T20:15:21.513" v="1336" actId="478"/>
          <ac:spMkLst>
            <pc:docMk/>
            <pc:sldMk cId="1863398897" sldId="420"/>
            <ac:spMk id="11" creationId="{CD9694F8-7EDF-4628-95F7-259EBF0D2647}"/>
          </ac:spMkLst>
        </pc:spChg>
      </pc:sldChg>
      <pc:sldChg chg="delSp modSp mod">
        <pc:chgData name="Jim Hogg" userId="34797abe98eaa765" providerId="LiveId" clId="{18328ABD-70C6-4414-9103-75332E2B5395}" dt="2020-10-16T20:47:32.836" v="1380" actId="1076"/>
        <pc:sldMkLst>
          <pc:docMk/>
          <pc:sldMk cId="354482900" sldId="421"/>
        </pc:sldMkLst>
        <pc:spChg chg="del">
          <ac:chgData name="Jim Hogg" userId="34797abe98eaa765" providerId="LiveId" clId="{18328ABD-70C6-4414-9103-75332E2B5395}" dt="2020-10-16T20:47:11.767" v="1376" actId="478"/>
          <ac:spMkLst>
            <pc:docMk/>
            <pc:sldMk cId="354482900" sldId="421"/>
            <ac:spMk id="8" creationId="{00000000-0000-0000-0000-000000000000}"/>
          </ac:spMkLst>
        </pc:spChg>
        <pc:spChg chg="mod">
          <ac:chgData name="Jim Hogg" userId="34797abe98eaa765" providerId="LiveId" clId="{18328ABD-70C6-4414-9103-75332E2B5395}" dt="2020-10-16T20:47:15.290" v="1377" actId="1076"/>
          <ac:spMkLst>
            <pc:docMk/>
            <pc:sldMk cId="354482900" sldId="421"/>
            <ac:spMk id="9" creationId="{00000000-0000-0000-0000-000000000000}"/>
          </ac:spMkLst>
        </pc:spChg>
        <pc:spChg chg="mod">
          <ac:chgData name="Jim Hogg" userId="34797abe98eaa765" providerId="LiveId" clId="{18328ABD-70C6-4414-9103-75332E2B5395}" dt="2020-10-16T20:47:32.836" v="1380" actId="1076"/>
          <ac:spMkLst>
            <pc:docMk/>
            <pc:sldMk cId="354482900" sldId="421"/>
            <ac:spMk id="12" creationId="{7E475C03-58A2-49FB-917F-B335312A78D2}"/>
          </ac:spMkLst>
        </pc:spChg>
        <pc:spChg chg="del mod">
          <ac:chgData name="Jim Hogg" userId="34797abe98eaa765" providerId="LiveId" clId="{18328ABD-70C6-4414-9103-75332E2B5395}" dt="2020-10-16T20:47:29.762" v="1379" actId="478"/>
          <ac:spMkLst>
            <pc:docMk/>
            <pc:sldMk cId="354482900" sldId="421"/>
            <ac:spMk id="13" creationId="{00000000-0000-0000-0000-000000000000}"/>
          </ac:spMkLst>
        </pc:spChg>
      </pc:sldChg>
      <pc:sldChg chg="modSp mod setBg">
        <pc:chgData name="Jim Hogg" userId="34797abe98eaa765" providerId="LiveId" clId="{18328ABD-70C6-4414-9103-75332E2B5395}" dt="2020-10-08T23:44:45.922" v="349" actId="1076"/>
        <pc:sldMkLst>
          <pc:docMk/>
          <pc:sldMk cId="3391331069" sldId="422"/>
        </pc:sldMkLst>
        <pc:spChg chg="mod">
          <ac:chgData name="Jim Hogg" userId="34797abe98eaa765" providerId="LiveId" clId="{18328ABD-70C6-4414-9103-75332E2B5395}" dt="2020-10-08T23:44:45.922" v="349" actId="1076"/>
          <ac:spMkLst>
            <pc:docMk/>
            <pc:sldMk cId="3391331069" sldId="422"/>
            <ac:spMk id="4" creationId="{81D7B9D6-B702-46DB-9195-278CC68669AA}"/>
          </ac:spMkLst>
        </pc:spChg>
      </pc:sldChg>
      <pc:sldChg chg="modSp mod setBg">
        <pc:chgData name="Jim Hogg" userId="34797abe98eaa765" providerId="LiveId" clId="{18328ABD-70C6-4414-9103-75332E2B5395}" dt="2020-10-09T18:06:52.302" v="710" actId="20577"/>
        <pc:sldMkLst>
          <pc:docMk/>
          <pc:sldMk cId="1332238106" sldId="423"/>
        </pc:sldMkLst>
        <pc:spChg chg="mod">
          <ac:chgData name="Jim Hogg" userId="34797abe98eaa765" providerId="LiveId" clId="{18328ABD-70C6-4414-9103-75332E2B5395}" dt="2020-10-09T18:06:52.302" v="710" actId="20577"/>
          <ac:spMkLst>
            <pc:docMk/>
            <pc:sldMk cId="1332238106" sldId="423"/>
            <ac:spMk id="4" creationId="{81D7B9D6-B702-46DB-9195-278CC68669AA}"/>
          </ac:spMkLst>
        </pc:spChg>
      </pc:sldChg>
      <pc:sldChg chg="modSp mod">
        <pc:chgData name="Jim Hogg" userId="34797abe98eaa765" providerId="LiveId" clId="{18328ABD-70C6-4414-9103-75332E2B5395}" dt="2020-10-09T18:13:02.139" v="876" actId="20577"/>
        <pc:sldMkLst>
          <pc:docMk/>
          <pc:sldMk cId="3497520585" sldId="424"/>
        </pc:sldMkLst>
        <pc:spChg chg="mod">
          <ac:chgData name="Jim Hogg" userId="34797abe98eaa765" providerId="LiveId" clId="{18328ABD-70C6-4414-9103-75332E2B5395}" dt="2020-10-09T18:12:56.659" v="874" actId="6549"/>
          <ac:spMkLst>
            <pc:docMk/>
            <pc:sldMk cId="3497520585" sldId="424"/>
            <ac:spMk id="8" creationId="{3676A577-8DF0-42A4-BA49-76505F97AE58}"/>
          </ac:spMkLst>
        </pc:spChg>
        <pc:spChg chg="mod">
          <ac:chgData name="Jim Hogg" userId="34797abe98eaa765" providerId="LiveId" clId="{18328ABD-70C6-4414-9103-75332E2B5395}" dt="2020-10-09T18:13:02.139" v="876" actId="20577"/>
          <ac:spMkLst>
            <pc:docMk/>
            <pc:sldMk cId="3497520585" sldId="424"/>
            <ac:spMk id="11" creationId="{3676A577-8DF0-42A4-BA49-76505F97AE58}"/>
          </ac:spMkLst>
        </pc:spChg>
      </pc:sldChg>
      <pc:sldChg chg="modSp mod">
        <pc:chgData name="Jim Hogg" userId="34797abe98eaa765" providerId="LiveId" clId="{18328ABD-70C6-4414-9103-75332E2B5395}" dt="2020-10-09T18:13:33.080" v="880" actId="6549"/>
        <pc:sldMkLst>
          <pc:docMk/>
          <pc:sldMk cId="67417625" sldId="425"/>
        </pc:sldMkLst>
        <pc:spChg chg="mod">
          <ac:chgData name="Jim Hogg" userId="34797abe98eaa765" providerId="LiveId" clId="{18328ABD-70C6-4414-9103-75332E2B5395}" dt="2020-10-09T18:13:33.080" v="880" actId="6549"/>
          <ac:spMkLst>
            <pc:docMk/>
            <pc:sldMk cId="67417625" sldId="425"/>
            <ac:spMk id="12" creationId="{3676A577-8DF0-42A4-BA49-76505F97AE58}"/>
          </ac:spMkLst>
        </pc:spChg>
      </pc:sldChg>
      <pc:sldChg chg="modSp mod">
        <pc:chgData name="Jim Hogg" userId="34797abe98eaa765" providerId="LiveId" clId="{18328ABD-70C6-4414-9103-75332E2B5395}" dt="2020-10-09T18:16:04.502" v="1011" actId="14100"/>
        <pc:sldMkLst>
          <pc:docMk/>
          <pc:sldMk cId="1443521453" sldId="426"/>
        </pc:sldMkLst>
        <pc:spChg chg="mod">
          <ac:chgData name="Jim Hogg" userId="34797abe98eaa765" providerId="LiveId" clId="{18328ABD-70C6-4414-9103-75332E2B5395}" dt="2020-10-09T18:15:07.903" v="981" actId="20577"/>
          <ac:spMkLst>
            <pc:docMk/>
            <pc:sldMk cId="1443521453" sldId="426"/>
            <ac:spMk id="10" creationId="{00000000-0000-0000-0000-000000000000}"/>
          </ac:spMkLst>
        </pc:spChg>
        <pc:spChg chg="mod">
          <ac:chgData name="Jim Hogg" userId="34797abe98eaa765" providerId="LiveId" clId="{18328ABD-70C6-4414-9103-75332E2B5395}" dt="2020-10-09T18:16:04.502" v="1011" actId="14100"/>
          <ac:spMkLst>
            <pc:docMk/>
            <pc:sldMk cId="1443521453" sldId="426"/>
            <ac:spMk id="16" creationId="{3676A577-8DF0-42A4-BA49-76505F97AE58}"/>
          </ac:spMkLst>
        </pc:spChg>
        <pc:spChg chg="mod">
          <ac:chgData name="Jim Hogg" userId="34797abe98eaa765" providerId="LiveId" clId="{18328ABD-70C6-4414-9103-75332E2B5395}" dt="2020-10-09T18:16:00.364" v="1010" actId="6549"/>
          <ac:spMkLst>
            <pc:docMk/>
            <pc:sldMk cId="1443521453" sldId="426"/>
            <ac:spMk id="17" creationId="{3676A577-8DF0-42A4-BA49-76505F97AE58}"/>
          </ac:spMkLst>
        </pc:spChg>
      </pc:sldChg>
      <pc:sldChg chg="modSp mod setBg">
        <pc:chgData name="Jim Hogg" userId="34797abe98eaa765" providerId="LiveId" clId="{18328ABD-70C6-4414-9103-75332E2B5395}" dt="2020-10-17T20:24:12.984" v="1510" actId="20577"/>
        <pc:sldMkLst>
          <pc:docMk/>
          <pc:sldMk cId="3867622406" sldId="427"/>
        </pc:sldMkLst>
        <pc:spChg chg="mod">
          <ac:chgData name="Jim Hogg" userId="34797abe98eaa765" providerId="LiveId" clId="{18328ABD-70C6-4414-9103-75332E2B5395}" dt="2020-10-17T20:24:12.984" v="1510" actId="20577"/>
          <ac:spMkLst>
            <pc:docMk/>
            <pc:sldMk cId="3867622406" sldId="427"/>
            <ac:spMk id="4" creationId="{81D7B9D6-B702-46DB-9195-278CC68669AA}"/>
          </ac:spMkLst>
        </pc:spChg>
      </pc:sldChg>
      <pc:sldChg chg="addSp delSp modSp add mod">
        <pc:chgData name="Jim Hogg" userId="34797abe98eaa765" providerId="LiveId" clId="{18328ABD-70C6-4414-9103-75332E2B5395}" dt="2020-10-17T20:21:39.544" v="1487" actId="1076"/>
        <pc:sldMkLst>
          <pc:docMk/>
          <pc:sldMk cId="657444081" sldId="430"/>
        </pc:sldMkLst>
        <pc:spChg chg="add mod">
          <ac:chgData name="Jim Hogg" userId="34797abe98eaa765" providerId="LiveId" clId="{18328ABD-70C6-4414-9103-75332E2B5395}" dt="2020-10-17T20:21:39.544" v="1487" actId="1076"/>
          <ac:spMkLst>
            <pc:docMk/>
            <pc:sldMk cId="657444081" sldId="430"/>
            <ac:spMk id="2" creationId="{8E52EB33-8B0C-495B-8ABC-6439BF20CD7D}"/>
          </ac:spMkLst>
        </pc:spChg>
        <pc:spChg chg="mod">
          <ac:chgData name="Jim Hogg" userId="34797abe98eaa765" providerId="LiveId" clId="{18328ABD-70C6-4414-9103-75332E2B5395}" dt="2020-10-17T20:21:27.534" v="1483" actId="1076"/>
          <ac:spMkLst>
            <pc:docMk/>
            <pc:sldMk cId="657444081" sldId="430"/>
            <ac:spMk id="8" creationId="{D043DB5D-3261-4986-9341-1E8A724678C1}"/>
          </ac:spMkLst>
        </pc:spChg>
        <pc:spChg chg="del">
          <ac:chgData name="Jim Hogg" userId="34797abe98eaa765" providerId="LiveId" clId="{18328ABD-70C6-4414-9103-75332E2B5395}" dt="2020-10-16T20:14:16.091" v="1327" actId="478"/>
          <ac:spMkLst>
            <pc:docMk/>
            <pc:sldMk cId="657444081" sldId="430"/>
            <ac:spMk id="9" creationId="{00000000-0000-0000-0000-000000000000}"/>
          </ac:spMkLst>
        </pc:spChg>
        <pc:spChg chg="del">
          <ac:chgData name="Jim Hogg" userId="34797abe98eaa765" providerId="LiveId" clId="{18328ABD-70C6-4414-9103-75332E2B5395}" dt="2020-10-16T20:14:16.091" v="1327" actId="478"/>
          <ac:spMkLst>
            <pc:docMk/>
            <pc:sldMk cId="657444081" sldId="430"/>
            <ac:spMk id="10" creationId="{00000000-0000-0000-0000-000000000000}"/>
          </ac:spMkLst>
        </pc:spChg>
        <pc:spChg chg="mod">
          <ac:chgData name="Jim Hogg" userId="34797abe98eaa765" providerId="LiveId" clId="{18328ABD-70C6-4414-9103-75332E2B5395}" dt="2020-10-17T20:21:22.189" v="1482" actId="1076"/>
          <ac:spMkLst>
            <pc:docMk/>
            <pc:sldMk cId="657444081" sldId="430"/>
            <ac:spMk id="11" creationId="{CD9694F8-7EDF-4628-95F7-259EBF0D2647}"/>
          </ac:spMkLst>
        </pc:spChg>
      </pc:sldChg>
      <pc:sldChg chg="add del">
        <pc:chgData name="Jim Hogg" userId="34797abe98eaa765" providerId="LiveId" clId="{18328ABD-70C6-4414-9103-75332E2B5395}" dt="2020-10-09T18:27:21.312" v="1274" actId="47"/>
        <pc:sldMkLst>
          <pc:docMk/>
          <pc:sldMk cId="3896138521" sldId="430"/>
        </pc:sldMkLst>
      </pc:sldChg>
    </pc:docChg>
  </pc:docChgLst>
  <pc:docChgLst>
    <pc:chgData name="Jim Hogg" userId="34797abe98eaa765" providerId="LiveId" clId="{621A50F1-6F3E-424D-926F-B90E30284707}"/>
    <pc:docChg chg="custSel modSld">
      <pc:chgData name="Jim Hogg" userId="34797abe98eaa765" providerId="LiveId" clId="{621A50F1-6F3E-424D-926F-B90E30284707}" dt="2021-01-19T19:23:17.784" v="47" actId="113"/>
      <pc:docMkLst>
        <pc:docMk/>
      </pc:docMkLst>
      <pc:sldChg chg="modSp mod">
        <pc:chgData name="Jim Hogg" userId="34797abe98eaa765" providerId="LiveId" clId="{621A50F1-6F3E-424D-926F-B90E30284707}" dt="2021-01-19T19:23:17.784" v="47" actId="113"/>
        <pc:sldMkLst>
          <pc:docMk/>
          <pc:sldMk cId="0" sldId="267"/>
        </pc:sldMkLst>
        <pc:spChg chg="mod">
          <ac:chgData name="Jim Hogg" userId="34797abe98eaa765" providerId="LiveId" clId="{621A50F1-6F3E-424D-926F-B90E30284707}" dt="2021-01-19T19:23:17.784" v="47" actId="113"/>
          <ac:spMkLst>
            <pc:docMk/>
            <pc:sldMk cId="0" sldId="267"/>
            <ac:spMk id="178" creationId="{00000000-0000-0000-0000-000000000000}"/>
          </ac:spMkLst>
        </pc:spChg>
      </pc:sldChg>
      <pc:sldChg chg="modSp mod">
        <pc:chgData name="Jim Hogg" userId="34797abe98eaa765" providerId="LiveId" clId="{621A50F1-6F3E-424D-926F-B90E30284707}" dt="2021-01-05T22:31:40.012" v="4" actId="14100"/>
        <pc:sldMkLst>
          <pc:docMk/>
          <pc:sldMk cId="2389633141" sldId="319"/>
        </pc:sldMkLst>
        <pc:spChg chg="mod">
          <ac:chgData name="Jim Hogg" userId="34797abe98eaa765" providerId="LiveId" clId="{621A50F1-6F3E-424D-926F-B90E30284707}" dt="2021-01-05T22:31:24.257" v="0" actId="404"/>
          <ac:spMkLst>
            <pc:docMk/>
            <pc:sldMk cId="2389633141" sldId="319"/>
            <ac:spMk id="2" creationId="{416DD50D-56C0-4975-8CD6-D7173AC3DFB5}"/>
          </ac:spMkLst>
        </pc:spChg>
        <pc:spChg chg="mod">
          <ac:chgData name="Jim Hogg" userId="34797abe98eaa765" providerId="LiveId" clId="{621A50F1-6F3E-424D-926F-B90E30284707}" dt="2021-01-05T22:31:36.074" v="3" actId="14100"/>
          <ac:spMkLst>
            <pc:docMk/>
            <pc:sldMk cId="2389633141" sldId="319"/>
            <ac:spMk id="9" creationId="{D84941D0-79E8-478C-8ECE-816A16885A0E}"/>
          </ac:spMkLst>
        </pc:spChg>
        <pc:spChg chg="mod">
          <ac:chgData name="Jim Hogg" userId="34797abe98eaa765" providerId="LiveId" clId="{621A50F1-6F3E-424D-926F-B90E30284707}" dt="2021-01-05T22:31:40.012" v="4" actId="14100"/>
          <ac:spMkLst>
            <pc:docMk/>
            <pc:sldMk cId="2389633141" sldId="319"/>
            <ac:spMk id="10" creationId="{D41BD942-A032-40B4-9E17-B8F4D562AFF1}"/>
          </ac:spMkLst>
        </pc:spChg>
      </pc:sldChg>
      <pc:sldChg chg="modSp mod">
        <pc:chgData name="Jim Hogg" userId="34797abe98eaa765" providerId="LiveId" clId="{621A50F1-6F3E-424D-926F-B90E30284707}" dt="2021-01-05T22:32:00.585" v="7" actId="1076"/>
        <pc:sldMkLst>
          <pc:docMk/>
          <pc:sldMk cId="2081596467" sldId="397"/>
        </pc:sldMkLst>
        <pc:spChg chg="mod">
          <ac:chgData name="Jim Hogg" userId="34797abe98eaa765" providerId="LiveId" clId="{621A50F1-6F3E-424D-926F-B90E30284707}" dt="2021-01-05T22:32:00.585" v="7" actId="1076"/>
          <ac:spMkLst>
            <pc:docMk/>
            <pc:sldMk cId="2081596467" sldId="397"/>
            <ac:spMk id="2" creationId="{416DD50D-56C0-4975-8CD6-D7173AC3DFB5}"/>
          </ac:spMkLst>
        </pc:spChg>
      </pc:sldChg>
      <pc:sldChg chg="modSp mod">
        <pc:chgData name="Jim Hogg" userId="34797abe98eaa765" providerId="LiveId" clId="{621A50F1-6F3E-424D-926F-B90E30284707}" dt="2021-01-05T22:37:08.558" v="29" actId="404"/>
        <pc:sldMkLst>
          <pc:docMk/>
          <pc:sldMk cId="1412553788" sldId="401"/>
        </pc:sldMkLst>
        <pc:spChg chg="mod">
          <ac:chgData name="Jim Hogg" userId="34797abe98eaa765" providerId="LiveId" clId="{621A50F1-6F3E-424D-926F-B90E30284707}" dt="2021-01-05T22:37:08.558" v="29" actId="404"/>
          <ac:spMkLst>
            <pc:docMk/>
            <pc:sldMk cId="1412553788" sldId="401"/>
            <ac:spMk id="11" creationId="{3676A577-8DF0-42A4-BA49-76505F97AE58}"/>
          </ac:spMkLst>
        </pc:spChg>
      </pc:sldChg>
      <pc:sldChg chg="modSp mod">
        <pc:chgData name="Jim Hogg" userId="34797abe98eaa765" providerId="LiveId" clId="{621A50F1-6F3E-424D-926F-B90E30284707}" dt="2021-01-05T22:33:52.598" v="14" actId="1076"/>
        <pc:sldMkLst>
          <pc:docMk/>
          <pc:sldMk cId="3768339841" sldId="410"/>
        </pc:sldMkLst>
        <pc:spChg chg="mod">
          <ac:chgData name="Jim Hogg" userId="34797abe98eaa765" providerId="LiveId" clId="{621A50F1-6F3E-424D-926F-B90E30284707}" dt="2021-01-05T22:33:30.853" v="12" actId="1076"/>
          <ac:spMkLst>
            <pc:docMk/>
            <pc:sldMk cId="3768339841" sldId="410"/>
            <ac:spMk id="11" creationId="{3676A577-8DF0-42A4-BA49-76505F97AE58}"/>
          </ac:spMkLst>
        </pc:spChg>
        <pc:spChg chg="mod">
          <ac:chgData name="Jim Hogg" userId="34797abe98eaa765" providerId="LiveId" clId="{621A50F1-6F3E-424D-926F-B90E30284707}" dt="2021-01-05T22:33:52.598" v="14" actId="1076"/>
          <ac:spMkLst>
            <pc:docMk/>
            <pc:sldMk cId="3768339841" sldId="410"/>
            <ac:spMk id="24" creationId="{52504D6F-96F0-40D3-ACAA-C91A04676DE7}"/>
          </ac:spMkLst>
        </pc:spChg>
        <pc:spChg chg="mod">
          <ac:chgData name="Jim Hogg" userId="34797abe98eaa765" providerId="LiveId" clId="{621A50F1-6F3E-424D-926F-B90E30284707}" dt="2021-01-05T22:33:30.853" v="12" actId="1076"/>
          <ac:spMkLst>
            <pc:docMk/>
            <pc:sldMk cId="3768339841" sldId="410"/>
            <ac:spMk id="25" creationId="{5054FDCC-AD70-4787-BE3A-F89A28E26C9E}"/>
          </ac:spMkLst>
        </pc:spChg>
      </pc:sldChg>
      <pc:sldChg chg="modSp mod">
        <pc:chgData name="Jim Hogg" userId="34797abe98eaa765" providerId="LiveId" clId="{621A50F1-6F3E-424D-926F-B90E30284707}" dt="2021-01-05T22:35:26.307" v="22" actId="1076"/>
        <pc:sldMkLst>
          <pc:docMk/>
          <pc:sldMk cId="559061067" sldId="411"/>
        </pc:sldMkLst>
        <pc:spChg chg="mod">
          <ac:chgData name="Jim Hogg" userId="34797abe98eaa765" providerId="LiveId" clId="{621A50F1-6F3E-424D-926F-B90E30284707}" dt="2021-01-05T22:35:21.359" v="21" actId="404"/>
          <ac:spMkLst>
            <pc:docMk/>
            <pc:sldMk cId="559061067" sldId="411"/>
            <ac:spMk id="7" creationId="{7E475C03-58A2-49FB-917F-B335312A78D2}"/>
          </ac:spMkLst>
        </pc:spChg>
        <pc:spChg chg="mod">
          <ac:chgData name="Jim Hogg" userId="34797abe98eaa765" providerId="LiveId" clId="{621A50F1-6F3E-424D-926F-B90E30284707}" dt="2021-01-05T22:35:26.307" v="22" actId="1076"/>
          <ac:spMkLst>
            <pc:docMk/>
            <pc:sldMk cId="559061067" sldId="411"/>
            <ac:spMk id="11" creationId="{3676A577-8DF0-42A4-BA49-76505F97AE58}"/>
          </ac:spMkLst>
        </pc:spChg>
      </pc:sldChg>
      <pc:sldChg chg="modSp mod">
        <pc:chgData name="Jim Hogg" userId="34797abe98eaa765" providerId="LiveId" clId="{621A50F1-6F3E-424D-926F-B90E30284707}" dt="2021-01-05T22:35:14.114" v="20" actId="255"/>
        <pc:sldMkLst>
          <pc:docMk/>
          <pc:sldMk cId="2258384413" sldId="413"/>
        </pc:sldMkLst>
        <pc:spChg chg="mod">
          <ac:chgData name="Jim Hogg" userId="34797abe98eaa765" providerId="LiveId" clId="{621A50F1-6F3E-424D-926F-B90E30284707}" dt="2021-01-05T22:35:14.114" v="20" actId="255"/>
          <ac:spMkLst>
            <pc:docMk/>
            <pc:sldMk cId="2258384413" sldId="413"/>
            <ac:spMk id="4" creationId="{81D7B9D6-B702-46DB-9195-278CC68669AA}"/>
          </ac:spMkLst>
        </pc:spChg>
      </pc:sldChg>
      <pc:sldChg chg="modSp mod">
        <pc:chgData name="Jim Hogg" userId="34797abe98eaa765" providerId="LiveId" clId="{621A50F1-6F3E-424D-926F-B90E30284707}" dt="2021-01-05T22:39:31.199" v="42" actId="20577"/>
        <pc:sldMkLst>
          <pc:docMk/>
          <pc:sldMk cId="2090682987" sldId="415"/>
        </pc:sldMkLst>
        <pc:spChg chg="mod">
          <ac:chgData name="Jim Hogg" userId="34797abe98eaa765" providerId="LiveId" clId="{621A50F1-6F3E-424D-926F-B90E30284707}" dt="2021-01-05T22:39:31.199" v="42" actId="20577"/>
          <ac:spMkLst>
            <pc:docMk/>
            <pc:sldMk cId="2090682987" sldId="415"/>
            <ac:spMk id="4" creationId="{81D7B9D6-B702-46DB-9195-278CC68669AA}"/>
          </ac:spMkLst>
        </pc:spChg>
      </pc:sldChg>
      <pc:sldChg chg="modSp mod">
        <pc:chgData name="Jim Hogg" userId="34797abe98eaa765" providerId="LiveId" clId="{621A50F1-6F3E-424D-926F-B90E30284707}" dt="2021-01-05T22:36:21.621" v="25" actId="404"/>
        <pc:sldMkLst>
          <pc:docMk/>
          <pc:sldMk cId="3019231262" sldId="418"/>
        </pc:sldMkLst>
        <pc:spChg chg="mod">
          <ac:chgData name="Jim Hogg" userId="34797abe98eaa765" providerId="LiveId" clId="{621A50F1-6F3E-424D-926F-B90E30284707}" dt="2021-01-05T22:36:21.621" v="25" actId="404"/>
          <ac:spMkLst>
            <pc:docMk/>
            <pc:sldMk cId="3019231262" sldId="418"/>
            <ac:spMk id="8" creationId="{00000000-0000-0000-0000-000000000000}"/>
          </ac:spMkLst>
        </pc:spChg>
      </pc:sldChg>
      <pc:sldChg chg="modSp mod">
        <pc:chgData name="Jim Hogg" userId="34797abe98eaa765" providerId="LiveId" clId="{621A50F1-6F3E-424D-926F-B90E30284707}" dt="2021-01-05T22:39:23.219" v="41" actId="20577"/>
        <pc:sldMkLst>
          <pc:docMk/>
          <pc:sldMk cId="2954118659" sldId="419"/>
        </pc:sldMkLst>
        <pc:spChg chg="mod">
          <ac:chgData name="Jim Hogg" userId="34797abe98eaa765" providerId="LiveId" clId="{621A50F1-6F3E-424D-926F-B90E30284707}" dt="2021-01-05T22:39:23.219" v="41" actId="20577"/>
          <ac:spMkLst>
            <pc:docMk/>
            <pc:sldMk cId="2954118659" sldId="419"/>
            <ac:spMk id="4" creationId="{81D7B9D6-B702-46DB-9195-278CC68669AA}"/>
          </ac:spMkLst>
        </pc:spChg>
      </pc:sldChg>
      <pc:sldChg chg="modSp mod">
        <pc:chgData name="Jim Hogg" userId="34797abe98eaa765" providerId="LiveId" clId="{621A50F1-6F3E-424D-926F-B90E30284707}" dt="2021-01-05T22:31:51.506" v="5" actId="255"/>
        <pc:sldMkLst>
          <pc:docMk/>
          <pc:sldMk cId="3391331069" sldId="422"/>
        </pc:sldMkLst>
        <pc:spChg chg="mod">
          <ac:chgData name="Jim Hogg" userId="34797abe98eaa765" providerId="LiveId" clId="{621A50F1-6F3E-424D-926F-B90E30284707}" dt="2021-01-05T22:31:51.506" v="5" actId="255"/>
          <ac:spMkLst>
            <pc:docMk/>
            <pc:sldMk cId="3391331069" sldId="422"/>
            <ac:spMk id="4" creationId="{81D7B9D6-B702-46DB-9195-278CC68669AA}"/>
          </ac:spMkLst>
        </pc:spChg>
      </pc:sldChg>
      <pc:sldChg chg="modSp mod">
        <pc:chgData name="Jim Hogg" userId="34797abe98eaa765" providerId="LiveId" clId="{621A50F1-6F3E-424D-926F-B90E30284707}" dt="2021-01-05T22:33:05.847" v="8" actId="255"/>
        <pc:sldMkLst>
          <pc:docMk/>
          <pc:sldMk cId="1332238106" sldId="423"/>
        </pc:sldMkLst>
        <pc:spChg chg="mod">
          <ac:chgData name="Jim Hogg" userId="34797abe98eaa765" providerId="LiveId" clId="{621A50F1-6F3E-424D-926F-B90E30284707}" dt="2021-01-05T22:33:05.847" v="8" actId="255"/>
          <ac:spMkLst>
            <pc:docMk/>
            <pc:sldMk cId="1332238106" sldId="423"/>
            <ac:spMk id="4" creationId="{81D7B9D6-B702-46DB-9195-278CC68669AA}"/>
          </ac:spMkLst>
        </pc:spChg>
      </pc:sldChg>
      <pc:sldChg chg="modSp mod">
        <pc:chgData name="Jim Hogg" userId="34797abe98eaa765" providerId="LiveId" clId="{621A50F1-6F3E-424D-926F-B90E30284707}" dt="2021-01-05T22:34:00.026" v="15" actId="404"/>
        <pc:sldMkLst>
          <pc:docMk/>
          <pc:sldMk cId="3497520585" sldId="424"/>
        </pc:sldMkLst>
        <pc:spChg chg="mod">
          <ac:chgData name="Jim Hogg" userId="34797abe98eaa765" providerId="LiveId" clId="{621A50F1-6F3E-424D-926F-B90E30284707}" dt="2021-01-05T22:34:00.026" v="15" actId="404"/>
          <ac:spMkLst>
            <pc:docMk/>
            <pc:sldMk cId="3497520585" sldId="424"/>
            <ac:spMk id="8" creationId="{3676A577-8DF0-42A4-BA49-76505F97AE58}"/>
          </ac:spMkLst>
        </pc:spChg>
        <pc:spChg chg="mod">
          <ac:chgData name="Jim Hogg" userId="34797abe98eaa765" providerId="LiveId" clId="{621A50F1-6F3E-424D-926F-B90E30284707}" dt="2021-01-05T22:34:00.026" v="15" actId="404"/>
          <ac:spMkLst>
            <pc:docMk/>
            <pc:sldMk cId="3497520585" sldId="424"/>
            <ac:spMk id="11" creationId="{3676A577-8DF0-42A4-BA49-76505F97AE58}"/>
          </ac:spMkLst>
        </pc:spChg>
      </pc:sldChg>
      <pc:sldChg chg="modSp mod">
        <pc:chgData name="Jim Hogg" userId="34797abe98eaa765" providerId="LiveId" clId="{621A50F1-6F3E-424D-926F-B90E30284707}" dt="2021-01-05T22:34:26.991" v="17" actId="1076"/>
        <pc:sldMkLst>
          <pc:docMk/>
          <pc:sldMk cId="67417625" sldId="425"/>
        </pc:sldMkLst>
        <pc:spChg chg="mod">
          <ac:chgData name="Jim Hogg" userId="34797abe98eaa765" providerId="LiveId" clId="{621A50F1-6F3E-424D-926F-B90E30284707}" dt="2021-01-05T22:34:26.991" v="17" actId="1076"/>
          <ac:spMkLst>
            <pc:docMk/>
            <pc:sldMk cId="67417625" sldId="425"/>
            <ac:spMk id="12" creationId="{3676A577-8DF0-42A4-BA49-76505F97AE58}"/>
          </ac:spMkLst>
        </pc:spChg>
      </pc:sldChg>
      <pc:sldChg chg="delSp modSp mod">
        <pc:chgData name="Jim Hogg" userId="34797abe98eaa765" providerId="LiveId" clId="{621A50F1-6F3E-424D-926F-B90E30284707}" dt="2021-01-19T19:22:22.675" v="46" actId="1076"/>
        <pc:sldMkLst>
          <pc:docMk/>
          <pc:sldMk cId="1443521453" sldId="426"/>
        </pc:sldMkLst>
        <pc:spChg chg="mod">
          <ac:chgData name="Jim Hogg" userId="34797abe98eaa765" providerId="LiveId" clId="{621A50F1-6F3E-424D-926F-B90E30284707}" dt="2021-01-19T19:15:53.717" v="44" actId="6549"/>
          <ac:spMkLst>
            <pc:docMk/>
            <pc:sldMk cId="1443521453" sldId="426"/>
            <ac:spMk id="14" creationId="{00000000-0000-0000-0000-000000000000}"/>
          </ac:spMkLst>
        </pc:spChg>
        <pc:spChg chg="del mod">
          <ac:chgData name="Jim Hogg" userId="34797abe98eaa765" providerId="LiveId" clId="{621A50F1-6F3E-424D-926F-B90E30284707}" dt="2021-01-19T19:22:18.917" v="45" actId="478"/>
          <ac:spMkLst>
            <pc:docMk/>
            <pc:sldMk cId="1443521453" sldId="426"/>
            <ac:spMk id="16" creationId="{3676A577-8DF0-42A4-BA49-76505F97AE58}"/>
          </ac:spMkLst>
        </pc:spChg>
        <pc:spChg chg="mod">
          <ac:chgData name="Jim Hogg" userId="34797abe98eaa765" providerId="LiveId" clId="{621A50F1-6F3E-424D-926F-B90E30284707}" dt="2021-01-19T19:22:22.675" v="46" actId="1076"/>
          <ac:spMkLst>
            <pc:docMk/>
            <pc:sldMk cId="1443521453" sldId="426"/>
            <ac:spMk id="17" creationId="{3676A577-8DF0-42A4-BA49-76505F97AE58}"/>
          </ac:spMkLst>
        </pc:spChg>
      </pc:sldChg>
      <pc:sldChg chg="modSp mod">
        <pc:chgData name="Jim Hogg" userId="34797abe98eaa765" providerId="LiveId" clId="{621A50F1-6F3E-424D-926F-B90E30284707}" dt="2021-01-05T22:39:16.016" v="40" actId="20577"/>
        <pc:sldMkLst>
          <pc:docMk/>
          <pc:sldMk cId="3867622406" sldId="427"/>
        </pc:sldMkLst>
        <pc:spChg chg="mod">
          <ac:chgData name="Jim Hogg" userId="34797abe98eaa765" providerId="LiveId" clId="{621A50F1-6F3E-424D-926F-B90E30284707}" dt="2021-01-05T22:39:16.016" v="40" actId="20577"/>
          <ac:spMkLst>
            <pc:docMk/>
            <pc:sldMk cId="3867622406" sldId="427"/>
            <ac:spMk id="4" creationId="{81D7B9D6-B702-46DB-9195-278CC68669AA}"/>
          </ac:spMkLst>
        </pc:spChg>
      </pc:sldChg>
      <pc:sldChg chg="modSp mod">
        <pc:chgData name="Jim Hogg" userId="34797abe98eaa765" providerId="LiveId" clId="{621A50F1-6F3E-424D-926F-B90E30284707}" dt="2021-01-05T22:38:17.298" v="36" actId="20577"/>
        <pc:sldMkLst>
          <pc:docMk/>
          <pc:sldMk cId="3425976987" sldId="428"/>
        </pc:sldMkLst>
        <pc:spChg chg="mod">
          <ac:chgData name="Jim Hogg" userId="34797abe98eaa765" providerId="LiveId" clId="{621A50F1-6F3E-424D-926F-B90E30284707}" dt="2021-01-05T22:38:17.298" v="36" actId="20577"/>
          <ac:spMkLst>
            <pc:docMk/>
            <pc:sldMk cId="3425976987" sldId="428"/>
            <ac:spMk id="4" creationId="{81D7B9D6-B702-46DB-9195-278CC68669AA}"/>
          </ac:spMkLst>
        </pc:spChg>
      </pc:sldChg>
      <pc:sldChg chg="modSp mod">
        <pc:chgData name="Jim Hogg" userId="34797abe98eaa765" providerId="LiveId" clId="{621A50F1-6F3E-424D-926F-B90E30284707}" dt="2021-01-05T22:38:33.544" v="39" actId="20577"/>
        <pc:sldMkLst>
          <pc:docMk/>
          <pc:sldMk cId="3503795322" sldId="429"/>
        </pc:sldMkLst>
        <pc:spChg chg="mod">
          <ac:chgData name="Jim Hogg" userId="34797abe98eaa765" providerId="LiveId" clId="{621A50F1-6F3E-424D-926F-B90E30284707}" dt="2021-01-05T22:38:33.544" v="39" actId="20577"/>
          <ac:spMkLst>
            <pc:docMk/>
            <pc:sldMk cId="3503795322" sldId="429"/>
            <ac:spMk id="4" creationId="{81D7B9D6-B702-46DB-9195-278CC68669AA}"/>
          </ac:spMkLst>
        </pc:spChg>
      </pc:sldChg>
      <pc:sldChg chg="modSp mod">
        <pc:chgData name="Jim Hogg" userId="34797abe98eaa765" providerId="LiveId" clId="{621A50F1-6F3E-424D-926F-B90E30284707}" dt="2021-01-05T22:36:29.392" v="26" actId="404"/>
        <pc:sldMkLst>
          <pc:docMk/>
          <pc:sldMk cId="657444081" sldId="430"/>
        </pc:sldMkLst>
        <pc:spChg chg="mod">
          <ac:chgData name="Jim Hogg" userId="34797abe98eaa765" providerId="LiveId" clId="{621A50F1-6F3E-424D-926F-B90E30284707}" dt="2021-01-05T22:36:29.392" v="26" actId="404"/>
          <ac:spMkLst>
            <pc:docMk/>
            <pc:sldMk cId="657444081" sldId="430"/>
            <ac:spMk id="2" creationId="{8E52EB33-8B0C-495B-8ABC-6439BF20CD7D}"/>
          </ac:spMkLst>
        </pc:spChg>
      </pc:sldChg>
    </pc:docChg>
  </pc:docChgLst>
  <pc:docChgLst>
    <pc:chgData name="Jim Hogg" userId="34797abe98eaa765" providerId="LiveId" clId="{4ABEA004-5A8A-40B7-AB87-6864F5CAFCB9}"/>
    <pc:docChg chg="addSld delSld modSld">
      <pc:chgData name="Jim Hogg" userId="34797abe98eaa765" providerId="LiveId" clId="{4ABEA004-5A8A-40B7-AB87-6864F5CAFCB9}" dt="2020-12-08T17:30:32.340" v="187" actId="207"/>
      <pc:docMkLst>
        <pc:docMk/>
      </pc:docMkLst>
      <pc:sldChg chg="modSp mod">
        <pc:chgData name="Jim Hogg" userId="34797abe98eaa765" providerId="LiveId" clId="{4ABEA004-5A8A-40B7-AB87-6864F5CAFCB9}" dt="2020-12-08T17:26:21.452" v="160" actId="113"/>
        <pc:sldMkLst>
          <pc:docMk/>
          <pc:sldMk cId="0" sldId="267"/>
        </pc:sldMkLst>
        <pc:spChg chg="mod">
          <ac:chgData name="Jim Hogg" userId="34797abe98eaa765" providerId="LiveId" clId="{4ABEA004-5A8A-40B7-AB87-6864F5CAFCB9}" dt="2020-12-08T17:26:05.434" v="157" actId="1076"/>
          <ac:spMkLst>
            <pc:docMk/>
            <pc:sldMk cId="0" sldId="267"/>
            <ac:spMk id="177" creationId="{00000000-0000-0000-0000-000000000000}"/>
          </ac:spMkLst>
        </pc:spChg>
        <pc:spChg chg="mod">
          <ac:chgData name="Jim Hogg" userId="34797abe98eaa765" providerId="LiveId" clId="{4ABEA004-5A8A-40B7-AB87-6864F5CAFCB9}" dt="2020-12-08T17:26:21.452" v="160" actId="113"/>
          <ac:spMkLst>
            <pc:docMk/>
            <pc:sldMk cId="0" sldId="267"/>
            <ac:spMk id="178" creationId="{00000000-0000-0000-0000-000000000000}"/>
          </ac:spMkLst>
        </pc:spChg>
      </pc:sldChg>
      <pc:sldChg chg="modSp mod">
        <pc:chgData name="Jim Hogg" userId="34797abe98eaa765" providerId="LiveId" clId="{4ABEA004-5A8A-40B7-AB87-6864F5CAFCB9}" dt="2020-12-08T17:23:02.248" v="143" actId="20577"/>
        <pc:sldMkLst>
          <pc:docMk/>
          <pc:sldMk cId="2041553168" sldId="361"/>
        </pc:sldMkLst>
        <pc:graphicFrameChg chg="modGraphic">
          <ac:chgData name="Jim Hogg" userId="34797abe98eaa765" providerId="LiveId" clId="{4ABEA004-5A8A-40B7-AB87-6864F5CAFCB9}" dt="2020-12-08T17:22:41.216" v="141" actId="2165"/>
          <ac:graphicFrameMkLst>
            <pc:docMk/>
            <pc:sldMk cId="2041553168" sldId="361"/>
            <ac:graphicFrameMk id="9" creationId="{253FF781-B63B-4879-B6E7-97C2C35886AB}"/>
          </ac:graphicFrameMkLst>
        </pc:graphicFrameChg>
        <pc:graphicFrameChg chg="modGraphic">
          <ac:chgData name="Jim Hogg" userId="34797abe98eaa765" providerId="LiveId" clId="{4ABEA004-5A8A-40B7-AB87-6864F5CAFCB9}" dt="2020-12-08T17:23:02.248" v="143" actId="20577"/>
          <ac:graphicFrameMkLst>
            <pc:docMk/>
            <pc:sldMk cId="2041553168" sldId="361"/>
            <ac:graphicFrameMk id="11" creationId="{BE864BC0-EE99-4D25-B2AE-1958570BCDBE}"/>
          </ac:graphicFrameMkLst>
        </pc:graphicFrameChg>
      </pc:sldChg>
      <pc:sldChg chg="modSp mod">
        <pc:chgData name="Jim Hogg" userId="34797abe98eaa765" providerId="LiveId" clId="{4ABEA004-5A8A-40B7-AB87-6864F5CAFCB9}" dt="2020-12-08T17:18:48.451" v="104" actId="113"/>
        <pc:sldMkLst>
          <pc:docMk/>
          <pc:sldMk cId="4159098194" sldId="400"/>
        </pc:sldMkLst>
        <pc:spChg chg="mod">
          <ac:chgData name="Jim Hogg" userId="34797abe98eaa765" providerId="LiveId" clId="{4ABEA004-5A8A-40B7-AB87-6864F5CAFCB9}" dt="2020-12-08T17:18:48.451" v="104" actId="113"/>
          <ac:spMkLst>
            <pc:docMk/>
            <pc:sldMk cId="4159098194" sldId="400"/>
            <ac:spMk id="24" creationId="{67AC5051-328A-436B-88E1-41B8448677E4}"/>
          </ac:spMkLst>
        </pc:spChg>
      </pc:sldChg>
      <pc:sldChg chg="modSp mod">
        <pc:chgData name="Jim Hogg" userId="34797abe98eaa765" providerId="LiveId" clId="{4ABEA004-5A8A-40B7-AB87-6864F5CAFCB9}" dt="2020-12-08T17:20:31.075" v="135" actId="14100"/>
        <pc:sldMkLst>
          <pc:docMk/>
          <pc:sldMk cId="1048997125" sldId="402"/>
        </pc:sldMkLst>
        <pc:spChg chg="mod">
          <ac:chgData name="Jim Hogg" userId="34797abe98eaa765" providerId="LiveId" clId="{4ABEA004-5A8A-40B7-AB87-6864F5CAFCB9}" dt="2020-12-08T17:20:31.075" v="135" actId="14100"/>
          <ac:spMkLst>
            <pc:docMk/>
            <pc:sldMk cId="1048997125" sldId="402"/>
            <ac:spMk id="6" creationId="{8AF91D0A-989D-448B-9A44-E55228A80F45}"/>
          </ac:spMkLst>
        </pc:spChg>
      </pc:sldChg>
      <pc:sldChg chg="modSp mod">
        <pc:chgData name="Jim Hogg" userId="34797abe98eaa765" providerId="LiveId" clId="{4ABEA004-5A8A-40B7-AB87-6864F5CAFCB9}" dt="2020-12-08T17:22:05.662" v="140" actId="207"/>
        <pc:sldMkLst>
          <pc:docMk/>
          <pc:sldMk cId="3988828522" sldId="403"/>
        </pc:sldMkLst>
        <pc:spChg chg="mod">
          <ac:chgData name="Jim Hogg" userId="34797abe98eaa765" providerId="LiveId" clId="{4ABEA004-5A8A-40B7-AB87-6864F5CAFCB9}" dt="2020-12-08T17:22:01.764" v="139" actId="207"/>
          <ac:spMkLst>
            <pc:docMk/>
            <pc:sldMk cId="3988828522" sldId="403"/>
            <ac:spMk id="4" creationId="{9D37F62A-D998-456C-9E10-AF0848586A60}"/>
          </ac:spMkLst>
        </pc:spChg>
        <pc:spChg chg="mod">
          <ac:chgData name="Jim Hogg" userId="34797abe98eaa765" providerId="LiveId" clId="{4ABEA004-5A8A-40B7-AB87-6864F5CAFCB9}" dt="2020-12-08T17:22:05.662" v="140" actId="207"/>
          <ac:spMkLst>
            <pc:docMk/>
            <pc:sldMk cId="3988828522" sldId="403"/>
            <ac:spMk id="6" creationId="{39CF6149-665C-4994-9089-F48F0B8B586F}"/>
          </ac:spMkLst>
        </pc:spChg>
        <pc:spChg chg="mod">
          <ac:chgData name="Jim Hogg" userId="34797abe98eaa765" providerId="LiveId" clId="{4ABEA004-5A8A-40B7-AB87-6864F5CAFCB9}" dt="2020-12-08T17:21:46.088" v="138" actId="1076"/>
          <ac:spMkLst>
            <pc:docMk/>
            <pc:sldMk cId="3988828522" sldId="403"/>
            <ac:spMk id="7" creationId="{28B0498E-51A8-4E82-9FD2-211E3F70AD42}"/>
          </ac:spMkLst>
        </pc:spChg>
      </pc:sldChg>
      <pc:sldChg chg="modSp mod">
        <pc:chgData name="Jim Hogg" userId="34797abe98eaa765" providerId="LiveId" clId="{4ABEA004-5A8A-40B7-AB87-6864F5CAFCB9}" dt="2020-12-08T17:30:32.340" v="187" actId="207"/>
        <pc:sldMkLst>
          <pc:docMk/>
          <pc:sldMk cId="2189469003" sldId="407"/>
        </pc:sldMkLst>
        <pc:spChg chg="mod">
          <ac:chgData name="Jim Hogg" userId="34797abe98eaa765" providerId="LiveId" clId="{4ABEA004-5A8A-40B7-AB87-6864F5CAFCB9}" dt="2020-12-08T17:30:32.340" v="187" actId="207"/>
          <ac:spMkLst>
            <pc:docMk/>
            <pc:sldMk cId="2189469003" sldId="407"/>
            <ac:spMk id="4" creationId="{A4E35BE7-F2C5-497C-A585-AF7584D67C72}"/>
          </ac:spMkLst>
        </pc:spChg>
      </pc:sldChg>
      <pc:sldChg chg="modSp mod">
        <pc:chgData name="Jim Hogg" userId="34797abe98eaa765" providerId="LiveId" clId="{4ABEA004-5A8A-40B7-AB87-6864F5CAFCB9}" dt="2020-12-08T17:28:12.800" v="164" actId="113"/>
        <pc:sldMkLst>
          <pc:docMk/>
          <pc:sldMk cId="3658146730" sldId="408"/>
        </pc:sldMkLst>
        <pc:spChg chg="mod">
          <ac:chgData name="Jim Hogg" userId="34797abe98eaa765" providerId="LiveId" clId="{4ABEA004-5A8A-40B7-AB87-6864F5CAFCB9}" dt="2020-12-08T17:26:51.469" v="163" actId="113"/>
          <ac:spMkLst>
            <pc:docMk/>
            <pc:sldMk cId="3658146730" sldId="408"/>
            <ac:spMk id="8" creationId="{04EB5F51-877F-4EF8-A3EF-82CC9225B418}"/>
          </ac:spMkLst>
        </pc:spChg>
        <pc:spChg chg="mod">
          <ac:chgData name="Jim Hogg" userId="34797abe98eaa765" providerId="LiveId" clId="{4ABEA004-5A8A-40B7-AB87-6864F5CAFCB9}" dt="2020-12-08T17:28:12.800" v="164" actId="113"/>
          <ac:spMkLst>
            <pc:docMk/>
            <pc:sldMk cId="3658146730" sldId="408"/>
            <ac:spMk id="11" creationId="{F2D10F09-DD84-4876-B863-6827E5BFC8FD}"/>
          </ac:spMkLst>
        </pc:spChg>
      </pc:sldChg>
      <pc:sldChg chg="modSp mod">
        <pc:chgData name="Jim Hogg" userId="34797abe98eaa765" providerId="LiveId" clId="{4ABEA004-5A8A-40B7-AB87-6864F5CAFCB9}" dt="2020-12-08T17:16:14.955" v="103" actId="1076"/>
        <pc:sldMkLst>
          <pc:docMk/>
          <pc:sldMk cId="615937093" sldId="412"/>
        </pc:sldMkLst>
        <pc:spChg chg="mod">
          <ac:chgData name="Jim Hogg" userId="34797abe98eaa765" providerId="LiveId" clId="{4ABEA004-5A8A-40B7-AB87-6864F5CAFCB9}" dt="2020-12-08T17:16:12.040" v="102" actId="1076"/>
          <ac:spMkLst>
            <pc:docMk/>
            <pc:sldMk cId="615937093" sldId="412"/>
            <ac:spMk id="7" creationId="{7E475C03-58A2-49FB-917F-B335312A78D2}"/>
          </ac:spMkLst>
        </pc:spChg>
        <pc:spChg chg="mod">
          <ac:chgData name="Jim Hogg" userId="34797abe98eaa765" providerId="LiveId" clId="{4ABEA004-5A8A-40B7-AB87-6864F5CAFCB9}" dt="2020-12-08T17:16:14.955" v="103" actId="1076"/>
          <ac:spMkLst>
            <pc:docMk/>
            <pc:sldMk cId="615937093" sldId="412"/>
            <ac:spMk id="11" creationId="{3676A577-8DF0-42A4-BA49-76505F97AE58}"/>
          </ac:spMkLst>
        </pc:spChg>
      </pc:sldChg>
      <pc:sldChg chg="modSp mod">
        <pc:chgData name="Jim Hogg" userId="34797abe98eaa765" providerId="LiveId" clId="{4ABEA004-5A8A-40B7-AB87-6864F5CAFCB9}" dt="2020-12-08T17:29:41.669" v="186" actId="6549"/>
        <pc:sldMkLst>
          <pc:docMk/>
          <pc:sldMk cId="621757586" sldId="416"/>
        </pc:sldMkLst>
        <pc:spChg chg="mod">
          <ac:chgData name="Jim Hogg" userId="34797abe98eaa765" providerId="LiveId" clId="{4ABEA004-5A8A-40B7-AB87-6864F5CAFCB9}" dt="2020-12-08T17:28:33.132" v="165" actId="113"/>
          <ac:spMkLst>
            <pc:docMk/>
            <pc:sldMk cId="621757586" sldId="416"/>
            <ac:spMk id="8" creationId="{04EB5F51-877F-4EF8-A3EF-82CC9225B418}"/>
          </ac:spMkLst>
        </pc:spChg>
        <pc:spChg chg="mod">
          <ac:chgData name="Jim Hogg" userId="34797abe98eaa765" providerId="LiveId" clId="{4ABEA004-5A8A-40B7-AB87-6864F5CAFCB9}" dt="2020-12-08T17:29:41.669" v="186" actId="6549"/>
          <ac:spMkLst>
            <pc:docMk/>
            <pc:sldMk cId="621757586" sldId="416"/>
            <ac:spMk id="11" creationId="{F2D10F09-DD84-4876-B863-6827E5BFC8FD}"/>
          </ac:spMkLst>
        </pc:spChg>
      </pc:sldChg>
      <pc:sldChg chg="modSp mod">
        <pc:chgData name="Jim Hogg" userId="34797abe98eaa765" providerId="LiveId" clId="{4ABEA004-5A8A-40B7-AB87-6864F5CAFCB9}" dt="2020-12-08T17:13:03.687" v="18" actId="20577"/>
        <pc:sldMkLst>
          <pc:docMk/>
          <pc:sldMk cId="3497520585" sldId="424"/>
        </pc:sldMkLst>
        <pc:spChg chg="mod">
          <ac:chgData name="Jim Hogg" userId="34797abe98eaa765" providerId="LiveId" clId="{4ABEA004-5A8A-40B7-AB87-6864F5CAFCB9}" dt="2020-12-08T17:13:03.687" v="18" actId="20577"/>
          <ac:spMkLst>
            <pc:docMk/>
            <pc:sldMk cId="3497520585" sldId="424"/>
            <ac:spMk id="8" creationId="{3676A577-8DF0-42A4-BA49-76505F97AE58}"/>
          </ac:spMkLst>
        </pc:spChg>
      </pc:sldChg>
      <pc:sldChg chg="modSp mod">
        <pc:chgData name="Jim Hogg" userId="34797abe98eaa765" providerId="LiveId" clId="{4ABEA004-5A8A-40B7-AB87-6864F5CAFCB9}" dt="2020-12-08T17:14:01.122" v="31" actId="20577"/>
        <pc:sldMkLst>
          <pc:docMk/>
          <pc:sldMk cId="1443521453" sldId="426"/>
        </pc:sldMkLst>
        <pc:spChg chg="mod">
          <ac:chgData name="Jim Hogg" userId="34797abe98eaa765" providerId="LiveId" clId="{4ABEA004-5A8A-40B7-AB87-6864F5CAFCB9}" dt="2020-12-08T17:13:53.653" v="20" actId="113"/>
          <ac:spMkLst>
            <pc:docMk/>
            <pc:sldMk cId="1443521453" sldId="426"/>
            <ac:spMk id="14" creationId="{00000000-0000-0000-0000-000000000000}"/>
          </ac:spMkLst>
        </pc:spChg>
        <pc:spChg chg="mod">
          <ac:chgData name="Jim Hogg" userId="34797abe98eaa765" providerId="LiveId" clId="{4ABEA004-5A8A-40B7-AB87-6864F5CAFCB9}" dt="2020-12-08T17:14:01.122" v="31" actId="20577"/>
          <ac:spMkLst>
            <pc:docMk/>
            <pc:sldMk cId="1443521453" sldId="426"/>
            <ac:spMk id="16" creationId="{3676A577-8DF0-42A4-BA49-76505F97AE58}"/>
          </ac:spMkLst>
        </pc:spChg>
      </pc:sldChg>
      <pc:sldChg chg="add del">
        <pc:chgData name="Jim Hogg" userId="34797abe98eaa765" providerId="LiveId" clId="{4ABEA004-5A8A-40B7-AB87-6864F5CAFCB9}" dt="2020-12-08T17:26:32.046" v="161" actId="47"/>
        <pc:sldMkLst>
          <pc:docMk/>
          <pc:sldMk cId="3394516854" sldId="431"/>
        </pc:sldMkLst>
      </pc:sldChg>
    </pc:docChg>
  </pc:docChgLst>
  <pc:docChgLst>
    <pc:chgData name="Jim Hogg" userId="34797abe98eaa765" providerId="LiveId" clId="{D58881E2-C8D5-46F5-A104-B0DC155D1631}"/>
    <pc:docChg chg="undo custSel addSld delSld modSld sldOrd">
      <pc:chgData name="Jim Hogg" userId="34797abe98eaa765" providerId="LiveId" clId="{D58881E2-C8D5-46F5-A104-B0DC155D1631}" dt="2019-12-13T05:52:45.209" v="13156" actId="207"/>
      <pc:docMkLst>
        <pc:docMk/>
      </pc:docMkLst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5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0"/>
        </pc:sldMkLst>
      </pc:sldChg>
      <pc:sldChg chg="add del">
        <pc:chgData name="Jim Hogg" userId="34797abe98eaa765" providerId="LiveId" clId="{D58881E2-C8D5-46F5-A104-B0DC155D1631}" dt="2019-12-12T19:24:55.473" v="5023" actId="47"/>
        <pc:sldMkLst>
          <pc:docMk/>
          <pc:sldMk cId="0" sldId="261"/>
        </pc:sldMkLst>
      </pc:sldChg>
      <pc:sldChg chg="modSp add del">
        <pc:chgData name="Jim Hogg" userId="34797abe98eaa765" providerId="LiveId" clId="{D58881E2-C8D5-46F5-A104-B0DC155D1631}" dt="2019-12-12T19:26:04.978" v="5042" actId="20577"/>
        <pc:sldMkLst>
          <pc:docMk/>
          <pc:sldMk cId="0" sldId="263"/>
        </pc:sldMkLst>
        <pc:spChg chg="mod">
          <ac:chgData name="Jim Hogg" userId="34797abe98eaa765" providerId="LiveId" clId="{D58881E2-C8D5-46F5-A104-B0DC155D1631}" dt="2019-12-12T19:26:04.978" v="5042" actId="20577"/>
          <ac:spMkLst>
            <pc:docMk/>
            <pc:sldMk cId="0" sldId="263"/>
            <ac:spMk id="139" creationId="{00000000-0000-0000-0000-000000000000}"/>
          </ac:spMkLst>
        </pc:spChg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71"/>
        </pc:sldMkLst>
      </pc:sldChg>
      <pc:sldChg chg="add del">
        <pc:chgData name="Jim Hogg" userId="34797abe98eaa765" providerId="LiveId" clId="{D58881E2-C8D5-46F5-A104-B0DC155D1631}" dt="2019-12-12T18:04:30.468" v="313" actId="47"/>
        <pc:sldMkLst>
          <pc:docMk/>
          <pc:sldMk cId="0" sldId="28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30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310"/>
        </pc:sldMkLst>
      </pc:sldChg>
      <pc:sldChg chg="addSp delSp modSp">
        <pc:chgData name="Jim Hogg" userId="34797abe98eaa765" providerId="LiveId" clId="{D58881E2-C8D5-46F5-A104-B0DC155D1631}" dt="2019-12-12T23:53:26.753" v="6924" actId="20577"/>
        <pc:sldMkLst>
          <pc:docMk/>
          <pc:sldMk cId="2389633141" sldId="319"/>
        </pc:sldMkLst>
        <pc:spChg chg="add mod">
          <ac:chgData name="Jim Hogg" userId="34797abe98eaa765" providerId="LiveId" clId="{D58881E2-C8D5-46F5-A104-B0DC155D1631}" dt="2019-12-12T23:53:26.753" v="6924" actId="20577"/>
          <ac:spMkLst>
            <pc:docMk/>
            <pc:sldMk cId="2389633141" sldId="319"/>
            <ac:spMk id="2" creationId="{416DD50D-56C0-4975-8CD6-D7173AC3DFB5}"/>
          </ac:spMkLst>
        </pc:spChg>
        <pc:spChg chg="mod">
          <ac:chgData name="Jim Hogg" userId="34797abe98eaa765" providerId="LiveId" clId="{D58881E2-C8D5-46F5-A104-B0DC155D1631}" dt="2019-12-12T17:56:32.545" v="23" actId="1076"/>
          <ac:spMkLst>
            <pc:docMk/>
            <pc:sldMk cId="2389633141" sldId="319"/>
            <ac:spMk id="8" creationId="{00000000-0000-0000-0000-000000000000}"/>
          </ac:spMkLst>
        </pc:spChg>
        <pc:spChg chg="add mod">
          <ac:chgData name="Jim Hogg" userId="34797abe98eaa765" providerId="LiveId" clId="{D58881E2-C8D5-46F5-A104-B0DC155D1631}" dt="2019-12-12T18:04:02.575" v="296" actId="1076"/>
          <ac:spMkLst>
            <pc:docMk/>
            <pc:sldMk cId="2389633141" sldId="319"/>
            <ac:spMk id="9" creationId="{D84941D0-79E8-478C-8ECE-816A16885A0E}"/>
          </ac:spMkLst>
        </pc:spChg>
        <pc:spChg chg="add mod">
          <ac:chgData name="Jim Hogg" userId="34797abe98eaa765" providerId="LiveId" clId="{D58881E2-C8D5-46F5-A104-B0DC155D1631}" dt="2019-12-12T18:04:05.647" v="297" actId="1076"/>
          <ac:spMkLst>
            <pc:docMk/>
            <pc:sldMk cId="2389633141" sldId="319"/>
            <ac:spMk id="10" creationId="{D41BD942-A032-40B4-9E17-B8F4D562AFF1}"/>
          </ac:spMkLst>
        </pc:spChg>
        <pc:spChg chg="del">
          <ac:chgData name="Jim Hogg" userId="34797abe98eaa765" providerId="LiveId" clId="{D58881E2-C8D5-46F5-A104-B0DC155D1631}" dt="2019-12-12T17:56:05.471" v="8" actId="478"/>
          <ac:spMkLst>
            <pc:docMk/>
            <pc:sldMk cId="2389633141" sldId="319"/>
            <ac:spMk id="5126" creationId="{00000000-0000-0000-0000-000000000000}"/>
          </ac:spMkLst>
        </pc:spChg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75299478" sldId="34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086293229" sldId="34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537662412" sldId="34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416444117" sldId="34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578835923" sldId="34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50704092" sldId="35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729029392" sldId="35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833692088" sldId="35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63130074" sldId="35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25849194" sldId="35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204163775" sldId="36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104252728" sldId="36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72764761" sldId="36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491564976" sldId="36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860740676" sldId="36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713666956" sldId="36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16237492" sldId="36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156494524" sldId="36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600353780" sldId="37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97173889" sldId="37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390134518" sldId="37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37229747" sldId="37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80525258" sldId="37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231202333" sldId="37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104240930" sldId="37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11720448" sldId="37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610105055" sldId="37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513101344" sldId="38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756496707" sldId="38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85546382" sldId="38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926471953" sldId="38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874508358" sldId="38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94088097" sldId="38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544759892" sldId="38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60383940" sldId="38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217203831" sldId="38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817211716" sldId="38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288284834" sldId="39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159277654" sldId="39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49071695" sldId="39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261155962" sldId="39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177388950" sldId="39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640993207" sldId="395"/>
        </pc:sldMkLst>
      </pc:sldChg>
      <pc:sldChg chg="add del">
        <pc:chgData name="Jim Hogg" userId="34797abe98eaa765" providerId="LiveId" clId="{D58881E2-C8D5-46F5-A104-B0DC155D1631}" dt="2019-12-12T19:04:04.204" v="4485" actId="47"/>
        <pc:sldMkLst>
          <pc:docMk/>
          <pc:sldMk cId="2598885264" sldId="396"/>
        </pc:sldMkLst>
      </pc:sldChg>
      <pc:sldChg chg="addSp delSp modSp add">
        <pc:chgData name="Jim Hogg" userId="34797abe98eaa765" providerId="LiveId" clId="{D58881E2-C8D5-46F5-A104-B0DC155D1631}" dt="2019-12-13T05:33:16.551" v="12577" actId="114"/>
        <pc:sldMkLst>
          <pc:docMk/>
          <pc:sldMk cId="2081596467" sldId="397"/>
        </pc:sldMkLst>
        <pc:spChg chg="mod">
          <ac:chgData name="Jim Hogg" userId="34797abe98eaa765" providerId="LiveId" clId="{D58881E2-C8D5-46F5-A104-B0DC155D1631}" dt="2019-12-13T05:33:16.551" v="12577" actId="114"/>
          <ac:spMkLst>
            <pc:docMk/>
            <pc:sldMk cId="2081596467" sldId="397"/>
            <ac:spMk id="2" creationId="{416DD50D-56C0-4975-8CD6-D7173AC3DFB5}"/>
          </ac:spMkLst>
        </pc:spChg>
        <pc:spChg chg="del">
          <ac:chgData name="Jim Hogg" userId="34797abe98eaa765" providerId="LiveId" clId="{D58881E2-C8D5-46F5-A104-B0DC155D1631}" dt="2019-12-12T18:13:01.257" v="316" actId="478"/>
          <ac:spMkLst>
            <pc:docMk/>
            <pc:sldMk cId="2081596467" sldId="397"/>
            <ac:spMk id="7" creationId="{00000000-0000-0000-0000-000000000000}"/>
          </ac:spMkLst>
        </pc:spChg>
        <pc:spChg chg="del">
          <ac:chgData name="Jim Hogg" userId="34797abe98eaa765" providerId="LiveId" clId="{D58881E2-C8D5-46F5-A104-B0DC155D1631}" dt="2019-12-12T18:12:58.782" v="315" actId="478"/>
          <ac:spMkLst>
            <pc:docMk/>
            <pc:sldMk cId="2081596467" sldId="397"/>
            <ac:spMk id="8" creationId="{00000000-0000-0000-0000-000000000000}"/>
          </ac:spMkLst>
        </pc:spChg>
        <pc:spChg chg="del">
          <ac:chgData name="Jim Hogg" userId="34797abe98eaa765" providerId="LiveId" clId="{D58881E2-C8D5-46F5-A104-B0DC155D1631}" dt="2019-12-12T18:28:25.224" v="1964" actId="478"/>
          <ac:spMkLst>
            <pc:docMk/>
            <pc:sldMk cId="2081596467" sldId="397"/>
            <ac:spMk id="9" creationId="{D84941D0-79E8-478C-8ECE-816A16885A0E}"/>
          </ac:spMkLst>
        </pc:spChg>
        <pc:spChg chg="del">
          <ac:chgData name="Jim Hogg" userId="34797abe98eaa765" providerId="LiveId" clId="{D58881E2-C8D5-46F5-A104-B0DC155D1631}" dt="2019-12-12T18:28:25.224" v="1964" actId="478"/>
          <ac:spMkLst>
            <pc:docMk/>
            <pc:sldMk cId="2081596467" sldId="397"/>
            <ac:spMk id="10" creationId="{D41BD942-A032-40B4-9E17-B8F4D562AFF1}"/>
          </ac:spMkLst>
        </pc:spChg>
        <pc:spChg chg="add del mod">
          <ac:chgData name="Jim Hogg" userId="34797abe98eaa765" providerId="LiveId" clId="{D58881E2-C8D5-46F5-A104-B0DC155D1631}" dt="2019-12-12T20:28:18.123" v="6681" actId="478"/>
          <ac:spMkLst>
            <pc:docMk/>
            <pc:sldMk cId="2081596467" sldId="397"/>
            <ac:spMk id="11" creationId="{3676A577-8DF0-42A4-BA49-76505F97AE58}"/>
          </ac:spMkLst>
        </pc:spChg>
      </pc:sldChg>
      <pc:sldChg chg="addSp delSp modSp add">
        <pc:chgData name="Jim Hogg" userId="34797abe98eaa765" providerId="LiveId" clId="{D58881E2-C8D5-46F5-A104-B0DC155D1631}" dt="2019-12-12T23:56:58.098" v="7193" actId="207"/>
        <pc:sldMkLst>
          <pc:docMk/>
          <pc:sldMk cId="2340299267" sldId="398"/>
        </pc:sldMkLst>
        <pc:spChg chg="del">
          <ac:chgData name="Jim Hogg" userId="34797abe98eaa765" providerId="LiveId" clId="{D58881E2-C8D5-46F5-A104-B0DC155D1631}" dt="2019-12-12T18:29:37.205" v="2073" actId="478"/>
          <ac:spMkLst>
            <pc:docMk/>
            <pc:sldMk cId="2340299267" sldId="398"/>
            <ac:spMk id="2" creationId="{416DD50D-56C0-4975-8CD6-D7173AC3DFB5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6" creationId="{F896E0CB-80A2-48C1-BDD0-1333653B27ED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2T23:56:58.098" v="7193" actId="207"/>
          <ac:spMkLst>
            <pc:docMk/>
            <pc:sldMk cId="2340299267" sldId="398"/>
            <ac:spMk id="11" creationId="{3676A577-8DF0-42A4-BA49-76505F97AE58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2" creationId="{A43C7714-768F-4E8D-909E-D69412DABC51}"/>
          </ac:spMkLst>
        </pc:spChg>
        <pc:spChg chg="add del">
          <ac:chgData name="Jim Hogg" userId="34797abe98eaa765" providerId="LiveId" clId="{D58881E2-C8D5-46F5-A104-B0DC155D1631}" dt="2019-12-12T18:30:51.539" v="2145" actId="478"/>
          <ac:spMkLst>
            <pc:docMk/>
            <pc:sldMk cId="2340299267" sldId="398"/>
            <ac:spMk id="13" creationId="{2EEEBCAD-3888-4925-AF6E-79E4AD51D28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5" creationId="{554C4AA4-B583-4CEF-B40A-2FED36D097E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6" creationId="{A0D7B662-51F2-4003-BE35-74F5284B6FBC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7" creationId="{2F0E0390-E6D7-4727-BE37-EC2346ACC6C3}"/>
          </ac:spMkLst>
        </pc:spChg>
        <pc:spChg chg="add del">
          <ac:chgData name="Jim Hogg" userId="34797abe98eaa765" providerId="LiveId" clId="{D58881E2-C8D5-46F5-A104-B0DC155D1631}" dt="2019-12-12T18:31:50.853" v="2166" actId="478"/>
          <ac:spMkLst>
            <pc:docMk/>
            <pc:sldMk cId="2340299267" sldId="398"/>
            <ac:spMk id="18" creationId="{52B12261-0F01-4853-90BA-9CF1FD5A94D8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20" creationId="{9B185231-C5CA-42A1-97CC-A5A525AF152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21" creationId="{05C6EC31-C421-4C96-9B42-DC3097575110}"/>
          </ac:spMkLst>
        </pc:spChg>
        <pc:spChg chg="add del">
          <ac:chgData name="Jim Hogg" userId="34797abe98eaa765" providerId="LiveId" clId="{D58881E2-C8D5-46F5-A104-B0DC155D1631}" dt="2019-12-12T18:31:50.853" v="2166" actId="478"/>
          <ac:spMkLst>
            <pc:docMk/>
            <pc:sldMk cId="2340299267" sldId="398"/>
            <ac:spMk id="22" creationId="{DECC14B0-D726-4C07-A7C4-F61CF7D5E445}"/>
          </ac:spMkLst>
        </pc:spChg>
        <pc:spChg chg="add del mod">
          <ac:chgData name="Jim Hogg" userId="34797abe98eaa765" providerId="LiveId" clId="{D58881E2-C8D5-46F5-A104-B0DC155D1631}" dt="2019-12-12T18:34:27.979" v="2221" actId="478"/>
          <ac:spMkLst>
            <pc:docMk/>
            <pc:sldMk cId="2340299267" sldId="398"/>
            <ac:spMk id="24" creationId="{AE91B7A7-2735-46EE-9D55-BC14031B6AB6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42" creationId="{ADC03393-7F6C-4F52-AF7B-CD8516C07FFC}"/>
          </ac:spMkLst>
        </pc:spChg>
        <pc:spChg chg="add mod">
          <ac:chgData name="Jim Hogg" userId="34797abe98eaa765" providerId="LiveId" clId="{D58881E2-C8D5-46F5-A104-B0DC155D1631}" dt="2019-12-12T18:42:36.200" v="2803" actId="1076"/>
          <ac:spMkLst>
            <pc:docMk/>
            <pc:sldMk cId="2340299267" sldId="398"/>
            <ac:spMk id="47" creationId="{7D0D8B77-7758-453F-A49A-B7C5DD70C2C0}"/>
          </ac:spMkLst>
        </pc:spChg>
        <pc:spChg chg="add mod">
          <ac:chgData name="Jim Hogg" userId="34797abe98eaa765" providerId="LiveId" clId="{D58881E2-C8D5-46F5-A104-B0DC155D1631}" dt="2019-12-12T19:17:19.200" v="4771" actId="20577"/>
          <ac:spMkLst>
            <pc:docMk/>
            <pc:sldMk cId="2340299267" sldId="398"/>
            <ac:spMk id="52" creationId="{7C40A31B-B48D-439E-B18C-FDE348180FA6}"/>
          </ac:spMkLst>
        </pc:sp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8" creationId="{13004F8A-ACDD-488A-88D6-FD5EB4BF3302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9" creationId="{6ED3102E-6F7B-4B6B-A8BA-7278363F3E5C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10" creationId="{924858A7-96A8-4EF6-BDBA-2FD1847994E7}"/>
          </ac:cxnSpMkLst>
        </pc:cxnChg>
        <pc:cxnChg chg="add del mod">
          <ac:chgData name="Jim Hogg" userId="34797abe98eaa765" providerId="LiveId" clId="{D58881E2-C8D5-46F5-A104-B0DC155D1631}" dt="2019-12-12T18:31:14.878" v="2160" actId="478"/>
          <ac:cxnSpMkLst>
            <pc:docMk/>
            <pc:sldMk cId="2340299267" sldId="398"/>
            <ac:cxnSpMk id="14" creationId="{D68F01AC-C7D6-410A-ADCE-9FECFB6C7439}"/>
          </ac:cxnSpMkLst>
        </pc:cxnChg>
        <pc:cxnChg chg="add del mod">
          <ac:chgData name="Jim Hogg" userId="34797abe98eaa765" providerId="LiveId" clId="{D58881E2-C8D5-46F5-A104-B0DC155D1631}" dt="2019-12-12T18:32:04.550" v="2180" actId="478"/>
          <ac:cxnSpMkLst>
            <pc:docMk/>
            <pc:sldMk cId="2340299267" sldId="398"/>
            <ac:cxnSpMk id="19" creationId="{8C827636-0532-487B-9DB1-89ACE222B8B5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23" creationId="{A32EC642-8BA4-490C-8D78-6E259AF77ABE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43" creationId="{C3EB9144-89EB-4661-8B85-3809B753D884}"/>
          </ac:cxnSpMkLst>
        </pc:cxnChg>
        <pc:cxnChg chg="add del mod">
          <ac:chgData name="Jim Hogg" userId="34797abe98eaa765" providerId="LiveId" clId="{D58881E2-C8D5-46F5-A104-B0DC155D1631}" dt="2019-12-12T18:42:29.745" v="2802" actId="478"/>
          <ac:cxnSpMkLst>
            <pc:docMk/>
            <pc:sldMk cId="2340299267" sldId="398"/>
            <ac:cxnSpMk id="48" creationId="{42841013-7D16-4385-B248-EDAB1A6F7C5D}"/>
          </ac:cxnSpMkLst>
        </pc:cxnChg>
      </pc:sldChg>
      <pc:sldChg chg="addSp modSp add">
        <pc:chgData name="Jim Hogg" userId="34797abe98eaa765" providerId="LiveId" clId="{D58881E2-C8D5-46F5-A104-B0DC155D1631}" dt="2019-12-13T00:05:59.720" v="7295" actId="1076"/>
        <pc:sldMkLst>
          <pc:docMk/>
          <pc:sldMk cId="1601915087" sldId="399"/>
        </pc:sldMkLst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6" creationId="{F896E0CB-80A2-48C1-BDD0-1333653B27ED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0:04:39.579" v="7290" actId="20577"/>
          <ac:spMkLst>
            <pc:docMk/>
            <pc:sldMk cId="1601915087" sldId="399"/>
            <ac:spMk id="11" creationId="{3676A577-8DF0-42A4-BA49-76505F97AE58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2" creationId="{A43C7714-768F-4E8D-909E-D69412DABC51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5" creationId="{554C4AA4-B583-4CEF-B40A-2FED36D097EE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6" creationId="{A0D7B662-51F2-4003-BE35-74F5284B6FBC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7" creationId="{2F0E0390-E6D7-4727-BE37-EC2346ACC6C3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20" creationId="{9B185231-C5CA-42A1-97CC-A5A525AF152E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21" creationId="{05C6EC31-C421-4C96-9B42-DC3097575110}"/>
          </ac:spMkLst>
        </pc:spChg>
        <pc:spChg chg="add mod">
          <ac:chgData name="Jim Hogg" userId="34797abe98eaa765" providerId="LiveId" clId="{D58881E2-C8D5-46F5-A104-B0DC155D1631}" dt="2019-12-12T19:18:42.011" v="4843" actId="1076"/>
          <ac:spMkLst>
            <pc:docMk/>
            <pc:sldMk cId="1601915087" sldId="399"/>
            <ac:spMk id="22" creationId="{F4F116C0-5725-4958-8CB7-EBE07E751584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42" creationId="{ADC03393-7F6C-4F52-AF7B-CD8516C07FFC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47" creationId="{7D0D8B77-7758-453F-A49A-B7C5DD70C2C0}"/>
          </ac:spMkLst>
        </pc:spChg>
        <pc:picChg chg="add mod">
          <ac:chgData name="Jim Hogg" userId="34797abe98eaa765" providerId="LiveId" clId="{D58881E2-C8D5-46F5-A104-B0DC155D1631}" dt="2019-12-13T00:05:59.720" v="7295" actId="1076"/>
          <ac:picMkLst>
            <pc:docMk/>
            <pc:sldMk cId="1601915087" sldId="399"/>
            <ac:picMk id="4" creationId="{A636E3F3-5F81-4167-B247-FF4D23CE1A17}"/>
          </ac:picMkLst>
        </pc:pic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8" creationId="{13004F8A-ACDD-488A-88D6-FD5EB4BF3302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9" creationId="{6ED3102E-6F7B-4B6B-A8BA-7278363F3E5C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10" creationId="{924858A7-96A8-4EF6-BDBA-2FD1847994E7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23" creationId="{A32EC642-8BA4-490C-8D78-6E259AF77ABE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43" creationId="{C3EB9144-89EB-4661-8B85-3809B753D884}"/>
          </ac:cxnSpMkLst>
        </pc:cxnChg>
      </pc:sldChg>
      <pc:sldChg chg="addSp delSp modSp add">
        <pc:chgData name="Jim Hogg" userId="34797abe98eaa765" providerId="LiveId" clId="{D58881E2-C8D5-46F5-A104-B0DC155D1631}" dt="2019-12-13T05:15:27.544" v="12189" actId="20577"/>
        <pc:sldMkLst>
          <pc:docMk/>
          <pc:sldMk cId="4159098194" sldId="400"/>
        </pc:sldMkLst>
        <pc:spChg chg="add mod">
          <ac:chgData name="Jim Hogg" userId="34797abe98eaa765" providerId="LiveId" clId="{D58881E2-C8D5-46F5-A104-B0DC155D1631}" dt="2019-12-13T05:15:09.074" v="12174" actId="6549"/>
          <ac:spMkLst>
            <pc:docMk/>
            <pc:sldMk cId="4159098194" sldId="400"/>
            <ac:spMk id="2" creationId="{DD67B996-8770-4F2E-98A5-2E01F40D3AF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6" creationId="{F896E0CB-80A2-48C1-BDD0-1333653B27ED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1:25:25.882" v="11474" actId="20577"/>
          <ac:spMkLst>
            <pc:docMk/>
            <pc:sldMk cId="4159098194" sldId="400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2" creationId="{A43C7714-768F-4E8D-909E-D69412DABC51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5" creationId="{554C4AA4-B583-4CEF-B40A-2FED36D097E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6" creationId="{A0D7B662-51F2-4003-BE35-74F5284B6FBC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7" creationId="{2F0E0390-E6D7-4727-BE37-EC2346ACC6C3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20" creationId="{9B185231-C5CA-42A1-97CC-A5A525AF152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21" creationId="{05C6EC31-C421-4C96-9B42-DC3097575110}"/>
          </ac:spMkLst>
        </pc:spChg>
        <pc:spChg chg="add mod">
          <ac:chgData name="Jim Hogg" userId="34797abe98eaa765" providerId="LiveId" clId="{D58881E2-C8D5-46F5-A104-B0DC155D1631}" dt="2019-12-13T01:28:21.157" v="11623" actId="404"/>
          <ac:spMkLst>
            <pc:docMk/>
            <pc:sldMk cId="4159098194" sldId="400"/>
            <ac:spMk id="22" creationId="{2BD8DDD1-39D2-4C9F-B312-9EEB38CB7199}"/>
          </ac:spMkLst>
        </pc:spChg>
        <pc:spChg chg="add mod">
          <ac:chgData name="Jim Hogg" userId="34797abe98eaa765" providerId="LiveId" clId="{D58881E2-C8D5-46F5-A104-B0DC155D1631}" dt="2019-12-13T05:15:27.544" v="12189" actId="20577"/>
          <ac:spMkLst>
            <pc:docMk/>
            <pc:sldMk cId="4159098194" sldId="400"/>
            <ac:spMk id="24" creationId="{67AC5051-328A-436B-88E1-41B8448677E4}"/>
          </ac:spMkLst>
        </pc:spChg>
        <pc:spChg chg="add mod">
          <ac:chgData name="Jim Hogg" userId="34797abe98eaa765" providerId="LiveId" clId="{D58881E2-C8D5-46F5-A104-B0DC155D1631}" dt="2019-12-13T01:30:15.617" v="11642" actId="1076"/>
          <ac:spMkLst>
            <pc:docMk/>
            <pc:sldMk cId="4159098194" sldId="400"/>
            <ac:spMk id="25" creationId="{D86C0B03-00E2-418E-85EE-EEE4EE160A60}"/>
          </ac:spMkLst>
        </pc:spChg>
        <pc:spChg chg="add del">
          <ac:chgData name="Jim Hogg" userId="34797abe98eaa765" providerId="LiveId" clId="{D58881E2-C8D5-46F5-A104-B0DC155D1631}" dt="2019-12-13T01:29:25.938" v="11634"/>
          <ac:spMkLst>
            <pc:docMk/>
            <pc:sldMk cId="4159098194" sldId="400"/>
            <ac:spMk id="26" creationId="{EBA9A7AC-E32A-4699-B4AE-91E59430592A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42" creationId="{ADC03393-7F6C-4F52-AF7B-CD8516C07FFC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47" creationId="{7D0D8B77-7758-453F-A49A-B7C5DD70C2C0}"/>
          </ac:spMkLst>
        </pc:sp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8" creationId="{13004F8A-ACDD-488A-88D6-FD5EB4BF3302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9" creationId="{6ED3102E-6F7B-4B6B-A8BA-7278363F3E5C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10" creationId="{924858A7-96A8-4EF6-BDBA-2FD1847994E7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23" creationId="{A32EC642-8BA4-490C-8D78-6E259AF77ABE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43" creationId="{C3EB9144-89EB-4661-8B85-3809B753D884}"/>
          </ac:cxnSpMkLst>
        </pc:cxnChg>
      </pc:sldChg>
      <pc:sldChg chg="delSp modSp add">
        <pc:chgData name="Jim Hogg" userId="34797abe98eaa765" providerId="LiveId" clId="{D58881E2-C8D5-46F5-A104-B0DC155D1631}" dt="2019-12-13T01:35:54.739" v="12092" actId="14100"/>
        <pc:sldMkLst>
          <pc:docMk/>
          <pc:sldMk cId="1412553788" sldId="401"/>
        </pc:sldMkLst>
        <pc:spChg chg="del mod">
          <ac:chgData name="Jim Hogg" userId="34797abe98eaa765" providerId="LiveId" clId="{D58881E2-C8D5-46F5-A104-B0DC155D1631}" dt="2019-12-13T01:30:25.396" v="11643" actId="478"/>
          <ac:spMkLst>
            <pc:docMk/>
            <pc:sldMk cId="1412553788" sldId="401"/>
            <ac:spMk id="2" creationId="{DD67B996-8770-4F2E-98A5-2E01F40D3AFE}"/>
          </ac:spMkLst>
        </pc:spChg>
        <pc:spChg chg="mod">
          <ac:chgData name="Jim Hogg" userId="34797abe98eaa765" providerId="LiveId" clId="{D58881E2-C8D5-46F5-A104-B0DC155D1631}" dt="2019-12-13T01:35:54.739" v="12092" actId="14100"/>
          <ac:spMkLst>
            <pc:docMk/>
            <pc:sldMk cId="1412553788" sldId="401"/>
            <ac:spMk id="11" creationId="{3676A577-8DF0-42A4-BA49-76505F97AE58}"/>
          </ac:spMkLst>
        </pc:spChg>
      </pc:sldChg>
      <pc:sldChg chg="addSp delSp modSp add ord modAnim">
        <pc:chgData name="Jim Hogg" userId="34797abe98eaa765" providerId="LiveId" clId="{D58881E2-C8D5-46F5-A104-B0DC155D1631}" dt="2019-12-13T01:37:34.244" v="12136" actId="1076"/>
        <pc:sldMkLst>
          <pc:docMk/>
          <pc:sldMk cId="1048997125" sldId="402"/>
        </pc:sldMkLst>
        <pc:spChg chg="del">
          <ac:chgData name="Jim Hogg" userId="34797abe98eaa765" providerId="LiveId" clId="{D58881E2-C8D5-46F5-A104-B0DC155D1631}" dt="2019-12-12T19:20:25.314" v="4947" actId="478"/>
          <ac:spMkLst>
            <pc:docMk/>
            <pc:sldMk cId="1048997125" sldId="402"/>
            <ac:spMk id="2" creationId="{DD67B996-8770-4F2E-98A5-2E01F40D3AFE}"/>
          </ac:spMkLst>
        </pc:spChg>
        <pc:spChg chg="add mod">
          <ac:chgData name="Jim Hogg" userId="34797abe98eaa765" providerId="LiveId" clId="{D58881E2-C8D5-46F5-A104-B0DC155D1631}" dt="2019-12-13T01:37:34.244" v="12136" actId="1076"/>
          <ac:spMkLst>
            <pc:docMk/>
            <pc:sldMk cId="1048997125" sldId="402"/>
            <ac:spMk id="4" creationId="{F7A9754E-F388-4453-85E8-BD37BC35FC9B}"/>
          </ac:spMkLst>
        </pc:spChg>
        <pc:spChg chg="add mod">
          <ac:chgData name="Jim Hogg" userId="34797abe98eaa765" providerId="LiveId" clId="{D58881E2-C8D5-46F5-A104-B0DC155D1631}" dt="2019-12-12T19:23:24.705" v="5022" actId="207"/>
          <ac:spMkLst>
            <pc:docMk/>
            <pc:sldMk cId="1048997125" sldId="402"/>
            <ac:spMk id="6" creationId="{8AF91D0A-989D-448B-9A44-E55228A80F45}"/>
          </ac:spMkLst>
        </pc:spChg>
        <pc:spChg chg="add mod">
          <ac:chgData name="Jim Hogg" userId="34797abe98eaa765" providerId="LiveId" clId="{D58881E2-C8D5-46F5-A104-B0DC155D1631}" dt="2019-12-12T19:23:17.423" v="5020" actId="1076"/>
          <ac:spMkLst>
            <pc:docMk/>
            <pc:sldMk cId="1048997125" sldId="402"/>
            <ac:spMk id="7" creationId="{E41C0D7C-8961-48BC-8D70-0621C3069EA3}"/>
          </ac:spMkLst>
        </pc:spChg>
        <pc:spChg chg="del mod">
          <ac:chgData name="Jim Hogg" userId="34797abe98eaa765" providerId="LiveId" clId="{D58881E2-C8D5-46F5-A104-B0DC155D1631}" dt="2019-12-13T01:36:40.263" v="12111" actId="478"/>
          <ac:spMkLst>
            <pc:docMk/>
            <pc:sldMk cId="1048997125" sldId="402"/>
            <ac:spMk id="11" creationId="{3676A577-8DF0-42A4-BA49-76505F97AE58}"/>
          </ac:spMkLst>
        </pc:spChg>
      </pc:sldChg>
      <pc:sldChg chg="addSp modSp add">
        <pc:chgData name="Jim Hogg" userId="34797abe98eaa765" providerId="LiveId" clId="{D58881E2-C8D5-46F5-A104-B0DC155D1631}" dt="2019-12-12T19:29:48.671" v="5174" actId="14100"/>
        <pc:sldMkLst>
          <pc:docMk/>
          <pc:sldMk cId="3988828522" sldId="403"/>
        </pc:sldMkLst>
        <pc:spChg chg="add mod">
          <ac:chgData name="Jim Hogg" userId="34797abe98eaa765" providerId="LiveId" clId="{D58881E2-C8D5-46F5-A104-B0DC155D1631}" dt="2019-12-12T19:29:29.245" v="5169" actId="207"/>
          <ac:spMkLst>
            <pc:docMk/>
            <pc:sldMk cId="3988828522" sldId="403"/>
            <ac:spMk id="4" creationId="{9D37F62A-D998-456C-9E10-AF0848586A60}"/>
          </ac:spMkLst>
        </pc:spChg>
        <pc:spChg chg="add mod">
          <ac:chgData name="Jim Hogg" userId="34797abe98eaa765" providerId="LiveId" clId="{D58881E2-C8D5-46F5-A104-B0DC155D1631}" dt="2019-12-12T19:29:48.671" v="5174" actId="14100"/>
          <ac:spMkLst>
            <pc:docMk/>
            <pc:sldMk cId="3988828522" sldId="403"/>
            <ac:spMk id="5" creationId="{F163160F-6CD9-4C46-AB4A-277D7972ADC0}"/>
          </ac:spMkLst>
        </pc:spChg>
        <pc:spChg chg="add mod">
          <ac:chgData name="Jim Hogg" userId="34797abe98eaa765" providerId="LiveId" clId="{D58881E2-C8D5-46F5-A104-B0DC155D1631}" dt="2019-12-12T19:29:33.438" v="5171" actId="207"/>
          <ac:spMkLst>
            <pc:docMk/>
            <pc:sldMk cId="3988828522" sldId="403"/>
            <ac:spMk id="6" creationId="{39CF6149-665C-4994-9089-F48F0B8B586F}"/>
          </ac:spMkLst>
        </pc:spChg>
        <pc:spChg chg="add mod">
          <ac:chgData name="Jim Hogg" userId="34797abe98eaa765" providerId="LiveId" clId="{D58881E2-C8D5-46F5-A104-B0DC155D1631}" dt="2019-12-12T19:29:39.155" v="5172" actId="1076"/>
          <ac:spMkLst>
            <pc:docMk/>
            <pc:sldMk cId="3988828522" sldId="403"/>
            <ac:spMk id="7" creationId="{28B0498E-51A8-4E82-9FD2-211E3F70AD42}"/>
          </ac:spMkLst>
        </pc:spChg>
      </pc:sldChg>
      <pc:sldChg chg="addSp delSp modSp add">
        <pc:chgData name="Jim Hogg" userId="34797abe98eaa765" providerId="LiveId" clId="{D58881E2-C8D5-46F5-A104-B0DC155D1631}" dt="2019-12-13T05:31:13.999" v="12524" actId="14100"/>
        <pc:sldMkLst>
          <pc:docMk/>
          <pc:sldMk cId="3216691766" sldId="404"/>
        </pc:sldMkLst>
        <pc:spChg chg="add mod">
          <ac:chgData name="Jim Hogg" userId="34797abe98eaa765" providerId="LiveId" clId="{D58881E2-C8D5-46F5-A104-B0DC155D1631}" dt="2019-12-13T04:46:20.105" v="12157" actId="14100"/>
          <ac:spMkLst>
            <pc:docMk/>
            <pc:sldMk cId="3216691766" sldId="404"/>
            <ac:spMk id="4" creationId="{BC776021-878E-4604-B418-DE5243E6D9EC}"/>
          </ac:spMkLst>
        </pc:spChg>
        <pc:spChg chg="add mod">
          <ac:chgData name="Jim Hogg" userId="34797abe98eaa765" providerId="LiveId" clId="{D58881E2-C8D5-46F5-A104-B0DC155D1631}" dt="2019-12-13T04:45:48.586" v="12153" actId="6549"/>
          <ac:spMkLst>
            <pc:docMk/>
            <pc:sldMk cId="3216691766" sldId="404"/>
            <ac:spMk id="5" creationId="{0E18FBB5-11AF-4F27-8A4E-0C2870D9253F}"/>
          </ac:spMkLst>
        </pc:spChg>
        <pc:spChg chg="add mod">
          <ac:chgData name="Jim Hogg" userId="34797abe98eaa765" providerId="LiveId" clId="{D58881E2-C8D5-46F5-A104-B0DC155D1631}" dt="2019-12-12T19:36:11.533" v="5479" actId="14100"/>
          <ac:spMkLst>
            <pc:docMk/>
            <pc:sldMk cId="3216691766" sldId="404"/>
            <ac:spMk id="6" creationId="{22FA6079-37C7-4D66-8A9D-4BF789E40630}"/>
          </ac:spMkLst>
        </pc:spChg>
        <pc:spChg chg="add mod">
          <ac:chgData name="Jim Hogg" userId="34797abe98eaa765" providerId="LiveId" clId="{D58881E2-C8D5-46F5-A104-B0DC155D1631}" dt="2019-12-13T05:31:13.999" v="12524" actId="14100"/>
          <ac:spMkLst>
            <pc:docMk/>
            <pc:sldMk cId="3216691766" sldId="404"/>
            <ac:spMk id="7" creationId="{19010441-FE87-415B-AB55-B89645090339}"/>
          </ac:spMkLst>
        </pc:spChg>
        <pc:spChg chg="add del mod">
          <ac:chgData name="Jim Hogg" userId="34797abe98eaa765" providerId="LiveId" clId="{D58881E2-C8D5-46F5-A104-B0DC155D1631}" dt="2019-12-13T05:03:45.098" v="12159" actId="478"/>
          <ac:spMkLst>
            <pc:docMk/>
            <pc:sldMk cId="3216691766" sldId="404"/>
            <ac:spMk id="8" creationId="{31BC6354-E97C-4826-9C40-85B394062708}"/>
          </ac:spMkLst>
        </pc:spChg>
      </pc:sldChg>
      <pc:sldChg chg="addSp modSp add del">
        <pc:chgData name="Jim Hogg" userId="34797abe98eaa765" providerId="LiveId" clId="{D58881E2-C8D5-46F5-A104-B0DC155D1631}" dt="2019-12-13T05:17:32.012" v="12190" actId="47"/>
        <pc:sldMkLst>
          <pc:docMk/>
          <pc:sldMk cId="1792282049" sldId="405"/>
        </pc:sldMkLst>
        <pc:spChg chg="mod">
          <ac:chgData name="Jim Hogg" userId="34797abe98eaa765" providerId="LiveId" clId="{D58881E2-C8D5-46F5-A104-B0DC155D1631}" dt="2019-12-12T19:39:26.390" v="5613" actId="14100"/>
          <ac:spMkLst>
            <pc:docMk/>
            <pc:sldMk cId="1792282049" sldId="405"/>
            <ac:spMk id="7" creationId="{19010441-FE87-415B-AB55-B89645090339}"/>
          </ac:spMkLst>
        </pc:spChg>
        <pc:spChg chg="add mod">
          <ac:chgData name="Jim Hogg" userId="34797abe98eaa765" providerId="LiveId" clId="{D58881E2-C8D5-46F5-A104-B0DC155D1631}" dt="2019-12-12T19:39:48.614" v="5646" actId="20577"/>
          <ac:spMkLst>
            <pc:docMk/>
            <pc:sldMk cId="1792282049" sldId="405"/>
            <ac:spMk id="9" creationId="{7E6DF17F-A90B-4A44-B6A1-35E1A9409343}"/>
          </ac:spMkLst>
        </pc:spChg>
      </pc:sldChg>
      <pc:sldChg chg="addSp delSp modSp add">
        <pc:chgData name="Jim Hogg" userId="34797abe98eaa765" providerId="LiveId" clId="{D58881E2-C8D5-46F5-A104-B0DC155D1631}" dt="2019-12-12T19:48:50.642" v="5890" actId="14100"/>
        <pc:sldMkLst>
          <pc:docMk/>
          <pc:sldMk cId="2463253359" sldId="406"/>
        </pc:sldMkLst>
        <pc:spChg chg="del">
          <ac:chgData name="Jim Hogg" userId="34797abe98eaa765" providerId="LiveId" clId="{D58881E2-C8D5-46F5-A104-B0DC155D1631}" dt="2019-12-12T19:41:37.468" v="5648" actId="478"/>
          <ac:spMkLst>
            <pc:docMk/>
            <pc:sldMk cId="2463253359" sldId="406"/>
            <ac:spMk id="4" creationId="{BC776021-878E-4604-B418-DE5243E6D9EC}"/>
          </ac:spMkLst>
        </pc:spChg>
        <pc:spChg chg="mod">
          <ac:chgData name="Jim Hogg" userId="34797abe98eaa765" providerId="LiveId" clId="{D58881E2-C8D5-46F5-A104-B0DC155D1631}" dt="2019-12-12T19:45:05.222" v="5790" actId="1076"/>
          <ac:spMkLst>
            <pc:docMk/>
            <pc:sldMk cId="2463253359" sldId="406"/>
            <ac:spMk id="5" creationId="{0E18FBB5-11AF-4F27-8A4E-0C2870D9253F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6" creationId="{22FA6079-37C7-4D66-8A9D-4BF789E40630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7" creationId="{19010441-FE87-415B-AB55-B89645090339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8" creationId="{31BC6354-E97C-4826-9C40-85B394062708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9" creationId="{7E6DF17F-A90B-4A44-B6A1-35E1A9409343}"/>
          </ac:spMkLst>
        </pc:spChg>
        <pc:spChg chg="add mod">
          <ac:chgData name="Jim Hogg" userId="34797abe98eaa765" providerId="LiveId" clId="{D58881E2-C8D5-46F5-A104-B0DC155D1631}" dt="2019-12-12T19:45:05.222" v="5790" actId="1076"/>
          <ac:spMkLst>
            <pc:docMk/>
            <pc:sldMk cId="2463253359" sldId="406"/>
            <ac:spMk id="10" creationId="{14F795B7-5D77-4C6A-828E-DB88E13A660E}"/>
          </ac:spMkLst>
        </pc:spChg>
        <pc:spChg chg="add mod">
          <ac:chgData name="Jim Hogg" userId="34797abe98eaa765" providerId="LiveId" clId="{D58881E2-C8D5-46F5-A104-B0DC155D1631}" dt="2019-12-12T19:48:43.225" v="5888" actId="1076"/>
          <ac:spMkLst>
            <pc:docMk/>
            <pc:sldMk cId="2463253359" sldId="406"/>
            <ac:spMk id="11" creationId="{F2D10F09-DD84-4876-B863-6827E5BFC8FD}"/>
          </ac:spMkLst>
        </pc:spChg>
        <pc:spChg chg="add mod">
          <ac:chgData name="Jim Hogg" userId="34797abe98eaa765" providerId="LiveId" clId="{D58881E2-C8D5-46F5-A104-B0DC155D1631}" dt="2019-12-12T19:48:50.642" v="5890" actId="14100"/>
          <ac:spMkLst>
            <pc:docMk/>
            <pc:sldMk cId="2463253359" sldId="406"/>
            <ac:spMk id="12" creationId="{30986C25-8F53-480E-ABF7-26DA2763DCCA}"/>
          </ac:spMkLst>
        </pc:spChg>
      </pc:sldChg>
      <pc:sldChg chg="addSp modSp add">
        <pc:chgData name="Jim Hogg" userId="34797abe98eaa765" providerId="LiveId" clId="{D58881E2-C8D5-46F5-A104-B0DC155D1631}" dt="2019-12-13T05:45:07.409" v="12656" actId="20577"/>
        <pc:sldMkLst>
          <pc:docMk/>
          <pc:sldMk cId="2189469003" sldId="407"/>
        </pc:sldMkLst>
        <pc:spChg chg="add mod">
          <ac:chgData name="Jim Hogg" userId="34797abe98eaa765" providerId="LiveId" clId="{D58881E2-C8D5-46F5-A104-B0DC155D1631}" dt="2019-12-13T05:44:24.063" v="12578" actId="1076"/>
          <ac:spMkLst>
            <pc:docMk/>
            <pc:sldMk cId="2189469003" sldId="407"/>
            <ac:spMk id="4" creationId="{A4E35BE7-F2C5-497C-A585-AF7584D67C72}"/>
          </ac:spMkLst>
        </pc:spChg>
        <pc:spChg chg="add mod">
          <ac:chgData name="Jim Hogg" userId="34797abe98eaa765" providerId="LiveId" clId="{D58881E2-C8D5-46F5-A104-B0DC155D1631}" dt="2019-12-13T05:45:07.409" v="12656" actId="20577"/>
          <ac:spMkLst>
            <pc:docMk/>
            <pc:sldMk cId="2189469003" sldId="407"/>
            <ac:spMk id="5" creationId="{0763CEB5-BC1E-4D2B-9713-4B34A1355478}"/>
          </ac:spMkLst>
        </pc:spChg>
      </pc:sldChg>
      <pc:sldChg chg="addSp delSp modSp add">
        <pc:chgData name="Jim Hogg" userId="34797abe98eaa765" providerId="LiveId" clId="{D58881E2-C8D5-46F5-A104-B0DC155D1631}" dt="2019-12-13T05:22:24.307" v="12469" actId="20577"/>
        <pc:sldMkLst>
          <pc:docMk/>
          <pc:sldMk cId="3658146730" sldId="408"/>
        </pc:sldMkLst>
        <pc:spChg chg="del">
          <ac:chgData name="Jim Hogg" userId="34797abe98eaa765" providerId="LiveId" clId="{D58881E2-C8D5-46F5-A104-B0DC155D1631}" dt="2019-12-12T19:52:03.581" v="5902" actId="478"/>
          <ac:spMkLst>
            <pc:docMk/>
            <pc:sldMk cId="3658146730" sldId="408"/>
            <ac:spMk id="5" creationId="{0E18FBB5-11AF-4F27-8A4E-0C2870D9253F}"/>
          </ac:spMkLst>
        </pc:spChg>
        <pc:spChg chg="add mod">
          <ac:chgData name="Jim Hogg" userId="34797abe98eaa765" providerId="LiveId" clId="{D58881E2-C8D5-46F5-A104-B0DC155D1631}" dt="2019-12-13T05:21:12.646" v="12368" actId="1076"/>
          <ac:spMkLst>
            <pc:docMk/>
            <pc:sldMk cId="3658146730" sldId="408"/>
            <ac:spMk id="8" creationId="{04EB5F51-877F-4EF8-A3EF-82CC9225B418}"/>
          </ac:spMkLst>
        </pc:spChg>
        <pc:spChg chg="add mod">
          <ac:chgData name="Jim Hogg" userId="34797abe98eaa765" providerId="LiveId" clId="{D58881E2-C8D5-46F5-A104-B0DC155D1631}" dt="2019-12-13T05:22:24.307" v="12469" actId="20577"/>
          <ac:spMkLst>
            <pc:docMk/>
            <pc:sldMk cId="3658146730" sldId="408"/>
            <ac:spMk id="9" creationId="{FDBDD90C-8E89-4495-80BF-5CBAFFDDEB89}"/>
          </ac:spMkLst>
        </pc:spChg>
        <pc:spChg chg="del">
          <ac:chgData name="Jim Hogg" userId="34797abe98eaa765" providerId="LiveId" clId="{D58881E2-C8D5-46F5-A104-B0DC155D1631}" dt="2019-12-12T19:52:03.581" v="5902" actId="478"/>
          <ac:spMkLst>
            <pc:docMk/>
            <pc:sldMk cId="3658146730" sldId="408"/>
            <ac:spMk id="10" creationId="{14F795B7-5D77-4C6A-828E-DB88E13A660E}"/>
          </ac:spMkLst>
        </pc:spChg>
        <pc:spChg chg="mod">
          <ac:chgData name="Jim Hogg" userId="34797abe98eaa765" providerId="LiveId" clId="{D58881E2-C8D5-46F5-A104-B0DC155D1631}" dt="2019-12-13T05:21:12.646" v="12368" actId="1076"/>
          <ac:spMkLst>
            <pc:docMk/>
            <pc:sldMk cId="3658146730" sldId="408"/>
            <ac:spMk id="11" creationId="{F2D10F09-DD84-4876-B863-6827E5BFC8FD}"/>
          </ac:spMkLst>
        </pc:spChg>
        <pc:spChg chg="del mod">
          <ac:chgData name="Jim Hogg" userId="34797abe98eaa765" providerId="LiveId" clId="{D58881E2-C8D5-46F5-A104-B0DC155D1631}" dt="2019-12-13T05:17:58.757" v="12193" actId="478"/>
          <ac:spMkLst>
            <pc:docMk/>
            <pc:sldMk cId="3658146730" sldId="408"/>
            <ac:spMk id="12" creationId="{30986C25-8F53-480E-ABF7-26DA2763DCCA}"/>
          </ac:spMkLst>
        </pc:spChg>
      </pc:sldChg>
      <pc:sldChg chg="addSp delSp modSp add">
        <pc:chgData name="Jim Hogg" userId="34797abe98eaa765" providerId="LiveId" clId="{D58881E2-C8D5-46F5-A104-B0DC155D1631}" dt="2019-12-12T20:06:45.141" v="6514" actId="1076"/>
        <pc:sldMkLst>
          <pc:docMk/>
          <pc:sldMk cId="3805310665" sldId="409"/>
        </pc:sldMkLst>
        <pc:spChg chg="del">
          <ac:chgData name="Jim Hogg" userId="34797abe98eaa765" providerId="LiveId" clId="{D58881E2-C8D5-46F5-A104-B0DC155D1631}" dt="2019-12-12T19:57:03.093" v="5905" actId="478"/>
          <ac:spMkLst>
            <pc:docMk/>
            <pc:sldMk cId="3805310665" sldId="409"/>
            <ac:spMk id="4" creationId="{9D37F62A-D998-456C-9E10-AF0848586A60}"/>
          </ac:spMkLst>
        </pc:spChg>
        <pc:spChg chg="del">
          <ac:chgData name="Jim Hogg" userId="34797abe98eaa765" providerId="LiveId" clId="{D58881E2-C8D5-46F5-A104-B0DC155D1631}" dt="2019-12-12T19:57:03.093" v="5905" actId="478"/>
          <ac:spMkLst>
            <pc:docMk/>
            <pc:sldMk cId="3805310665" sldId="409"/>
            <ac:spMk id="5" creationId="{F163160F-6CD9-4C46-AB4A-277D7972ADC0}"/>
          </ac:spMkLst>
        </pc:spChg>
        <pc:spChg chg="del mod">
          <ac:chgData name="Jim Hogg" userId="34797abe98eaa765" providerId="LiveId" clId="{D58881E2-C8D5-46F5-A104-B0DC155D1631}" dt="2019-12-12T20:06:26.296" v="6512" actId="478"/>
          <ac:spMkLst>
            <pc:docMk/>
            <pc:sldMk cId="3805310665" sldId="409"/>
            <ac:spMk id="6" creationId="{39CF6149-665C-4994-9089-F48F0B8B586F}"/>
          </ac:spMkLst>
        </pc:spChg>
        <pc:spChg chg="mod">
          <ac:chgData name="Jim Hogg" userId="34797abe98eaa765" providerId="LiveId" clId="{D58881E2-C8D5-46F5-A104-B0DC155D1631}" dt="2019-12-12T20:06:45.141" v="6514" actId="1076"/>
          <ac:spMkLst>
            <pc:docMk/>
            <pc:sldMk cId="3805310665" sldId="409"/>
            <ac:spMk id="7" creationId="{28B0498E-51A8-4E82-9FD2-211E3F70AD42}"/>
          </ac:spMkLst>
        </pc:spChg>
        <pc:spChg chg="add del mod">
          <ac:chgData name="Jim Hogg" userId="34797abe98eaa765" providerId="LiveId" clId="{D58881E2-C8D5-46F5-A104-B0DC155D1631}" dt="2019-12-12T19:58:03.601" v="6004" actId="478"/>
          <ac:spMkLst>
            <pc:docMk/>
            <pc:sldMk cId="3805310665" sldId="409"/>
            <ac:spMk id="8" creationId="{9F00B8AE-353A-472A-8FBC-01C6C8004E9C}"/>
          </ac:spMkLst>
        </pc:sp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9" creationId="{253FF781-B63B-4879-B6E7-97C2C35886AB}"/>
          </ac:graphicFrameMkLst>
        </pc:graphicFrame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11" creationId="{BE864BC0-EE99-4D25-B2AE-1958570BCDBE}"/>
          </ac:graphicFrameMkLst>
        </pc:graphicFrame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12" creationId="{A3430766-CD41-4CE8-A556-1A17290331A9}"/>
          </ac:graphicFrameMkLst>
        </pc:graphicFrameChg>
      </pc:sldChg>
      <pc:sldChg chg="addSp delSp modSp add">
        <pc:chgData name="Jim Hogg" userId="34797abe98eaa765" providerId="LiveId" clId="{D58881E2-C8D5-46F5-A104-B0DC155D1631}" dt="2019-12-13T00:50:28.834" v="9629" actId="20577"/>
        <pc:sldMkLst>
          <pc:docMk/>
          <pc:sldMk cId="3768339841" sldId="410"/>
        </pc:sldMkLst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6" creationId="{F896E0CB-80A2-48C1-BDD0-1333653B27ED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0:48:29.903" v="9456" actId="20577"/>
          <ac:spMkLst>
            <pc:docMk/>
            <pc:sldMk cId="3768339841" sldId="410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2" creationId="{A43C7714-768F-4E8D-909E-D69412DABC51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5" creationId="{554C4AA4-B583-4CEF-B40A-2FED36D097E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6" creationId="{A0D7B662-51F2-4003-BE35-74F5284B6FBC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7" creationId="{2F0E0390-E6D7-4727-BE37-EC2346ACC6C3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0" creationId="{9B185231-C5CA-42A1-97CC-A5A525AF152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1" creationId="{05C6EC31-C421-4C96-9B42-DC3097575110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2" creationId="{F4F116C0-5725-4958-8CB7-EBE07E751584}"/>
          </ac:spMkLst>
        </pc:spChg>
        <pc:spChg chg="add mod">
          <ac:chgData name="Jim Hogg" userId="34797abe98eaa765" providerId="LiveId" clId="{D58881E2-C8D5-46F5-A104-B0DC155D1631}" dt="2019-12-13T00:49:49.651" v="9576" actId="20577"/>
          <ac:spMkLst>
            <pc:docMk/>
            <pc:sldMk cId="3768339841" sldId="410"/>
            <ac:spMk id="24" creationId="{52504D6F-96F0-40D3-ACAA-C91A04676DE7}"/>
          </ac:spMkLst>
        </pc:spChg>
        <pc:spChg chg="add mod">
          <ac:chgData name="Jim Hogg" userId="34797abe98eaa765" providerId="LiveId" clId="{D58881E2-C8D5-46F5-A104-B0DC155D1631}" dt="2019-12-13T00:50:28.834" v="9629" actId="20577"/>
          <ac:spMkLst>
            <pc:docMk/>
            <pc:sldMk cId="3768339841" sldId="410"/>
            <ac:spMk id="25" creationId="{5054FDCC-AD70-4787-BE3A-F89A28E26C9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42" creationId="{ADC03393-7F6C-4F52-AF7B-CD8516C07FFC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47" creationId="{7D0D8B77-7758-453F-A49A-B7C5DD70C2C0}"/>
          </ac:spMkLst>
        </pc:spChg>
        <pc:picChg chg="del">
          <ac:chgData name="Jim Hogg" userId="34797abe98eaa765" providerId="LiveId" clId="{D58881E2-C8D5-46F5-A104-B0DC155D1631}" dt="2019-12-13T00:06:45.524" v="7299" actId="478"/>
          <ac:picMkLst>
            <pc:docMk/>
            <pc:sldMk cId="3768339841" sldId="410"/>
            <ac:picMk id="4" creationId="{A636E3F3-5F81-4167-B247-FF4D23CE1A17}"/>
          </ac:picMkLst>
        </pc:pic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8" creationId="{13004F8A-ACDD-488A-88D6-FD5EB4BF3302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9" creationId="{6ED3102E-6F7B-4B6B-A8BA-7278363F3E5C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10" creationId="{924858A7-96A8-4EF6-BDBA-2FD1847994E7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23" creationId="{A32EC642-8BA4-490C-8D78-6E259AF77ABE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43" creationId="{C3EB9144-89EB-4661-8B85-3809B753D884}"/>
          </ac:cxnSpMkLst>
        </pc:cxnChg>
      </pc:sldChg>
      <pc:sldChg chg="addSp delSp modSp add">
        <pc:chgData name="Jim Hogg" userId="34797abe98eaa765" providerId="LiveId" clId="{D58881E2-C8D5-46F5-A104-B0DC155D1631}" dt="2019-12-13T00:51:13.906" v="9644" actId="6549"/>
        <pc:sldMkLst>
          <pc:docMk/>
          <pc:sldMk cId="559061067" sldId="411"/>
        </pc:sldMkLst>
        <pc:spChg chg="add mod">
          <ac:chgData name="Jim Hogg" userId="34797abe98eaa765" providerId="LiveId" clId="{D58881E2-C8D5-46F5-A104-B0DC155D1631}" dt="2019-12-13T00:51:13.906" v="9644" actId="6549"/>
          <ac:spMkLst>
            <pc:docMk/>
            <pc:sldMk cId="559061067" sldId="411"/>
            <ac:spMk id="7" creationId="{7E475C03-58A2-49FB-917F-B335312A78D2}"/>
          </ac:spMkLst>
        </pc:spChg>
        <pc:spChg chg="add del mod">
          <ac:chgData name="Jim Hogg" userId="34797abe98eaa765" providerId="LiveId" clId="{D58881E2-C8D5-46F5-A104-B0DC155D1631}" dt="2019-12-13T00:31:15.018" v="9348" actId="478"/>
          <ac:spMkLst>
            <pc:docMk/>
            <pc:sldMk cId="559061067" sldId="411"/>
            <ac:spMk id="8" creationId="{6CBCD205-FD80-462D-9B3E-71CAA92AA1D0}"/>
          </ac:spMkLst>
        </pc:spChg>
        <pc:spChg chg="add mod">
          <ac:chgData name="Jim Hogg" userId="34797abe98eaa765" providerId="LiveId" clId="{D58881E2-C8D5-46F5-A104-B0DC155D1631}" dt="2019-12-13T00:31:13.048" v="9347"/>
          <ac:spMkLst>
            <pc:docMk/>
            <pc:sldMk cId="559061067" sldId="411"/>
            <ac:spMk id="9" creationId="{759734D3-9E5E-428C-93BB-10F5014C26A0}"/>
          </ac:spMkLst>
        </pc:spChg>
        <pc:spChg chg="mod">
          <ac:chgData name="Jim Hogg" userId="34797abe98eaa765" providerId="LiveId" clId="{D58881E2-C8D5-46F5-A104-B0DC155D1631}" dt="2019-12-13T00:50:57.673" v="9641" actId="207"/>
          <ac:spMkLst>
            <pc:docMk/>
            <pc:sldMk cId="559061067" sldId="411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3T00:22:32.392" v="8368" actId="478"/>
          <ac:spMkLst>
            <pc:docMk/>
            <pc:sldMk cId="559061067" sldId="411"/>
            <ac:spMk id="24" creationId="{52504D6F-96F0-40D3-ACAA-C91A04676DE7}"/>
          </ac:spMkLst>
        </pc:spChg>
        <pc:spChg chg="del">
          <ac:chgData name="Jim Hogg" userId="34797abe98eaa765" providerId="LiveId" clId="{D58881E2-C8D5-46F5-A104-B0DC155D1631}" dt="2019-12-13T00:22:28.964" v="8367" actId="478"/>
          <ac:spMkLst>
            <pc:docMk/>
            <pc:sldMk cId="559061067" sldId="411"/>
            <ac:spMk id="25" creationId="{5054FDCC-AD70-4787-BE3A-F89A28E26C9E}"/>
          </ac:spMkLst>
        </pc:spChg>
      </pc:sldChg>
      <pc:sldChg chg="modSp add">
        <pc:chgData name="Jim Hogg" userId="34797abe98eaa765" providerId="LiveId" clId="{D58881E2-C8D5-46F5-A104-B0DC155D1631}" dt="2019-12-13T01:04:33.035" v="11361" actId="1076"/>
        <pc:sldMkLst>
          <pc:docMk/>
          <pc:sldMk cId="615937093" sldId="412"/>
        </pc:sldMkLst>
        <pc:spChg chg="mod">
          <ac:chgData name="Jim Hogg" userId="34797abe98eaa765" providerId="LiveId" clId="{D58881E2-C8D5-46F5-A104-B0DC155D1631}" dt="2019-12-13T01:04:33.035" v="11361" actId="1076"/>
          <ac:spMkLst>
            <pc:docMk/>
            <pc:sldMk cId="615937093" sldId="412"/>
            <ac:spMk id="7" creationId="{7E475C03-58A2-49FB-917F-B335312A78D2}"/>
          </ac:spMkLst>
        </pc:spChg>
        <pc:spChg chg="mod">
          <ac:chgData name="Jim Hogg" userId="34797abe98eaa765" providerId="LiveId" clId="{D58881E2-C8D5-46F5-A104-B0DC155D1631}" dt="2019-12-13T00:53:46.231" v="9996" actId="1076"/>
          <ac:spMkLst>
            <pc:docMk/>
            <pc:sldMk cId="615937093" sldId="412"/>
            <ac:spMk id="11" creationId="{3676A577-8DF0-42A4-BA49-76505F97AE58}"/>
          </ac:spMkLst>
        </pc:spChg>
      </pc:sldChg>
      <pc:sldChg chg="addSp modSp add setBg">
        <pc:chgData name="Jim Hogg" userId="34797abe98eaa765" providerId="LiveId" clId="{D58881E2-C8D5-46F5-A104-B0DC155D1631}" dt="2019-12-13T01:05:25.200" v="11379" actId="1076"/>
        <pc:sldMkLst>
          <pc:docMk/>
          <pc:sldMk cId="2258384413" sldId="413"/>
        </pc:sldMkLst>
        <pc:spChg chg="add mod">
          <ac:chgData name="Jim Hogg" userId="34797abe98eaa765" providerId="LiveId" clId="{D58881E2-C8D5-46F5-A104-B0DC155D1631}" dt="2019-12-13T01:05:25.200" v="11379" actId="1076"/>
          <ac:spMkLst>
            <pc:docMk/>
            <pc:sldMk cId="2258384413" sldId="413"/>
            <ac:spMk id="4" creationId="{81D7B9D6-B702-46DB-9195-278CC68669AA}"/>
          </ac:spMkLst>
        </pc:spChg>
      </pc:sldChg>
      <pc:sldChg chg="modSp add setBg">
        <pc:chgData name="Jim Hogg" userId="34797abe98eaa765" providerId="LiveId" clId="{D58881E2-C8D5-46F5-A104-B0DC155D1631}" dt="2019-12-13T01:14:37.141" v="11421" actId="20577"/>
        <pc:sldMkLst>
          <pc:docMk/>
          <pc:sldMk cId="361952091" sldId="414"/>
        </pc:sldMkLst>
        <pc:spChg chg="mod">
          <ac:chgData name="Jim Hogg" userId="34797abe98eaa765" providerId="LiveId" clId="{D58881E2-C8D5-46F5-A104-B0DC155D1631}" dt="2019-12-13T01:14:37.141" v="11421" actId="20577"/>
          <ac:spMkLst>
            <pc:docMk/>
            <pc:sldMk cId="361952091" sldId="414"/>
            <ac:spMk id="4" creationId="{81D7B9D6-B702-46DB-9195-278CC68669AA}"/>
          </ac:spMkLst>
        </pc:spChg>
      </pc:sldChg>
      <pc:sldChg chg="modSp add ord">
        <pc:chgData name="Jim Hogg" userId="34797abe98eaa765" providerId="LiveId" clId="{D58881E2-C8D5-46F5-A104-B0DC155D1631}" dt="2019-12-13T01:36:15.750" v="12109" actId="20577"/>
        <pc:sldMkLst>
          <pc:docMk/>
          <pc:sldMk cId="2090682987" sldId="415"/>
        </pc:sldMkLst>
        <pc:spChg chg="mod">
          <ac:chgData name="Jim Hogg" userId="34797abe98eaa765" providerId="LiveId" clId="{D58881E2-C8D5-46F5-A104-B0DC155D1631}" dt="2019-12-13T01:36:15.750" v="12109" actId="20577"/>
          <ac:spMkLst>
            <pc:docMk/>
            <pc:sldMk cId="2090682987" sldId="415"/>
            <ac:spMk id="4" creationId="{81D7B9D6-B702-46DB-9195-278CC68669AA}"/>
          </ac:spMkLst>
        </pc:spChg>
      </pc:sldChg>
      <pc:sldChg chg="delSp modSp add">
        <pc:chgData name="Jim Hogg" userId="34797abe98eaa765" providerId="LiveId" clId="{D58881E2-C8D5-46F5-A104-B0DC155D1631}" dt="2019-12-13T05:30:19.685" v="12493" actId="1076"/>
        <pc:sldMkLst>
          <pc:docMk/>
          <pc:sldMk cId="621757586" sldId="416"/>
        </pc:sldMkLst>
        <pc:spChg chg="mod">
          <ac:chgData name="Jim Hogg" userId="34797abe98eaa765" providerId="LiveId" clId="{D58881E2-C8D5-46F5-A104-B0DC155D1631}" dt="2019-12-13T05:30:11.309" v="12491" actId="6549"/>
          <ac:spMkLst>
            <pc:docMk/>
            <pc:sldMk cId="621757586" sldId="416"/>
            <ac:spMk id="8" creationId="{04EB5F51-877F-4EF8-A3EF-82CC9225B418}"/>
          </ac:spMkLst>
        </pc:spChg>
        <pc:spChg chg="del">
          <ac:chgData name="Jim Hogg" userId="34797abe98eaa765" providerId="LiveId" clId="{D58881E2-C8D5-46F5-A104-B0DC155D1631}" dt="2019-12-13T05:29:49.766" v="12473" actId="478"/>
          <ac:spMkLst>
            <pc:docMk/>
            <pc:sldMk cId="621757586" sldId="416"/>
            <ac:spMk id="9" creationId="{FDBDD90C-8E89-4495-80BF-5CBAFFDDEB89}"/>
          </ac:spMkLst>
        </pc:spChg>
        <pc:spChg chg="mod">
          <ac:chgData name="Jim Hogg" userId="34797abe98eaa765" providerId="LiveId" clId="{D58881E2-C8D5-46F5-A104-B0DC155D1631}" dt="2019-12-13T05:30:19.685" v="12493" actId="1076"/>
          <ac:spMkLst>
            <pc:docMk/>
            <pc:sldMk cId="621757586" sldId="416"/>
            <ac:spMk id="11" creationId="{F2D10F09-DD84-4876-B863-6827E5BFC8FD}"/>
          </ac:spMkLst>
        </pc:spChg>
      </pc:sldChg>
      <pc:sldChg chg="addSp modSp add">
        <pc:chgData name="Jim Hogg" userId="34797abe98eaa765" providerId="LiveId" clId="{D58881E2-C8D5-46F5-A104-B0DC155D1631}" dt="2019-12-13T05:52:45.209" v="13156" actId="207"/>
        <pc:sldMkLst>
          <pc:docMk/>
          <pc:sldMk cId="527613650" sldId="417"/>
        </pc:sldMkLst>
        <pc:spChg chg="add mod">
          <ac:chgData name="Jim Hogg" userId="34797abe98eaa765" providerId="LiveId" clId="{D58881E2-C8D5-46F5-A104-B0DC155D1631}" dt="2019-12-13T05:52:45.209" v="13156" actId="207"/>
          <ac:spMkLst>
            <pc:docMk/>
            <pc:sldMk cId="527613650" sldId="417"/>
            <ac:spMk id="4" creationId="{53263094-F8F6-43A2-905F-BE8DE0F54362}"/>
          </ac:spMkLst>
        </pc:spChg>
        <pc:spChg chg="add mod">
          <ac:chgData name="Jim Hogg" userId="34797abe98eaa765" providerId="LiveId" clId="{D58881E2-C8D5-46F5-A104-B0DC155D1631}" dt="2019-12-13T05:52:32.523" v="13143" actId="20577"/>
          <ac:spMkLst>
            <pc:docMk/>
            <pc:sldMk cId="527613650" sldId="417"/>
            <ac:spMk id="5" creationId="{CF3DD924-3AC5-469F-8086-1FBB19A4C944}"/>
          </ac:spMkLst>
        </pc:spChg>
      </pc:sldChg>
      <pc:sldMasterChg chg="delSldLayout">
        <pc:chgData name="Jim Hogg" userId="34797abe98eaa765" providerId="LiveId" clId="{D58881E2-C8D5-46F5-A104-B0DC155D1631}" dt="2019-12-12T19:24:55.473" v="5023" actId="47"/>
        <pc:sldMasterMkLst>
          <pc:docMk/>
          <pc:sldMasterMk cId="3776936782" sldId="2147483789"/>
        </pc:sldMasterMkLst>
        <pc:sldLayoutChg chg="del">
          <pc:chgData name="Jim Hogg" userId="34797abe98eaa765" providerId="LiveId" clId="{D58881E2-C8D5-46F5-A104-B0DC155D1631}" dt="2019-12-12T19:24:55.473" v="5023" actId="47"/>
          <pc:sldLayoutMkLst>
            <pc:docMk/>
            <pc:sldMasterMk cId="3776936782" sldId="2147483789"/>
            <pc:sldLayoutMk cId="4127117722" sldId="21474838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Au11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I-</a:t>
            </a:r>
            <a:fld id="{3622AD7C-CC94-42EF-9876-2FF59FB16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9" y="4379596"/>
            <a:ext cx="5546725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1BBBC31-570F-4481-9DD9-C6F86043B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7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1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9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b894473e_0_69:notes"/>
          <p:cNvSpPr txBox="1">
            <a:spLocks noGrp="1"/>
          </p:cNvSpPr>
          <p:nvPr>
            <p:ph type="body" idx="1"/>
          </p:nvPr>
        </p:nvSpPr>
        <p:spPr>
          <a:xfrm>
            <a:off x="686114" y="4343400"/>
            <a:ext cx="5485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62b894473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68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ea612d57_0_21:notes"/>
          <p:cNvSpPr txBox="1">
            <a:spLocks noGrp="1"/>
          </p:cNvSpPr>
          <p:nvPr>
            <p:ph type="body" idx="1"/>
          </p:nvPr>
        </p:nvSpPr>
        <p:spPr>
          <a:xfrm>
            <a:off x="686114" y="4343400"/>
            <a:ext cx="5485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64ea612d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0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3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2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7" name="Google Shape;289;p51"/>
          <p:cNvSpPr txBox="1">
            <a:spLocks/>
          </p:cNvSpPr>
          <p:nvPr/>
        </p:nvSpPr>
        <p:spPr>
          <a:xfrm>
            <a:off x="2514600" y="533400"/>
            <a:ext cx="7524750" cy="59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CSS 448 – Introduction to Compilers</a:t>
            </a:r>
          </a:p>
        </p:txBody>
      </p:sp>
      <p:sp>
        <p:nvSpPr>
          <p:cNvPr id="8" name="Google Shape;291;p51"/>
          <p:cNvSpPr txBox="1"/>
          <p:nvPr/>
        </p:nvSpPr>
        <p:spPr>
          <a:xfrm>
            <a:off x="3632200" y="1209590"/>
            <a:ext cx="4521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8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Project : P1 : Lexer</a:t>
            </a:r>
            <a:endParaRPr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DD50D-56C0-4975-8CD6-D7173AC3DFB5}"/>
              </a:ext>
            </a:extLst>
          </p:cNvPr>
          <p:cNvSpPr txBox="1"/>
          <p:nvPr/>
        </p:nvSpPr>
        <p:spPr>
          <a:xfrm>
            <a:off x="838200" y="2206155"/>
            <a:ext cx="10287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project for CSS-448 is to </a:t>
            </a:r>
            <a:r>
              <a:rPr lang="en-US">
                <a:latin typeface="+mn-lt"/>
              </a:rPr>
              <a:t>build a Compiler for a subset of the C language, which we call </a:t>
            </a:r>
            <a:r>
              <a:rPr lang="en-US" b="1">
                <a:latin typeface="+mn-lt"/>
              </a:rPr>
              <a:t>SubC</a:t>
            </a:r>
            <a:r>
              <a:rPr lang="en-US">
                <a:latin typeface="+mn-lt"/>
              </a:rPr>
              <a:t>.  </a:t>
            </a:r>
            <a:r>
              <a:rPr lang="en-US" dirty="0">
                <a:latin typeface="+mn-lt"/>
              </a:rPr>
              <a:t>What </a:t>
            </a:r>
            <a:r>
              <a:rPr lang="en-US">
                <a:latin typeface="+mn-lt"/>
              </a:rPr>
              <a:t>does SubC look </a:t>
            </a:r>
            <a:r>
              <a:rPr lang="en-US" dirty="0">
                <a:latin typeface="+mn-lt"/>
              </a:rPr>
              <a:t>like?  Below, as a reminder, is a small example program.  See Lecture slides for more examples.</a:t>
            </a:r>
          </a:p>
        </p:txBody>
      </p:sp>
      <p:sp>
        <p:nvSpPr>
          <p:cNvPr id="9" name="Google Shape;499;p72">
            <a:extLst>
              <a:ext uri="{FF2B5EF4-FFF2-40B4-BE49-F238E27FC236}">
                <a16:creationId xmlns:a16="http://schemas.microsoft.com/office/drawing/2014/main" id="{D84941D0-79E8-478C-8ECE-816A16885A0E}"/>
              </a:ext>
            </a:extLst>
          </p:cNvPr>
          <p:cNvSpPr txBox="1">
            <a:spLocks/>
          </p:cNvSpPr>
          <p:nvPr/>
        </p:nvSpPr>
        <p:spPr>
          <a:xfrm>
            <a:off x="835959" y="3700317"/>
            <a:ext cx="2288241" cy="18622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x;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x = 42;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sayn(x);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sayl();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" name="Google Shape;502;p72">
            <a:extLst>
              <a:ext uri="{FF2B5EF4-FFF2-40B4-BE49-F238E27FC236}">
                <a16:creationId xmlns:a16="http://schemas.microsoft.com/office/drawing/2014/main" id="{D41BD942-A032-40B4-9E17-B8F4D562AFF1}"/>
              </a:ext>
            </a:extLst>
          </p:cNvPr>
          <p:cNvSpPr txBox="1"/>
          <p:nvPr/>
        </p:nvSpPr>
        <p:spPr>
          <a:xfrm>
            <a:off x="4191000" y="3859760"/>
            <a:ext cx="4876800" cy="13980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Just like C</a:t>
            </a:r>
          </a:p>
          <a:p>
            <a:pPr marL="609585" indent="-457189"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definitions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Variables declared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Semi-colons terminate each statement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63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51534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Suggested File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8789" y="1837541"/>
            <a:ext cx="838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P1</a:t>
            </a:r>
          </a:p>
          <a:p>
            <a:r>
              <a:rPr lang="en-US" dirty="0">
                <a:latin typeface="+mn-lt"/>
              </a:rPr>
              <a:t>P2</a:t>
            </a:r>
          </a:p>
          <a:p>
            <a:r>
              <a:rPr lang="en-US" dirty="0">
                <a:latin typeface="+mn-lt"/>
              </a:rPr>
              <a:t>P3</a:t>
            </a:r>
          </a:p>
          <a:p>
            <a:r>
              <a:rPr lang="en-US" dirty="0">
                <a:latin typeface="+mn-lt"/>
              </a:rPr>
              <a:t>P4</a:t>
            </a:r>
          </a:p>
          <a:p>
            <a:r>
              <a:rPr lang="en-US" dirty="0">
                <a:latin typeface="+mn-lt"/>
              </a:rPr>
              <a:t>Tests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3118" y="1842091"/>
            <a:ext cx="129540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a-DK">
                <a:latin typeface="+mn-lt"/>
              </a:rPr>
              <a:t>test01.subc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test02.subc test03.subc</a:t>
            </a:r>
          </a:p>
          <a:p>
            <a:r>
              <a:rPr lang="da-DK">
                <a:latin typeface="+mn-lt"/>
              </a:rPr>
              <a:t>test04.subc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test05.subc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test06.subc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test07.subc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test08.subc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test09.subc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test10.subc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test11.subc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test12.subc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test13.subc</a:t>
            </a:r>
            <a:endParaRPr lang="da-DK" dirty="0">
              <a:latin typeface="+mn-lt"/>
            </a:endParaRPr>
          </a:p>
          <a:p>
            <a:r>
              <a:rPr lang="da-DK">
                <a:latin typeface="+mn-lt"/>
              </a:rPr>
              <a:t>test14.subc</a:t>
            </a:r>
          </a:p>
          <a:p>
            <a:r>
              <a:rPr lang="da-DK">
                <a:latin typeface="+mn-lt"/>
              </a:rPr>
              <a:t>test15.subc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2861033" y="1376592"/>
            <a:ext cx="7957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Tests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3362" y="1814135"/>
            <a:ext cx="16764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lex.c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lex.h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main.c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main.h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tok.c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tok.h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toks.c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toks.h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ut.c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ut.h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937339" y="1376592"/>
            <a:ext cx="12464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Top-Level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4919877" y="1376592"/>
            <a:ext cx="5502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6359235" y="4482530"/>
            <a:ext cx="51816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Tests (</a:t>
            </a:r>
            <a:r>
              <a:rPr lang="en-US">
                <a:solidFill>
                  <a:srgbClr val="FF0000"/>
                </a:solidFill>
                <a:latin typeface="+mn-lt"/>
              </a:rPr>
              <a:t>test01.subc</a:t>
            </a:r>
            <a:r>
              <a:rPr lang="en-US">
                <a:latin typeface="+mn-lt"/>
              </a:rPr>
              <a:t> thru </a:t>
            </a:r>
            <a:r>
              <a:rPr lang="en-US">
                <a:solidFill>
                  <a:srgbClr val="FF0000"/>
                </a:solidFill>
                <a:latin typeface="+mn-lt"/>
              </a:rPr>
              <a:t>test15.subc</a:t>
            </a:r>
            <a:r>
              <a:rPr lang="en-US">
                <a:latin typeface="+mn-lt"/>
              </a:rPr>
              <a:t>) </a:t>
            </a:r>
            <a:r>
              <a:rPr lang="en-US" dirty="0">
                <a:latin typeface="+mn-lt"/>
              </a:rPr>
              <a:t>don't </a:t>
            </a:r>
            <a:r>
              <a:rPr lang="en-US">
                <a:latin typeface="+mn-lt"/>
              </a:rPr>
              <a:t>change – they are fixed </a:t>
            </a:r>
            <a:r>
              <a:rPr lang="en-US" dirty="0">
                <a:latin typeface="+mn-lt"/>
              </a:rPr>
              <a:t>for the whole project.</a:t>
            </a:r>
          </a:p>
        </p:txBody>
      </p:sp>
    </p:spTree>
    <p:extLst>
      <p:ext uri="{BB962C8B-B14F-4D97-AF65-F5344CB8AC3E}">
        <p14:creationId xmlns:p14="http://schemas.microsoft.com/office/powerpoint/2010/main" val="14435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How Things Work</a:t>
            </a:r>
          </a:p>
        </p:txBody>
      </p:sp>
    </p:spTree>
    <p:extLst>
      <p:ext uri="{BB962C8B-B14F-4D97-AF65-F5344CB8AC3E}">
        <p14:creationId xmlns:p14="http://schemas.microsoft.com/office/powerpoint/2010/main" val="225838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304800" y="678072"/>
            <a:ext cx="11582400" cy="23083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There are parts </a:t>
            </a:r>
            <a:r>
              <a:rPr lang="en-US">
                <a:latin typeface="+mn-lt"/>
              </a:rPr>
              <a:t>missing from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P1</a:t>
            </a:r>
            <a:r>
              <a:rPr lang="en-US" dirty="0">
                <a:latin typeface="+mn-lt"/>
              </a:rPr>
              <a:t> files you download.  However, I have replaced the missing parts with code that ensures the project initially builds and runs.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example, instead of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utReadFile</a:t>
            </a:r>
            <a:r>
              <a:rPr lang="en-US" dirty="0">
                <a:latin typeface="+mn-lt"/>
              </a:rPr>
              <a:t> actually reading a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program from disk, I make it return the hard-wired string: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"int main() { int x; x = 42;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sayn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(x); }“</a:t>
            </a: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Similarly, instead of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lexNum</a:t>
            </a:r>
            <a:r>
              <a:rPr lang="en-US" dirty="0">
                <a:latin typeface="+mn-lt"/>
              </a:rPr>
              <a:t> scanning an actual integer, such as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42</a:t>
            </a:r>
            <a:r>
              <a:rPr lang="en-US" dirty="0">
                <a:latin typeface="+mn-lt"/>
              </a:rPr>
              <a:t> in the snippet above, it simply returns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Token</a:t>
            </a:r>
            <a:r>
              <a:rPr lang="en-US" dirty="0">
                <a:latin typeface="+mn-lt"/>
              </a:rPr>
              <a:t> with the fixed value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999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304800" y="3962400"/>
            <a:ext cx="11582400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So, download </a:t>
            </a:r>
            <a:r>
              <a:rPr lang="en-US" dirty="0">
                <a:latin typeface="+mn-lt"/>
              </a:rPr>
              <a:t>the files from </a:t>
            </a:r>
            <a:r>
              <a:rPr lang="en-US">
                <a:latin typeface="+mn-lt"/>
              </a:rPr>
              <a:t>Canvas then build </a:t>
            </a:r>
            <a:r>
              <a:rPr lang="en-US" dirty="0">
                <a:latin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P1</a:t>
            </a:r>
            <a:r>
              <a:rPr lang="en-US" dirty="0">
                <a:latin typeface="+mn-lt"/>
              </a:rPr>
              <a:t> project.  Either in an IDE, or from the command line. 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Get this working correctly, </a:t>
            </a:r>
            <a:r>
              <a:rPr lang="en-US" b="1" dirty="0">
                <a:latin typeface="+mn-lt"/>
              </a:rPr>
              <a:t>BEFORE</a:t>
            </a:r>
            <a:r>
              <a:rPr lang="en-US" dirty="0">
                <a:latin typeface="+mn-lt"/>
              </a:rPr>
              <a:t> you go on to add your </a:t>
            </a:r>
            <a:r>
              <a:rPr lang="en-US">
                <a:latin typeface="+mn-lt"/>
              </a:rPr>
              <a:t>own code.</a:t>
            </a:r>
            <a:endParaRPr lang="en-US" dirty="0">
              <a:latin typeface="+mn-lt"/>
            </a:endParaRP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(At this stage P1 does not need to read any test file.  It's all hard-wired)</a:t>
            </a:r>
          </a:p>
        </p:txBody>
      </p:sp>
    </p:spTree>
    <p:extLst>
      <p:ext uri="{BB962C8B-B14F-4D97-AF65-F5344CB8AC3E}">
        <p14:creationId xmlns:p14="http://schemas.microsoft.com/office/powerpoint/2010/main" val="55906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332678" y="1007348"/>
            <a:ext cx="116586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Once you get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P1</a:t>
            </a:r>
            <a:r>
              <a:rPr lang="en-US" dirty="0">
                <a:latin typeface="+mn-lt"/>
              </a:rPr>
              <a:t> building, take an hour to simply browse the code and comments.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Try running the program to understand what’s going on.  Add extra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printf</a:t>
            </a:r>
            <a:r>
              <a:rPr lang="en-US" dirty="0">
                <a:latin typeface="+mn-lt"/>
              </a:rPr>
              <a:t> statements to help.</a:t>
            </a:r>
          </a:p>
          <a:p>
            <a:r>
              <a:rPr lang="en-US" dirty="0">
                <a:latin typeface="+mn-lt"/>
              </a:rPr>
              <a:t>If running in an IDE, try using its interactive debugger to step thru the code, line-by-line.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304800" y="2743200"/>
            <a:ext cx="11658600" cy="258532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Disclaimer: 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SubC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Compiler </a:t>
            </a:r>
            <a:r>
              <a:rPr lang="en-US" dirty="0">
                <a:latin typeface="+mn-lt"/>
              </a:rPr>
              <a:t>is written in a simplistic C style. 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for tables, it uses simple arrays, and slow linear search.  Look at the function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lexKeyword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for an example.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real compiler would use more efficient data structures (typically Hash Tables).  However, such code would obscure the underlying message of </a:t>
            </a:r>
            <a:r>
              <a:rPr lang="en-US">
                <a:latin typeface="+mn-lt"/>
              </a:rPr>
              <a:t>what this </a:t>
            </a:r>
            <a:r>
              <a:rPr lang="en-US" dirty="0">
                <a:latin typeface="+mn-lt"/>
              </a:rPr>
              <a:t>class is about </a:t>
            </a:r>
            <a:r>
              <a:rPr lang="en-US">
                <a:latin typeface="+mn-lt"/>
              </a:rPr>
              <a:t>– “how compilers work” – rather than “how to build an industrial-strength compiler”</a:t>
            </a:r>
            <a:endParaRPr lang="en-US" i="1" dirty="0">
              <a:latin typeface="+mn-lt"/>
            </a:endParaRPr>
          </a:p>
          <a:p>
            <a:endParaRPr lang="en-US" i="1" dirty="0">
              <a:latin typeface="+mn-lt"/>
            </a:endParaRPr>
          </a:p>
          <a:p>
            <a:r>
              <a:rPr lang="en-US" dirty="0">
                <a:latin typeface="+mn-lt"/>
              </a:rPr>
              <a:t>Finally, 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SubC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Compiler </a:t>
            </a:r>
            <a:r>
              <a:rPr lang="en-US" dirty="0">
                <a:latin typeface="+mn-lt"/>
              </a:rPr>
              <a:t>does not reclaim heap memory (the OS takes care of that for us when the Compiler finishes).  Again, a real compiler would devote large amounts of code to caring for its memory (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</a:t>
            </a:r>
            <a:r>
              <a:rPr lang="en-US" i="1" dirty="0">
                <a:latin typeface="+mn-lt"/>
              </a:rPr>
              <a:t>Arena </a:t>
            </a:r>
            <a:r>
              <a:rPr lang="en-US" dirty="0">
                <a:latin typeface="+mn-lt"/>
              </a:rPr>
              <a:t>allocation)</a:t>
            </a:r>
          </a:p>
        </p:txBody>
      </p:sp>
    </p:spTree>
    <p:extLst>
      <p:ext uri="{BB962C8B-B14F-4D97-AF65-F5344CB8AC3E}">
        <p14:creationId xmlns:p14="http://schemas.microsoft.com/office/powerpoint/2010/main" val="61593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1600200" y="27432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Task 1 : Extend main</a:t>
            </a:r>
          </a:p>
          <a:p>
            <a:pPr algn="ctr"/>
            <a:endParaRPr lang="en-US" sz="3600" dirty="0">
              <a:latin typeface="+mn-lt"/>
            </a:endParaRPr>
          </a:p>
          <a:p>
            <a:pPr algn="ctr"/>
            <a:r>
              <a:rPr lang="en-US" sz="3600" dirty="0">
                <a:latin typeface="+mn-lt"/>
              </a:rPr>
              <a:t>5 Marks</a:t>
            </a:r>
          </a:p>
        </p:txBody>
      </p:sp>
    </p:spTree>
    <p:extLst>
      <p:ext uri="{BB962C8B-B14F-4D97-AF65-F5344CB8AC3E}">
        <p14:creationId xmlns:p14="http://schemas.microsoft.com/office/powerpoint/2010/main" val="386762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1981200" y="1670169"/>
            <a:ext cx="7772400" cy="415498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usage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utReadFile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   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raw chars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Insert a loop that steps thru every char of 'prog' and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prints its decimal (%d) and character (%c) value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to the console.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Lex*  lex  =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lexNew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Toks* toks =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lexAll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(lex);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toksDump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(toks);         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DEBUG: dump Tokens to TokenDump.txt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utPause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57200"/>
            <a:ext cx="109728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As </a:t>
            </a:r>
            <a:r>
              <a:rPr lang="en-US">
                <a:latin typeface="+mn-lt"/>
              </a:rPr>
              <a:t>a warmup </a:t>
            </a:r>
            <a:r>
              <a:rPr lang="en-US" dirty="0">
                <a:latin typeface="+mn-lt"/>
              </a:rPr>
              <a:t>exercise, write a few lines of code into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main</a:t>
            </a:r>
            <a:r>
              <a:rPr lang="en-US" dirty="0">
                <a:latin typeface="+mn-lt"/>
              </a:rPr>
              <a:t> to print out the content of whatever chars are in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prog</a:t>
            </a:r>
            <a:r>
              <a:rPr lang="en-US" dirty="0">
                <a:latin typeface="+mn-lt"/>
              </a:rPr>
              <a:t>.  Insert your code in the place of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//++</a:t>
            </a:r>
            <a:r>
              <a:rPr lang="en-US" dirty="0">
                <a:latin typeface="+mn-lt"/>
              </a:rPr>
              <a:t> comments below.</a:t>
            </a:r>
          </a:p>
        </p:txBody>
      </p:sp>
    </p:spTree>
    <p:extLst>
      <p:ext uri="{BB962C8B-B14F-4D97-AF65-F5344CB8AC3E}">
        <p14:creationId xmlns:p14="http://schemas.microsoft.com/office/powerpoint/2010/main" val="301923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3DB5D-3261-4986-9341-1E8A724678C1}"/>
              </a:ext>
            </a:extLst>
          </p:cNvPr>
          <p:cNvSpPr txBox="1"/>
          <p:nvPr/>
        </p:nvSpPr>
        <p:spPr>
          <a:xfrm>
            <a:off x="6553200" y="1066800"/>
            <a:ext cx="2362200" cy="4185761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400">
                <a:latin typeface="Consolas" panose="020B0609020204030204" pitchFamily="49" charset="0"/>
              </a:rPr>
              <a:t>i =   0  c = 105   i</a:t>
            </a:r>
          </a:p>
          <a:p>
            <a:r>
              <a:rPr lang="nn-NO" sz="1400">
                <a:latin typeface="Consolas" panose="020B0609020204030204" pitchFamily="49" charset="0"/>
              </a:rPr>
              <a:t>i =   1  c = 110   n</a:t>
            </a:r>
          </a:p>
          <a:p>
            <a:r>
              <a:rPr lang="nn-NO" sz="1400">
                <a:latin typeface="Consolas" panose="020B0609020204030204" pitchFamily="49" charset="0"/>
              </a:rPr>
              <a:t>i =   2  c = 116   t</a:t>
            </a:r>
          </a:p>
          <a:p>
            <a:r>
              <a:rPr lang="nn-NO" sz="1400">
                <a:latin typeface="Consolas" panose="020B0609020204030204" pitchFamily="49" charset="0"/>
              </a:rPr>
              <a:t>i =   3  c =  32</a:t>
            </a:r>
          </a:p>
          <a:p>
            <a:r>
              <a:rPr lang="nn-NO" sz="1400">
                <a:latin typeface="Consolas" panose="020B0609020204030204" pitchFamily="49" charset="0"/>
              </a:rPr>
              <a:t>i =   4  c = 109   m</a:t>
            </a:r>
          </a:p>
          <a:p>
            <a:r>
              <a:rPr lang="nn-NO" sz="1400">
                <a:latin typeface="Consolas" panose="020B0609020204030204" pitchFamily="49" charset="0"/>
              </a:rPr>
              <a:t>i =   5  c =  97   a</a:t>
            </a:r>
          </a:p>
          <a:p>
            <a:r>
              <a:rPr lang="nn-NO" sz="1400">
                <a:latin typeface="Consolas" panose="020B0609020204030204" pitchFamily="49" charset="0"/>
              </a:rPr>
              <a:t>i =   6  c = 105   i</a:t>
            </a:r>
          </a:p>
          <a:p>
            <a:r>
              <a:rPr lang="nn-NO" sz="1400">
                <a:latin typeface="Consolas" panose="020B0609020204030204" pitchFamily="49" charset="0"/>
              </a:rPr>
              <a:t>i =   7  c = 110   n</a:t>
            </a:r>
          </a:p>
          <a:p>
            <a:r>
              <a:rPr lang="nn-NO" sz="1400">
                <a:latin typeface="Consolas" panose="020B0609020204030204" pitchFamily="49" charset="0"/>
              </a:rPr>
              <a:t>i =   8  c =  40   (</a:t>
            </a:r>
          </a:p>
          <a:p>
            <a:r>
              <a:rPr lang="nn-NO" sz="1400">
                <a:latin typeface="Consolas" panose="020B0609020204030204" pitchFamily="49" charset="0"/>
              </a:rPr>
              <a:t>i =   9  c =  41   )</a:t>
            </a:r>
          </a:p>
          <a:p>
            <a:r>
              <a:rPr lang="nn-NO" sz="1400">
                <a:latin typeface="Consolas" panose="020B0609020204030204" pitchFamily="49" charset="0"/>
              </a:rPr>
              <a:t>i =  10  c =  32</a:t>
            </a:r>
          </a:p>
          <a:p>
            <a:r>
              <a:rPr lang="nn-NO" sz="1400">
                <a:latin typeface="Consolas" panose="020B0609020204030204" pitchFamily="49" charset="0"/>
              </a:rPr>
              <a:t>i =  11  c = 123   {</a:t>
            </a:r>
          </a:p>
          <a:p>
            <a:r>
              <a:rPr lang="nn-NO" sz="1400">
                <a:latin typeface="Consolas" panose="020B0609020204030204" pitchFamily="49" charset="0"/>
              </a:rPr>
              <a:t>i =  12  c =  32</a:t>
            </a:r>
          </a:p>
          <a:p>
            <a:r>
              <a:rPr lang="nn-NO" sz="1400">
                <a:latin typeface="Consolas" panose="020B0609020204030204" pitchFamily="49" charset="0"/>
              </a:rPr>
              <a:t>i =  13  c = 105   i</a:t>
            </a:r>
          </a:p>
          <a:p>
            <a:r>
              <a:rPr lang="nn-NO" sz="1400">
                <a:latin typeface="Consolas" panose="020B0609020204030204" pitchFamily="49" charset="0"/>
              </a:rPr>
              <a:t>i =  14  c = 110   n</a:t>
            </a:r>
          </a:p>
          <a:p>
            <a:r>
              <a:rPr lang="nn-NO" sz="1400">
                <a:latin typeface="Consolas" panose="020B0609020204030204" pitchFamily="49" charset="0"/>
              </a:rPr>
              <a:t>i =  15  c = 116   t</a:t>
            </a:r>
          </a:p>
          <a:p>
            <a:r>
              <a:rPr lang="nn-NO" sz="1400">
                <a:latin typeface="Consolas" panose="020B0609020204030204" pitchFamily="49" charset="0"/>
              </a:rPr>
              <a:t>i =  16  c =  32</a:t>
            </a:r>
          </a:p>
          <a:p>
            <a:r>
              <a:rPr lang="nn-NO" sz="1400">
                <a:latin typeface="Consolas" panose="020B0609020204030204" pitchFamily="49" charset="0"/>
              </a:rPr>
              <a:t>i =  17  c = 120   x</a:t>
            </a:r>
          </a:p>
          <a:p>
            <a:r>
              <a:rPr lang="nn-NO" sz="1400">
                <a:latin typeface="Consolas" panose="020B0609020204030204" pitchFamily="49" charset="0"/>
              </a:rPr>
              <a:t>i =  18  c =  59  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694F8-7EDF-4628-95F7-259EBF0D2647}"/>
              </a:ext>
            </a:extLst>
          </p:cNvPr>
          <p:cNvSpPr txBox="1"/>
          <p:nvPr/>
        </p:nvSpPr>
        <p:spPr>
          <a:xfrm>
            <a:off x="9296400" y="1056437"/>
            <a:ext cx="2185208" cy="41857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400">
                <a:latin typeface="Consolas" panose="020B0609020204030204" pitchFamily="49" charset="0"/>
              </a:rPr>
              <a:t>i =  19  c =  32</a:t>
            </a:r>
          </a:p>
          <a:p>
            <a:r>
              <a:rPr lang="nn-NO" sz="1400">
                <a:latin typeface="Consolas" panose="020B0609020204030204" pitchFamily="49" charset="0"/>
              </a:rPr>
              <a:t>i =  20  c = 120   x</a:t>
            </a:r>
          </a:p>
          <a:p>
            <a:r>
              <a:rPr lang="nn-NO" sz="1400">
                <a:latin typeface="Consolas" panose="020B0609020204030204" pitchFamily="49" charset="0"/>
              </a:rPr>
              <a:t>i =  21  c =  32</a:t>
            </a:r>
          </a:p>
          <a:p>
            <a:r>
              <a:rPr lang="nn-NO" sz="1400">
                <a:latin typeface="Consolas" panose="020B0609020204030204" pitchFamily="49" charset="0"/>
              </a:rPr>
              <a:t>i =  22  c =  61   =</a:t>
            </a:r>
          </a:p>
          <a:p>
            <a:r>
              <a:rPr lang="nn-NO" sz="1400">
                <a:latin typeface="Consolas" panose="020B0609020204030204" pitchFamily="49" charset="0"/>
              </a:rPr>
              <a:t>i =  23  c =  32</a:t>
            </a:r>
          </a:p>
          <a:p>
            <a:r>
              <a:rPr lang="nn-NO" sz="1400">
                <a:latin typeface="Consolas" panose="020B0609020204030204" pitchFamily="49" charset="0"/>
              </a:rPr>
              <a:t>i =  24  c =  52   4</a:t>
            </a:r>
          </a:p>
          <a:p>
            <a:r>
              <a:rPr lang="nn-NO" sz="1400">
                <a:latin typeface="Consolas" panose="020B0609020204030204" pitchFamily="49" charset="0"/>
              </a:rPr>
              <a:t>i =  25  c =  50   2</a:t>
            </a:r>
          </a:p>
          <a:p>
            <a:r>
              <a:rPr lang="nn-NO" sz="1400">
                <a:latin typeface="Consolas" panose="020B0609020204030204" pitchFamily="49" charset="0"/>
              </a:rPr>
              <a:t>i =  26  c =  59   ;</a:t>
            </a:r>
          </a:p>
          <a:p>
            <a:r>
              <a:rPr lang="nn-NO" sz="1400">
                <a:latin typeface="Consolas" panose="020B0609020204030204" pitchFamily="49" charset="0"/>
              </a:rPr>
              <a:t>i =  27  c =  32</a:t>
            </a:r>
          </a:p>
          <a:p>
            <a:r>
              <a:rPr lang="nn-NO" sz="1400">
                <a:latin typeface="Consolas" panose="020B0609020204030204" pitchFamily="49" charset="0"/>
              </a:rPr>
              <a:t>i =  28  c = 115   s</a:t>
            </a:r>
          </a:p>
          <a:p>
            <a:r>
              <a:rPr lang="nn-NO" sz="1400">
                <a:latin typeface="Consolas" panose="020B0609020204030204" pitchFamily="49" charset="0"/>
              </a:rPr>
              <a:t>i =  29  c =  97   a</a:t>
            </a:r>
          </a:p>
          <a:p>
            <a:r>
              <a:rPr lang="nn-NO" sz="1400">
                <a:latin typeface="Consolas" panose="020B0609020204030204" pitchFamily="49" charset="0"/>
              </a:rPr>
              <a:t>i =  30  c = 121   y</a:t>
            </a:r>
          </a:p>
          <a:p>
            <a:r>
              <a:rPr lang="nn-NO" sz="1400">
                <a:latin typeface="Consolas" panose="020B0609020204030204" pitchFamily="49" charset="0"/>
              </a:rPr>
              <a:t>i =  31  c = 110   n</a:t>
            </a:r>
          </a:p>
          <a:p>
            <a:r>
              <a:rPr lang="nn-NO" sz="1400">
                <a:latin typeface="Consolas" panose="020B0609020204030204" pitchFamily="49" charset="0"/>
              </a:rPr>
              <a:t>i =  32  c =  40   (</a:t>
            </a:r>
          </a:p>
          <a:p>
            <a:r>
              <a:rPr lang="nn-NO" sz="1400">
                <a:latin typeface="Consolas" panose="020B0609020204030204" pitchFamily="49" charset="0"/>
              </a:rPr>
              <a:t>i =  33  c = 120   x</a:t>
            </a:r>
          </a:p>
          <a:p>
            <a:r>
              <a:rPr lang="nn-NO" sz="1400">
                <a:latin typeface="Consolas" panose="020B0609020204030204" pitchFamily="49" charset="0"/>
              </a:rPr>
              <a:t>i =  34  c =  41   )</a:t>
            </a:r>
          </a:p>
          <a:p>
            <a:r>
              <a:rPr lang="nn-NO" sz="1400">
                <a:latin typeface="Consolas" panose="020B0609020204030204" pitchFamily="49" charset="0"/>
              </a:rPr>
              <a:t>i =  35  c =  59   ;</a:t>
            </a:r>
          </a:p>
          <a:p>
            <a:r>
              <a:rPr lang="nn-NO" sz="1400">
                <a:latin typeface="Consolas" panose="020B0609020204030204" pitchFamily="49" charset="0"/>
              </a:rPr>
              <a:t>i =  36  c =  32</a:t>
            </a:r>
          </a:p>
          <a:p>
            <a:r>
              <a:rPr lang="nn-NO" sz="1400">
                <a:latin typeface="Consolas" panose="020B0609020204030204" pitchFamily="49" charset="0"/>
              </a:rPr>
              <a:t>i =  37  c = 125   }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2EB33-8B0C-495B-8ABC-6439BF20CD7D}"/>
              </a:ext>
            </a:extLst>
          </p:cNvPr>
          <p:cNvSpPr txBox="1"/>
          <p:nvPr/>
        </p:nvSpPr>
        <p:spPr>
          <a:xfrm>
            <a:off x="461936" y="2236350"/>
            <a:ext cx="5772094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Recall that I have hard-wired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utReadFile</a:t>
            </a:r>
            <a:r>
              <a:rPr lang="en-US" dirty="0">
                <a:latin typeface="+mn-lt"/>
              </a:rPr>
              <a:t> to return the string: </a:t>
            </a:r>
          </a:p>
          <a:p>
            <a:r>
              <a:rPr lang="en-US">
                <a:latin typeface="+mn-lt"/>
              </a:rPr>
              <a:t>     </a:t>
            </a:r>
            <a:r>
              <a:rPr lang="en-US">
                <a:solidFill>
                  <a:srgbClr val="FF0000"/>
                </a:solidFill>
                <a:latin typeface="+mn-lt"/>
              </a:rPr>
              <a:t>int main() { int x; x = 42; sayn(x); }</a:t>
            </a:r>
          </a:p>
          <a:p>
            <a:r>
              <a:rPr lang="en-US">
                <a:latin typeface="+mn-lt"/>
              </a:rPr>
              <a:t>So </a:t>
            </a:r>
            <a:r>
              <a:rPr lang="en-US" dirty="0">
                <a:latin typeface="+mn-lt"/>
              </a:rPr>
              <a:t>the output from your debug print should resemble this:</a:t>
            </a:r>
          </a:p>
        </p:txBody>
      </p:sp>
    </p:spTree>
    <p:extLst>
      <p:ext uri="{BB962C8B-B14F-4D97-AF65-F5344CB8AC3E}">
        <p14:creationId xmlns:p14="http://schemas.microsoft.com/office/powerpoint/2010/main" val="65744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734576"/>
            <a:ext cx="108204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Notice the call </a:t>
            </a:r>
            <a:r>
              <a:rPr lang="en-US">
                <a:latin typeface="+mn-lt"/>
              </a:rPr>
              <a:t>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>
                <a:solidFill>
                  <a:srgbClr val="FF0000"/>
                </a:solidFill>
                <a:latin typeface="+mn-lt"/>
              </a:rPr>
              <a:t>oksDump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in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main</a:t>
            </a:r>
            <a:r>
              <a:rPr lang="en-US" dirty="0">
                <a:latin typeface="+mn-lt"/>
              </a:rPr>
              <a:t>.  This function (supplied) prints a dump of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toks</a:t>
            </a:r>
            <a:r>
              <a:rPr lang="en-US" dirty="0">
                <a:latin typeface="+mn-lt"/>
              </a:rPr>
              <a:t> from your </a:t>
            </a:r>
            <a:r>
              <a:rPr lang="en-US" dirty="0" err="1">
                <a:latin typeface="+mn-lt"/>
              </a:rPr>
              <a:t>Lexer</a:t>
            </a:r>
            <a:r>
              <a:rPr lang="en-US" dirty="0">
                <a:latin typeface="+mn-lt"/>
              </a:rPr>
              <a:t> into the </a:t>
            </a:r>
            <a:r>
              <a:rPr lang="en-US">
                <a:latin typeface="+mn-lt"/>
              </a:rPr>
              <a:t>file </a:t>
            </a:r>
            <a:r>
              <a:rPr lang="en-US">
                <a:solidFill>
                  <a:srgbClr val="FF0000"/>
                </a:solidFill>
                <a:latin typeface="+mn-lt"/>
              </a:rPr>
              <a:t>ToksDump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.txt</a:t>
            </a:r>
            <a:r>
              <a:rPr lang="en-US" dirty="0">
                <a:latin typeface="+mn-lt"/>
              </a:rPr>
              <a:t>.  Inspect this file for the hard-wired program supplied from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utReadFile</a:t>
            </a:r>
            <a:r>
              <a:rPr lang="en-US">
                <a:latin typeface="+mn-lt"/>
              </a:rPr>
              <a:t>.  Looks </a:t>
            </a:r>
            <a:r>
              <a:rPr lang="en-US" dirty="0">
                <a:latin typeface="+mn-lt"/>
              </a:rPr>
              <a:t>like this: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3352800" y="1828800"/>
            <a:ext cx="6096000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[  0]  13      TOKINT        int  0 (1, 4)</a:t>
            </a:r>
          </a:p>
          <a:p>
            <a:r>
              <a:rPr lang="en-US" sz="1600">
                <a:latin typeface="Consolas" panose="020B0609020204030204" pitchFamily="49" charset="0"/>
              </a:rPr>
              <a:t>[  1]  19      TOKNAM       main  0 (1, 9)</a:t>
            </a:r>
          </a:p>
          <a:p>
            <a:r>
              <a:rPr lang="en-US" sz="1600">
                <a:latin typeface="Consolas" panose="020B0609020204030204" pitchFamily="49" charset="0"/>
              </a:rPr>
              <a:t>[  2]  16   TOKLPAREN          (  0 (1, 9)</a:t>
            </a:r>
          </a:p>
          <a:p>
            <a:r>
              <a:rPr lang="en-US" sz="1600">
                <a:latin typeface="Consolas" panose="020B0609020204030204" pitchFamily="49" charset="0"/>
              </a:rPr>
              <a:t>[  3]  24   TOKRPAREN          )  0 (1, 9)</a:t>
            </a:r>
          </a:p>
          <a:p>
            <a:r>
              <a:rPr lang="en-US" sz="1600">
                <a:latin typeface="Consolas" panose="020B0609020204030204" pitchFamily="49" charset="0"/>
              </a:rPr>
              <a:t>[  4]  14   TOKLBRACE          {  0 (1, 10)</a:t>
            </a:r>
          </a:p>
          <a:p>
            <a:r>
              <a:rPr lang="en-US" sz="1600">
                <a:latin typeface="Consolas" panose="020B0609020204030204" pitchFamily="49" charset="0"/>
              </a:rPr>
              <a:t>[  5]  13      TOKINT        int  0 (1, 14)</a:t>
            </a:r>
          </a:p>
          <a:p>
            <a:r>
              <a:rPr lang="en-US" sz="1600">
                <a:latin typeface="Consolas" panose="020B0609020204030204" pitchFamily="49" charset="0"/>
              </a:rPr>
              <a:t>[  6]  19      TOKNAM          x  0 (1, 16)</a:t>
            </a:r>
          </a:p>
          <a:p>
            <a:r>
              <a:rPr lang="en-US" sz="1600">
                <a:latin typeface="Consolas" panose="020B0609020204030204" pitchFamily="49" charset="0"/>
              </a:rPr>
              <a:t>[  7]  28     TOKSEMI          ;  0 (1, 16)</a:t>
            </a:r>
          </a:p>
          <a:p>
            <a:r>
              <a:rPr lang="en-US" sz="1600">
                <a:latin typeface="Consolas" panose="020B0609020204030204" pitchFamily="49" charset="0"/>
              </a:rPr>
              <a:t>[  8]  19      TOKNAM          x  0 (1, 18)</a:t>
            </a:r>
          </a:p>
          <a:p>
            <a:r>
              <a:rPr lang="en-US" sz="1600">
                <a:latin typeface="Consolas" panose="020B0609020204030204" pitchFamily="49" charset="0"/>
              </a:rPr>
              <a:t>[  9]   9       TOKEQ          =  0 (1, 19)</a:t>
            </a:r>
          </a:p>
          <a:p>
            <a:r>
              <a:rPr lang="en-US" sz="1600">
                <a:latin typeface="Consolas" panose="020B0609020204030204" pitchFamily="49" charset="0"/>
              </a:rPr>
              <a:t>[ 10]  21      TOKNUM        999  999 (1, 24)</a:t>
            </a:r>
          </a:p>
          <a:p>
            <a:r>
              <a:rPr lang="en-US" sz="1600">
                <a:latin typeface="Consolas" panose="020B0609020204030204" pitchFamily="49" charset="0"/>
              </a:rPr>
              <a:t>[ 11]  26     TOKSAYN       sayn  0 (1, 28)</a:t>
            </a:r>
          </a:p>
          <a:p>
            <a:r>
              <a:rPr lang="en-US" sz="1600">
                <a:latin typeface="Consolas" panose="020B0609020204030204" pitchFamily="49" charset="0"/>
              </a:rPr>
              <a:t>[ 12]  16   TOKLPAREN          (  0 (1, 28)</a:t>
            </a:r>
          </a:p>
          <a:p>
            <a:r>
              <a:rPr lang="en-US" sz="1600">
                <a:latin typeface="Consolas" panose="020B0609020204030204" pitchFamily="49" charset="0"/>
              </a:rPr>
              <a:t>[ 13]  19      TOKNAM          x  0 (1, 29)</a:t>
            </a:r>
          </a:p>
          <a:p>
            <a:r>
              <a:rPr lang="en-US" sz="1600">
                <a:latin typeface="Consolas" panose="020B0609020204030204" pitchFamily="49" charset="0"/>
              </a:rPr>
              <a:t>[ 14]  24   TOKRPAREN          )  0 (1, 29)</a:t>
            </a:r>
          </a:p>
          <a:p>
            <a:r>
              <a:rPr lang="en-US" sz="1600">
                <a:latin typeface="Consolas" panose="020B0609020204030204" pitchFamily="49" charset="0"/>
              </a:rPr>
              <a:t>[ 15]  28     TOKSEMI          ;  0 (1, 29)</a:t>
            </a:r>
          </a:p>
          <a:p>
            <a:r>
              <a:rPr lang="en-US" sz="1600">
                <a:latin typeface="Consolas" panose="020B0609020204030204" pitchFamily="49" charset="0"/>
              </a:rPr>
              <a:t>[ 16]  22   TOKRBRACE          }  0 (1, 30)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1828800" y="28194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Task 2 : Fix </a:t>
            </a:r>
            <a:r>
              <a:rPr lang="en-US" sz="3600" dirty="0" err="1">
                <a:latin typeface="+mn-lt"/>
              </a:rPr>
              <a:t>utReadFile</a:t>
            </a:r>
            <a:endParaRPr lang="en-US" sz="3600" dirty="0">
              <a:latin typeface="+mn-lt"/>
            </a:endParaRPr>
          </a:p>
          <a:p>
            <a:pPr algn="ctr"/>
            <a:endParaRPr lang="en-US" sz="3600" dirty="0">
              <a:latin typeface="+mn-lt"/>
            </a:endParaRPr>
          </a:p>
          <a:p>
            <a:pPr algn="ctr"/>
            <a:r>
              <a:rPr lang="en-US" sz="3600" dirty="0">
                <a:latin typeface="+mn-lt"/>
              </a:rPr>
              <a:t>5 Marks</a:t>
            </a:r>
          </a:p>
        </p:txBody>
      </p:sp>
    </p:spTree>
    <p:extLst>
      <p:ext uri="{BB962C8B-B14F-4D97-AF65-F5344CB8AC3E}">
        <p14:creationId xmlns:p14="http://schemas.microsoft.com/office/powerpoint/2010/main" val="295411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62000" y="372716"/>
            <a:ext cx="11049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Next step is to write a small function, in C, that accepts a (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char*</a:t>
            </a:r>
            <a:r>
              <a:rPr lang="en-US" dirty="0">
                <a:latin typeface="+mn-lt"/>
              </a:rPr>
              <a:t>) string giving the name of the </a:t>
            </a:r>
            <a:r>
              <a:rPr lang="en-US">
                <a:latin typeface="+mn-lt"/>
              </a:rPr>
              <a:t>input </a:t>
            </a:r>
            <a:r>
              <a:rPr lang="en-US">
                <a:solidFill>
                  <a:srgbClr val="FF0000"/>
                </a:solidFill>
                <a:latin typeface="+mn-lt"/>
              </a:rPr>
              <a:t>SubC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file, and reads that entire file into another (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char*</a:t>
            </a:r>
            <a:r>
              <a:rPr lang="en-US" dirty="0">
                <a:latin typeface="+mn-lt"/>
              </a:rPr>
              <a:t>) string in memory.  Here is the code in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lex.c</a:t>
            </a:r>
            <a:r>
              <a:rPr lang="en-US" dirty="0">
                <a:latin typeface="+mn-lt"/>
              </a:rPr>
              <a:t>, as downloaded from Canvas: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7B996-8770-4F2E-98A5-2E01F40D3AFE}"/>
              </a:ext>
            </a:extLst>
          </p:cNvPr>
          <p:cNvSpPr txBox="1"/>
          <p:nvPr/>
        </p:nvSpPr>
        <p:spPr>
          <a:xfrm>
            <a:off x="1170214" y="1639173"/>
            <a:ext cx="9802586" cy="42780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utReadFile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Read the entire file specified by 'filePath'.  Return its contents.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Use fopen.  If operation fails, tell user and stop.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Find how big the file is.  Call it fileSize.  Use fseek, ftell, fseek.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Allocate a buffer, zero-filled, to hold the file contents.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prog = (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            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Read entire file into the 'prog' buffer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(prog, 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 main() { int x; x = 42; sayn(x); }"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prog;</a:t>
            </a: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DDD1-39D2-4C9F-B312-9EEB38CB7199}"/>
              </a:ext>
            </a:extLst>
          </p:cNvPr>
          <p:cNvSpPr txBox="1"/>
          <p:nvPr/>
        </p:nvSpPr>
        <p:spPr>
          <a:xfrm>
            <a:off x="6400800" y="1559375"/>
            <a:ext cx="541020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You write code where you see a </a:t>
            </a:r>
            <a:r>
              <a:rPr lang="en-US">
                <a:solidFill>
                  <a:srgbClr val="FF0000"/>
                </a:solidFill>
                <a:latin typeface="+mn-lt"/>
              </a:rPr>
              <a:t>//++</a:t>
            </a:r>
            <a:r>
              <a:rPr lang="en-US">
                <a:latin typeface="+mn-lt"/>
              </a:rPr>
              <a:t> comment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AC5051-328A-436B-88E1-41B8448677E4}"/>
              </a:ext>
            </a:extLst>
          </p:cNvPr>
          <p:cNvSpPr txBox="1"/>
          <p:nvPr/>
        </p:nvSpPr>
        <p:spPr>
          <a:xfrm>
            <a:off x="7442200" y="5052425"/>
            <a:ext cx="4368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As you write real code, remove or fix, each line where you see a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//--</a:t>
            </a:r>
            <a:r>
              <a:rPr lang="en-US" dirty="0">
                <a:latin typeface="+mn-lt"/>
              </a:rPr>
              <a:t> comment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C0B03-00E2-418E-85EE-EEE4EE160A60}"/>
              </a:ext>
            </a:extLst>
          </p:cNvPr>
          <p:cNvSpPr txBox="1"/>
          <p:nvPr/>
        </p:nvSpPr>
        <p:spPr>
          <a:xfrm>
            <a:off x="759562" y="6025681"/>
            <a:ext cx="777240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In total, you need to add about 6 lines of code to complete this function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909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1371600" y="2921168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Overview </a:t>
            </a:r>
            <a:r>
              <a:rPr lang="en-US" sz="3600">
                <a:latin typeface="+mn-lt"/>
              </a:rPr>
              <a:t>of Project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33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914400" y="2209800"/>
            <a:ext cx="10210800" cy="1754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Once you complete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utReadFile</a:t>
            </a:r>
            <a:r>
              <a:rPr lang="en-US" dirty="0">
                <a:latin typeface="+mn-lt"/>
              </a:rPr>
              <a:t>, and get the project building, run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p1.exe</a:t>
            </a:r>
            <a:r>
              <a:rPr lang="en-US" dirty="0">
                <a:latin typeface="+mn-lt"/>
              </a:rPr>
              <a:t> on each of </a:t>
            </a:r>
            <a:r>
              <a:rPr lang="en-US">
                <a:latin typeface="+mn-lt"/>
              </a:rPr>
              <a:t>the SubC </a:t>
            </a:r>
            <a:r>
              <a:rPr lang="en-US" dirty="0">
                <a:latin typeface="+mn-lt"/>
              </a:rPr>
              <a:t>files, </a:t>
            </a:r>
            <a:r>
              <a:rPr lang="en-US">
                <a:solidFill>
                  <a:srgbClr val="FF0000"/>
                </a:solidFill>
                <a:latin typeface="+mn-lt"/>
              </a:rPr>
              <a:t>test01.subc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thru </a:t>
            </a:r>
            <a:r>
              <a:rPr lang="en-US">
                <a:solidFill>
                  <a:srgbClr val="FF0000"/>
                </a:solidFill>
                <a:latin typeface="+mn-lt"/>
              </a:rPr>
              <a:t>test03.subc</a:t>
            </a:r>
            <a:r>
              <a:rPr lang="en-US">
                <a:latin typeface="+mn-lt"/>
              </a:rPr>
              <a:t>. 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p1.exe</a:t>
            </a:r>
            <a:r>
              <a:rPr lang="en-US" dirty="0">
                <a:latin typeface="+mn-lt"/>
              </a:rPr>
              <a:t> should run to completion, and dump a list of all the Tokens in whichever Test file you are </a:t>
            </a:r>
            <a:r>
              <a:rPr lang="en-US" i="1" dirty="0" err="1">
                <a:latin typeface="+mn-lt"/>
              </a:rPr>
              <a:t>lexing</a:t>
            </a:r>
            <a:r>
              <a:rPr lang="en-US" dirty="0">
                <a:latin typeface="+mn-lt"/>
              </a:rPr>
              <a:t> </a:t>
            </a:r>
            <a:r>
              <a:rPr lang="en-US">
                <a:latin typeface="+mn-lt"/>
              </a:rPr>
              <a:t>to </a:t>
            </a:r>
            <a:r>
              <a:rPr lang="en-US">
                <a:solidFill>
                  <a:srgbClr val="FF0000"/>
                </a:solidFill>
                <a:latin typeface="+mn-lt"/>
              </a:rPr>
              <a:t>ToksDump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.txt</a:t>
            </a:r>
            <a:r>
              <a:rPr lang="en-US" dirty="0">
                <a:latin typeface="+mn-lt"/>
              </a:rPr>
              <a:t>.  (It won't work on more complicated Tests, because we haven’t yet fixed missing parts of 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Lexer</a:t>
            </a:r>
            <a:r>
              <a:rPr lang="en-US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55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28956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+mn-lt"/>
              </a:rPr>
              <a:t>lex.c</a:t>
            </a:r>
            <a:endParaRPr lang="en-US" sz="3600" dirty="0">
              <a:latin typeface="+mn-lt"/>
            </a:endParaRPr>
          </a:p>
          <a:p>
            <a:pPr algn="ctr"/>
            <a:endParaRPr lang="en-US" sz="3600" dirty="0">
              <a:latin typeface="+mn-lt"/>
            </a:endParaRPr>
          </a:p>
          <a:p>
            <a:pPr algn="ctr"/>
            <a:r>
              <a:rPr lang="en-US" sz="3600" dirty="0">
                <a:latin typeface="+mn-lt"/>
              </a:rPr>
              <a:t>5 Marks</a:t>
            </a:r>
          </a:p>
        </p:txBody>
      </p:sp>
    </p:spTree>
    <p:extLst>
      <p:ext uri="{BB962C8B-B14F-4D97-AF65-F5344CB8AC3E}">
        <p14:creationId xmlns:p14="http://schemas.microsoft.com/office/powerpoint/2010/main" val="209068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Google Shape;122;p21">
            <a:extLst>
              <a:ext uri="{FF2B5EF4-FFF2-40B4-BE49-F238E27FC236}">
                <a16:creationId xmlns:a16="http://schemas.microsoft.com/office/drawing/2014/main" id="{8AF91D0A-989D-448B-9A44-E55228A80F45}"/>
              </a:ext>
            </a:extLst>
          </p:cNvPr>
          <p:cNvSpPr txBox="1"/>
          <p:nvPr/>
        </p:nvSpPr>
        <p:spPr>
          <a:xfrm>
            <a:off x="6858000" y="1219200"/>
            <a:ext cx="4372215" cy="47539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		keyword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main		name, or identifier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(		punctuation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)		punctuation</a:t>
            </a: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{		punctuation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		keyword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		name</a:t>
            </a: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;		punctuation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. . . . .</a:t>
            </a: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while		keyword</a:t>
            </a: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(		punctuation</a:t>
            </a: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		name</a:t>
            </a: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&lt;		operator</a:t>
            </a: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b		name</a:t>
            </a:r>
          </a:p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)		punctuation</a:t>
            </a:r>
          </a:p>
          <a:p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. . . . .</a:t>
            </a:r>
          </a:p>
        </p:txBody>
      </p:sp>
      <p:sp>
        <p:nvSpPr>
          <p:cNvPr id="7" name="Google Shape;123;p21">
            <a:extLst>
              <a:ext uri="{FF2B5EF4-FFF2-40B4-BE49-F238E27FC236}">
                <a16:creationId xmlns:a16="http://schemas.microsoft.com/office/drawing/2014/main" id="{E41C0D7C-8961-48BC-8D70-0621C3069EA3}"/>
              </a:ext>
            </a:extLst>
          </p:cNvPr>
          <p:cNvSpPr txBox="1"/>
          <p:nvPr/>
        </p:nvSpPr>
        <p:spPr>
          <a:xfrm>
            <a:off x="2362200" y="2114857"/>
            <a:ext cx="2819400" cy="31580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int a;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int b;</a:t>
            </a:r>
          </a:p>
          <a:p>
            <a:pPr>
              <a:buClr>
                <a:schemeClr val="dk1"/>
              </a:buClr>
              <a:buSzPts val="1100"/>
            </a:pPr>
            <a:endParaRPr lang="en-US" sz="160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a = 0;  b = 5;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while (a &lt; b)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sayn(a);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says(" ");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a = a + 1;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buClr>
                <a:schemeClr val="dk1"/>
              </a:buClr>
              <a:buSzPts val="1100"/>
            </a:pPr>
            <a:endParaRPr lang="en-US" sz="160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9754E-F388-4453-85E8-BD37BC35FC9B}"/>
              </a:ext>
            </a:extLst>
          </p:cNvPr>
          <p:cNvSpPr txBox="1"/>
          <p:nvPr/>
        </p:nvSpPr>
        <p:spPr>
          <a:xfrm>
            <a:off x="1600200" y="501993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n-lt"/>
              </a:rPr>
              <a:t>Reminder : SubC Tokens</a:t>
            </a:r>
          </a:p>
        </p:txBody>
      </p:sp>
    </p:spTree>
    <p:extLst>
      <p:ext uri="{BB962C8B-B14F-4D97-AF65-F5344CB8AC3E}">
        <p14:creationId xmlns:p14="http://schemas.microsoft.com/office/powerpoint/2010/main" val="10489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3E5014-62C2-40C7-9B5C-8FFE3849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5CAC3-32BE-4309-A1E5-B6DE96E4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7F62A-D998-456C-9E10-AF0848586A60}"/>
              </a:ext>
            </a:extLst>
          </p:cNvPr>
          <p:cNvSpPr txBox="1"/>
          <p:nvPr/>
        </p:nvSpPr>
        <p:spPr>
          <a:xfrm>
            <a:off x="1664153" y="1013936"/>
            <a:ext cx="8509907" cy="18466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_Tok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TokKind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kind;      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TOKNUM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  lexeme;    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"123" for TOKNUM; "hello" for TOKSTR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num;       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123 for TOKNUM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14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8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Tok;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3160F-6CD9-4C46-AB4A-277D7972ADC0}"/>
              </a:ext>
            </a:extLst>
          </p:cNvPr>
          <p:cNvSpPr txBox="1"/>
          <p:nvPr/>
        </p:nvSpPr>
        <p:spPr>
          <a:xfrm>
            <a:off x="1664152" y="467618"/>
            <a:ext cx="8509907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>
                <a:latin typeface="+mn-lt"/>
                <a:ea typeface="Consolas"/>
                <a:cs typeface="Consolas"/>
                <a:sym typeface="Consolas"/>
              </a:rPr>
              <a:t>Here is the definition of the Tokens we will use:</a:t>
            </a:r>
            <a:endParaRPr lang="en-US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F6149-665C-4994-9089-F48F0B8B586F}"/>
              </a:ext>
            </a:extLst>
          </p:cNvPr>
          <p:cNvSpPr/>
          <p:nvPr/>
        </p:nvSpPr>
        <p:spPr>
          <a:xfrm>
            <a:off x="1015093" y="4343400"/>
            <a:ext cx="10161814" cy="13542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typedef </a:t>
            </a:r>
            <a:r>
              <a:rPr lang="en-US" sz="1600" dirty="0" err="1">
                <a:latin typeface="Consolas" panose="020B0609020204030204" pitchFamily="49" charset="0"/>
              </a:rPr>
              <a:t>enum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TOKADD = 1, TOKBAD, TOKCOMMA, TOKEEQ, TOKEOF, TOKEQ, TOKGE, TOKGT, TOKIF,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TOKINT, TOKLBRACE, TOKLE, TOKLPAREN, TOKLT, TOKMUL, TOKNAM, TOKNE, TOKNUM,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TOKRBRACE, TOKRET, TOKRPAREN, TOKSEMI, TOKSTR, TOKSUB, TOKWHILE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 </a:t>
            </a:r>
            <a:r>
              <a:rPr lang="en-US" sz="1600" dirty="0" err="1">
                <a:latin typeface="Consolas" panose="020B0609020204030204" pitchFamily="49" charset="0"/>
              </a:rPr>
              <a:t>TokKind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0498E-51A8-4E82-9FD2-211E3F70AD42}"/>
              </a:ext>
            </a:extLst>
          </p:cNvPr>
          <p:cNvSpPr txBox="1"/>
          <p:nvPr/>
        </p:nvSpPr>
        <p:spPr>
          <a:xfrm>
            <a:off x="1319893" y="3580883"/>
            <a:ext cx="9552214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>
                <a:latin typeface="+mn-lt"/>
                <a:ea typeface="Consolas"/>
                <a:cs typeface="Consolas"/>
                <a:sym typeface="Consolas"/>
              </a:rPr>
              <a:t>with the corresponding definition of the </a:t>
            </a: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TokKind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 enum:</a:t>
            </a:r>
            <a:endParaRPr lang="en-US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882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 idx="4294967295"/>
          </p:nvPr>
        </p:nvSpPr>
        <p:spPr>
          <a:xfrm>
            <a:off x="415133" y="183863"/>
            <a:ext cx="3547267" cy="6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3600" dirty="0">
                <a:latin typeface="+mn-lt"/>
              </a:rPr>
              <a:t>Snail's Eye View</a:t>
            </a:r>
            <a:endParaRPr sz="3600" dirty="0">
              <a:latin typeface="+mn-l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47125" y="2894126"/>
            <a:ext cx="18556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TOKINT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"int"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512491" y="2877859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TOKNAM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"main"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719691" y="2867443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TOKLPAREN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"("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033691" y="2877859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TOKRPAREN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")"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9490225" y="2894126"/>
            <a:ext cx="2064666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TOKLBRACE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"{"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47125" y="3984559"/>
            <a:ext cx="18556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TOKINT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"int"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512491" y="3984559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TOKNAM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"a"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721291" y="3984593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TOKSEMI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";"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7033691" y="3984559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TOKINT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"int"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9490239" y="4000826"/>
            <a:ext cx="2064652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TOKNAM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"b"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2136D3-B613-4CC2-80B3-34687281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P1 : Lexer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6885B-ADC5-414F-AA53-54E71E60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1FC-21E1-4953-8904-801FCD90CB48}" type="slidenum">
              <a:rPr lang="en-US" smtClean="0"/>
              <a:t>24</a:t>
            </a:fld>
            <a:endParaRPr lang="en-US"/>
          </a:p>
        </p:txBody>
      </p:sp>
      <p:sp>
        <p:nvSpPr>
          <p:cNvPr id="16" name="Google Shape;129;p22">
            <a:extLst>
              <a:ext uri="{FF2B5EF4-FFF2-40B4-BE49-F238E27FC236}">
                <a16:creationId xmlns:a16="http://schemas.microsoft.com/office/drawing/2014/main" id="{8679435A-D12C-4070-9A1E-7F854D695261}"/>
              </a:ext>
            </a:extLst>
          </p:cNvPr>
          <p:cNvSpPr txBox="1"/>
          <p:nvPr/>
        </p:nvSpPr>
        <p:spPr>
          <a:xfrm>
            <a:off x="455100" y="1125324"/>
            <a:ext cx="10898700" cy="772001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int∙main∙()∙{◊∙∙int∙a;◊∙∙int∙b;◊∙∙while∙(a∙&lt;∙b)∙{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◊∙∙∙∙sayn(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◊∙∙∙∙sayl();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◊∙∙∙∙a∙=∙a∙+∙1;◊∙∙}◊}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Google Shape;146;p23">
            <a:extLst>
              <a:ext uri="{FF2B5EF4-FFF2-40B4-BE49-F238E27FC236}">
                <a16:creationId xmlns:a16="http://schemas.microsoft.com/office/drawing/2014/main" id="{16468956-A34A-4850-AF57-61410F4FCD2E}"/>
              </a:ext>
            </a:extLst>
          </p:cNvPr>
          <p:cNvSpPr txBox="1"/>
          <p:nvPr/>
        </p:nvSpPr>
        <p:spPr>
          <a:xfrm>
            <a:off x="447125" y="5265849"/>
            <a:ext cx="18556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TOKWHILE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“while"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7;p23">
            <a:extLst>
              <a:ext uri="{FF2B5EF4-FFF2-40B4-BE49-F238E27FC236}">
                <a16:creationId xmlns:a16="http://schemas.microsoft.com/office/drawing/2014/main" id="{52A86B6A-3090-4610-9747-49485160572D}"/>
              </a:ext>
            </a:extLst>
          </p:cNvPr>
          <p:cNvSpPr txBox="1"/>
          <p:nvPr/>
        </p:nvSpPr>
        <p:spPr>
          <a:xfrm>
            <a:off x="2512491" y="5265849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TOKLPAREN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“("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8;p23">
            <a:extLst>
              <a:ext uri="{FF2B5EF4-FFF2-40B4-BE49-F238E27FC236}">
                <a16:creationId xmlns:a16="http://schemas.microsoft.com/office/drawing/2014/main" id="{9A0402E1-F28D-4D62-908A-69818206CC51}"/>
              </a:ext>
            </a:extLst>
          </p:cNvPr>
          <p:cNvSpPr txBox="1"/>
          <p:nvPr/>
        </p:nvSpPr>
        <p:spPr>
          <a:xfrm>
            <a:off x="4721291" y="5265883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TOKNAM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“a"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9;p23">
            <a:extLst>
              <a:ext uri="{FF2B5EF4-FFF2-40B4-BE49-F238E27FC236}">
                <a16:creationId xmlns:a16="http://schemas.microsoft.com/office/drawing/2014/main" id="{451A2E90-BA89-4561-9074-0F4F365E6B1C}"/>
              </a:ext>
            </a:extLst>
          </p:cNvPr>
          <p:cNvSpPr txBox="1"/>
          <p:nvPr/>
        </p:nvSpPr>
        <p:spPr>
          <a:xfrm>
            <a:off x="7033691" y="5265849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TOKLT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“&lt;"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50;p23">
            <a:extLst>
              <a:ext uri="{FF2B5EF4-FFF2-40B4-BE49-F238E27FC236}">
                <a16:creationId xmlns:a16="http://schemas.microsoft.com/office/drawing/2014/main" id="{0C083123-8742-40DE-903D-72EAB9400830}"/>
              </a:ext>
            </a:extLst>
          </p:cNvPr>
          <p:cNvSpPr txBox="1"/>
          <p:nvPr/>
        </p:nvSpPr>
        <p:spPr>
          <a:xfrm>
            <a:off x="9490239" y="5282116"/>
            <a:ext cx="2064652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TOKNAM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"b"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3E5014-62C2-40C7-9B5C-8FFE3849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5CAC3-32BE-4309-A1E5-B6DE96E4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0498E-51A8-4E82-9FD2-211E3F70AD42}"/>
              </a:ext>
            </a:extLst>
          </p:cNvPr>
          <p:cNvSpPr txBox="1"/>
          <p:nvPr/>
        </p:nvSpPr>
        <p:spPr>
          <a:xfrm>
            <a:off x="1486090" y="776099"/>
            <a:ext cx="9552214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What each item means in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TokKind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should be clear from its name.  But, just in case: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53FF781-B63B-4879-B6E7-97C2C3588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38515"/>
              </p:ext>
            </p:extLst>
          </p:nvPr>
        </p:nvGraphicFramePr>
        <p:xfrm>
          <a:off x="2036436" y="1631821"/>
          <a:ext cx="3371088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38541">
                  <a:extLst>
                    <a:ext uri="{9D8B030D-6E8A-4147-A177-3AD203B41FA5}">
                      <a16:colId xmlns:a16="http://schemas.microsoft.com/office/drawing/2014/main" val="2498266826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389563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Lexeme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TOKEEQ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7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if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9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TOKLBRACE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TOKLPAREN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24936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E864BC0-EE99-4D25-B2AE-1958570B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28295"/>
              </p:ext>
            </p:extLst>
          </p:nvPr>
        </p:nvGraphicFramePr>
        <p:xfrm>
          <a:off x="6955163" y="1631821"/>
          <a:ext cx="3204835" cy="4450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85108">
                  <a:extLst>
                    <a:ext uri="{9D8B030D-6E8A-4147-A177-3AD203B41FA5}">
                      <a16:colId xmlns:a16="http://schemas.microsoft.com/office/drawing/2014/main" val="2498266826"/>
                    </a:ext>
                  </a:extLst>
                </a:gridCol>
                <a:gridCol w="1419727">
                  <a:extLst>
                    <a:ext uri="{9D8B030D-6E8A-4147-A177-3AD203B41FA5}">
                      <a16:colId xmlns:a16="http://schemas.microsoft.com/office/drawing/2014/main" val="389563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Lexeme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5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eg</a:t>
                      </a:r>
                      <a:r>
                        <a:rPr lang="en-US" sz="1800"/>
                        <a:t>: “count”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TOKNE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eg</a:t>
                      </a:r>
                      <a:r>
                        <a:rPr lang="en-US" sz="1800" dirty="0"/>
                        <a:t>: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TOKRBRACE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4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TOKRPAREN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54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eg</a:t>
                      </a:r>
                      <a:r>
                        <a:rPr lang="en-US" sz="1800" dirty="0"/>
                        <a:t>: "hi"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3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TOKWHILE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6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55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9973697" cy="489866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Toks*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lexAll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(Lex* lex)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Toks*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toksNew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lexSkip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Tok*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(c) {                     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scan every char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(c)) {             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[0-9]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lexNum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isalpha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(c)) {      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[a-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-Z]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lexNam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lexKeyword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 if keyword (if, then, while, 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 == 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'"'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lexStr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lexPun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(lex);          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( ) = &lt; &lt;= == &gt;= &gt; + - * / "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toksAdd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lexSkip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942450-3121-4123-BF1D-118F53D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P1 : Lexer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F0807-7638-4EDC-B07E-7D3B012C8532}"/>
              </a:ext>
            </a:extLst>
          </p:cNvPr>
          <p:cNvSpPr txBox="1"/>
          <p:nvPr/>
        </p:nvSpPr>
        <p:spPr>
          <a:xfrm>
            <a:off x="7315201" y="1467572"/>
            <a:ext cx="41910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n-lt"/>
              </a:rPr>
              <a:t>toks</a:t>
            </a:r>
            <a:r>
              <a:rPr lang="en-US">
                <a:latin typeface="+mn-lt"/>
              </a:rPr>
              <a:t> is an array of </a:t>
            </a:r>
            <a:r>
              <a:rPr lang="en-US">
                <a:solidFill>
                  <a:srgbClr val="FF0000"/>
                </a:solidFill>
                <a:latin typeface="+mn-lt"/>
              </a:rPr>
              <a:t>Tok</a:t>
            </a:r>
            <a:r>
              <a:rPr lang="en-US">
                <a:latin typeface="+mn-lt"/>
              </a:rPr>
              <a:t> objects we gather from the input program</a:t>
            </a:r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4294967295"/>
          </p:nvPr>
        </p:nvSpPr>
        <p:spPr>
          <a:xfrm>
            <a:off x="3352800" y="364540"/>
            <a:ext cx="5213684" cy="57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" sz="3600" dirty="0">
                <a:latin typeface="+mn-lt"/>
              </a:rPr>
              <a:t>Lexer, for SubC, in C</a:t>
            </a:r>
            <a:endParaRPr sz="36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5A920-3749-48C1-9695-75D2A2CF51D3}"/>
              </a:ext>
            </a:extLst>
          </p:cNvPr>
          <p:cNvSpPr txBox="1"/>
          <p:nvPr/>
        </p:nvSpPr>
        <p:spPr>
          <a:xfrm>
            <a:off x="3912317" y="4893875"/>
            <a:ext cx="4923265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n-lt"/>
              </a:rPr>
              <a:t>isdigit, isalpha </a:t>
            </a:r>
            <a:r>
              <a:rPr lang="en-US">
                <a:latin typeface="+mn-lt"/>
              </a:rPr>
              <a:t>are parts of the C library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362200" y="25146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Task 3 : Fix </a:t>
            </a:r>
            <a:r>
              <a:rPr lang="en-US" sz="3600" dirty="0" err="1"/>
              <a:t>lexNum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5 </a:t>
            </a:r>
            <a:r>
              <a:rPr lang="en-US" sz="3600" dirty="0">
                <a:latin typeface="+mn-lt"/>
              </a:rPr>
              <a:t>Marks</a:t>
            </a:r>
          </a:p>
        </p:txBody>
      </p:sp>
    </p:spTree>
    <p:extLst>
      <p:ext uri="{BB962C8B-B14F-4D97-AF65-F5344CB8AC3E}">
        <p14:creationId xmlns:p14="http://schemas.microsoft.com/office/powerpoint/2010/main" val="3425976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A3962D-5D1A-44E7-AE96-F322175F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F797-2D0B-4104-BBCF-45710AB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10F09-DD84-4876-B863-6827E5BFC8FD}"/>
              </a:ext>
            </a:extLst>
          </p:cNvPr>
          <p:cNvSpPr txBox="1"/>
          <p:nvPr/>
        </p:nvSpPr>
        <p:spPr>
          <a:xfrm>
            <a:off x="1219198" y="1808883"/>
            <a:ext cx="9296400" cy="39703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Tok* </a:t>
            </a:r>
            <a:r>
              <a:rPr lang="en-US" sz="1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lexNum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(Lex*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lexPeek0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1</a:t>
            </a:r>
            <a:endParaRPr lang="en-US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lexMove1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Step along the input string until we hit a non-digit.  Accumulate</a:t>
            </a:r>
            <a:endParaRPr lang="en-US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result into variable 'sum'</a:t>
            </a:r>
            <a:endParaRPr lang="en-US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lexMove1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lexMove1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lexMove1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            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</a:t>
            </a:r>
            <a:endParaRPr lang="en-US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lexeme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utStrndup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Tok* 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tokNew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(TOKNUM, </a:t>
            </a:r>
            <a:r>
              <a:rPr lang="en-US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"999"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linNum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colNum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</a:t>
            </a:r>
            <a:endParaRPr lang="en-US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B5F51-877F-4EF8-A3EF-82CC9225B418}"/>
              </a:ext>
            </a:extLst>
          </p:cNvPr>
          <p:cNvSpPr txBox="1"/>
          <p:nvPr/>
        </p:nvSpPr>
        <p:spPr>
          <a:xfrm>
            <a:off x="1219198" y="958171"/>
            <a:ext cx="929639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LexNum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: Insert code at the spot marked by the </a:t>
            </a:r>
            <a:r>
              <a:rPr lang="en-US" b="1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//++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comment.  Then fix, or remove, the lines commented with </a:t>
            </a:r>
            <a:r>
              <a:rPr lang="en-US" b="1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//--</a:t>
            </a:r>
            <a:endParaRPr lang="en-US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DD90C-8E89-4495-80BF-5CBAFFDDEB89}"/>
              </a:ext>
            </a:extLst>
          </p:cNvPr>
          <p:cNvSpPr txBox="1"/>
          <p:nvPr/>
        </p:nvSpPr>
        <p:spPr>
          <a:xfrm>
            <a:off x="1219198" y="431513"/>
            <a:ext cx="9296399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LexNum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below is hard-wired to return 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a </a:t>
            </a: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TOKNUM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kind of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Token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for the value 999.</a:t>
            </a: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B5F51-877F-4EF8-A3EF-82CC9225B418}"/>
              </a:ext>
            </a:extLst>
          </p:cNvPr>
          <p:cNvSpPr txBox="1"/>
          <p:nvPr/>
        </p:nvSpPr>
        <p:spPr>
          <a:xfrm>
            <a:off x="1981200" y="5456035"/>
            <a:ext cx="9296399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Note that the compile will warn that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lexeme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c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sum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are unused.  These should disappear once you fix the code. 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AABCE-DED9-457B-BFD8-0C4610045193}"/>
              </a:ext>
            </a:extLst>
          </p:cNvPr>
          <p:cNvSpPr txBox="1"/>
          <p:nvPr/>
        </p:nvSpPr>
        <p:spPr>
          <a:xfrm>
            <a:off x="9220200" y="1972866"/>
            <a:ext cx="2590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>
                <a:latin typeface="+mn-lt"/>
                <a:ea typeface="Consolas"/>
                <a:cs typeface="Consolas"/>
                <a:sym typeface="Consolas"/>
              </a:rPr>
              <a:t>LexNum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need only cope with integers – not reals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58146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1066800" y="3105834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Task 4 : Fix </a:t>
            </a:r>
            <a:r>
              <a:rPr lang="en-US" sz="3600" dirty="0" err="1">
                <a:latin typeface="+mn-lt"/>
              </a:rPr>
              <a:t>lexKeyword</a:t>
            </a:r>
            <a:endParaRPr lang="en-US" sz="3600" dirty="0">
              <a:latin typeface="+mn-lt"/>
            </a:endParaRPr>
          </a:p>
          <a:p>
            <a:pPr algn="ctr"/>
            <a:endParaRPr lang="en-US" sz="3600" dirty="0">
              <a:latin typeface="+mn-lt"/>
            </a:endParaRPr>
          </a:p>
          <a:p>
            <a:pPr algn="ctr"/>
            <a:r>
              <a:rPr lang="en-US" sz="3600" dirty="0">
                <a:latin typeface="+mn-lt"/>
              </a:rPr>
              <a:t>5 Marks</a:t>
            </a:r>
          </a:p>
        </p:txBody>
      </p:sp>
    </p:spTree>
    <p:extLst>
      <p:ext uri="{BB962C8B-B14F-4D97-AF65-F5344CB8AC3E}">
        <p14:creationId xmlns:p14="http://schemas.microsoft.com/office/powerpoint/2010/main" val="350379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DD50D-56C0-4975-8CD6-D7173AC3DFB5}"/>
              </a:ext>
            </a:extLst>
          </p:cNvPr>
          <p:cNvSpPr txBox="1"/>
          <p:nvPr/>
        </p:nvSpPr>
        <p:spPr>
          <a:xfrm>
            <a:off x="571500" y="1690062"/>
            <a:ext cx="11049000" cy="286232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We will build </a:t>
            </a:r>
            <a:r>
              <a:rPr lang="en-US">
                <a:latin typeface="+mn-lt"/>
              </a:rPr>
              <a:t>our Compiler using </a:t>
            </a:r>
            <a:r>
              <a:rPr lang="en-US" dirty="0">
                <a:latin typeface="+mn-lt"/>
              </a:rPr>
              <a:t>C.  It’s certainly possible to complete this project using an editor and command-line build tools only, such as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Nano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gcc</a:t>
            </a:r>
            <a:r>
              <a:rPr lang="en-US" dirty="0">
                <a:latin typeface="+mn-lt"/>
              </a:rPr>
              <a:t> on Linux.  However, </a:t>
            </a:r>
            <a:r>
              <a:rPr lang="en-US">
                <a:latin typeface="+mn-lt"/>
              </a:rPr>
              <a:t>I advise that we use </a:t>
            </a:r>
            <a:r>
              <a:rPr lang="en-US" dirty="0">
                <a:latin typeface="+mn-lt"/>
              </a:rPr>
              <a:t>an IDE instead.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 used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Code::Blocks</a:t>
            </a:r>
            <a:r>
              <a:rPr lang="en-US" dirty="0">
                <a:latin typeface="+mn-lt"/>
              </a:rPr>
              <a:t> IDE for this project.  It’s quite basic; so easy to learn and use.  It does have a few glitches, and occasionally hangs.  But just restart the IDE to work-around.  With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Code::Blocks</a:t>
            </a:r>
            <a:r>
              <a:rPr lang="en-US" dirty="0">
                <a:latin typeface="+mn-lt"/>
              </a:rPr>
              <a:t>, I have built and run </a:t>
            </a:r>
            <a:r>
              <a:rPr lang="en-US">
                <a:latin typeface="+mn-lt"/>
              </a:rPr>
              <a:t>the </a:t>
            </a:r>
            <a:r>
              <a:rPr lang="en-US">
                <a:solidFill>
                  <a:srgbClr val="FF0000"/>
                </a:solidFill>
                <a:latin typeface="+mn-lt"/>
              </a:rPr>
              <a:t>Compiler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on Windows and Linux, using </a:t>
            </a:r>
            <a:r>
              <a:rPr lang="en-US" i="1" dirty="0">
                <a:latin typeface="+mn-lt"/>
              </a:rPr>
              <a:t>the same C source code</a:t>
            </a:r>
            <a:r>
              <a:rPr lang="en-US" dirty="0">
                <a:latin typeface="+mn-lt"/>
              </a:rPr>
              <a:t>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There are other good IDEs around –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Eclipse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CLion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NetBeans</a:t>
            </a:r>
            <a:r>
              <a:rPr lang="en-US" dirty="0">
                <a:latin typeface="+mn-lt"/>
              </a:rPr>
              <a:t>, etc.  If you already use one that handles C projects, stick with it.  Otherwise, ask around, or search the web for recommendations.  If in doubt, I know that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Code::Blocks</a:t>
            </a:r>
            <a:r>
              <a:rPr lang="en-US" dirty="0">
                <a:latin typeface="+mn-lt"/>
              </a:rPr>
              <a:t> works.  </a:t>
            </a:r>
          </a:p>
        </p:txBody>
      </p:sp>
    </p:spTree>
    <p:extLst>
      <p:ext uri="{BB962C8B-B14F-4D97-AF65-F5344CB8AC3E}">
        <p14:creationId xmlns:p14="http://schemas.microsoft.com/office/powerpoint/2010/main" val="2081596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A3962D-5D1A-44E7-AE96-F322175F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F797-2D0B-4104-BBCF-45710AB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10F09-DD84-4876-B863-6827E5BFC8FD}"/>
              </a:ext>
            </a:extLst>
          </p:cNvPr>
          <p:cNvSpPr txBox="1"/>
          <p:nvPr/>
        </p:nvSpPr>
        <p:spPr>
          <a:xfrm>
            <a:off x="1211275" y="1524000"/>
            <a:ext cx="9304326" cy="33855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============================================================================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 whether the current Tok (of kind TOKNAM) is any of the keywords in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SubC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language.  If yes, adjust the Token kind accordingly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============================================================================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lexKeyword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(Tok**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Tok* p = 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alias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s =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lexeme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Add checks for “int" and “while"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(s,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"if"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TOKIF;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(s,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"return"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TOKRET;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B5F51-877F-4EF8-A3EF-82CC9225B418}"/>
              </a:ext>
            </a:extLst>
          </p:cNvPr>
          <p:cNvSpPr txBox="1"/>
          <p:nvPr/>
        </p:nvSpPr>
        <p:spPr>
          <a:xfrm>
            <a:off x="1219201" y="566340"/>
            <a:ext cx="9296399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LexKeyword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: Insert code at the spot marked by the </a:t>
            </a:r>
            <a:r>
              <a:rPr lang="en-US" b="1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//++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comment.</a:t>
            </a: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1757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6E5AE2-46AC-4381-BF65-1FC38809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D0F2B-CC17-431D-9652-AE203B58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35BE7-F2C5-497C-A585-AF7584D67C72}"/>
              </a:ext>
            </a:extLst>
          </p:cNvPr>
          <p:cNvSpPr txBox="1"/>
          <p:nvPr/>
        </p:nvSpPr>
        <p:spPr>
          <a:xfrm>
            <a:off x="1066800" y="1295400"/>
            <a:ext cx="9448800" cy="44319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Skip over whitespace: any ASCII control char from 0x01 (SOH) thru 0x1F (US),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as well as 0x20 (space).  This includes all those chars normally described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as "whitespace", such as tab and carriage-return.  If the char is a newline,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we additionally bump Lex's line number, and reset the column number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============================================================================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lexSkip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(Lex*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lexPeek0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(c &gt;=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0x01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&lt;=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0x20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   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0x0A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++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linNum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colNum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lexMove1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3CEB5-BC1E-4D2B-9713-4B34A1355478}"/>
              </a:ext>
            </a:extLst>
          </p:cNvPr>
          <p:cNvSpPr txBox="1"/>
          <p:nvPr/>
        </p:nvSpPr>
        <p:spPr>
          <a:xfrm>
            <a:off x="1066800" y="530781"/>
            <a:ext cx="94488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LexSkip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is quite tricky.  Below is the source.  No need to fix anything.  Just work out what’s going on.</a:t>
            </a: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469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8D3473-8685-4F9D-BDD3-DBAB5D5C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6025E-6CEC-4502-A4AD-7FAEDF45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63094-F8F6-43A2-905F-BE8DE0F54362}"/>
              </a:ext>
            </a:extLst>
          </p:cNvPr>
          <p:cNvSpPr txBox="1"/>
          <p:nvPr/>
        </p:nvSpPr>
        <p:spPr>
          <a:xfrm>
            <a:off x="457200" y="1981200"/>
            <a:ext cx="10744200" cy="313932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Fix functions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main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utReadFile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lexNum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lexKeyword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as described earlier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Run the interpreter on several of 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the </a:t>
            </a: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.subc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test files, and check that the dump of your Tokens is as expected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Run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p1.exe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on </a:t>
            </a: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test07.subc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.  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This will create the 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file </a:t>
            </a: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ToksDump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.txt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Submit the following files to Canvas: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main.c</a:t>
            </a:r>
            <a:endParaRPr lang="en-US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ut.c</a:t>
            </a:r>
            <a:endParaRPr lang="en-US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lex.c</a:t>
            </a:r>
            <a:endParaRPr lang="en-US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ToksDump.txt</a:t>
            </a:r>
            <a:endParaRPr lang="en-US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D924-3AC5-469F-8086-1FBB19A4C944}"/>
              </a:ext>
            </a:extLst>
          </p:cNvPr>
          <p:cNvSpPr txBox="1"/>
          <p:nvPr/>
        </p:nvSpPr>
        <p:spPr>
          <a:xfrm>
            <a:off x="899886" y="762000"/>
            <a:ext cx="92963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600">
                <a:latin typeface="+mn-lt"/>
                <a:ea typeface="Consolas"/>
                <a:cs typeface="Consolas"/>
                <a:sym typeface="Consolas"/>
              </a:rPr>
              <a:t>Project P1 : What to Submit</a:t>
            </a:r>
          </a:p>
        </p:txBody>
      </p:sp>
    </p:spTree>
    <p:extLst>
      <p:ext uri="{BB962C8B-B14F-4D97-AF65-F5344CB8AC3E}">
        <p14:creationId xmlns:p14="http://schemas.microsoft.com/office/powerpoint/2010/main" val="52761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342900" y="367318"/>
            <a:ext cx="11506200" cy="23083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Our </a:t>
            </a:r>
            <a:r>
              <a:rPr lang="en-US">
                <a:solidFill>
                  <a:srgbClr val="FF0000"/>
                </a:solidFill>
                <a:latin typeface="+mn-lt"/>
              </a:rPr>
              <a:t>Compiler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will consist </a:t>
            </a:r>
            <a:r>
              <a:rPr lang="en-US">
                <a:latin typeface="+mn-lt"/>
              </a:rPr>
              <a:t>of 3 </a:t>
            </a:r>
            <a:r>
              <a:rPr lang="en-US" dirty="0">
                <a:latin typeface="+mn-lt"/>
              </a:rPr>
              <a:t>phases: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Lexer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dirty="0">
                <a:latin typeface="+mn-lt"/>
              </a:rPr>
              <a:t> </a:t>
            </a:r>
            <a:r>
              <a:rPr lang="en-US">
                <a:latin typeface="+mn-lt"/>
              </a:rPr>
              <a:t>and </a:t>
            </a:r>
            <a:r>
              <a:rPr lang="en-US">
                <a:solidFill>
                  <a:srgbClr val="FF0000"/>
                </a:solidFill>
                <a:latin typeface="+mn-lt"/>
              </a:rPr>
              <a:t>CodeGenerator</a:t>
            </a:r>
            <a:r>
              <a:rPr lang="en-US">
                <a:latin typeface="+mn-lt"/>
              </a:rPr>
              <a:t>.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Lexer</a:t>
            </a:r>
            <a:r>
              <a:rPr lang="en-US" dirty="0">
                <a:latin typeface="+mn-lt"/>
              </a:rPr>
              <a:t> will open </a:t>
            </a:r>
            <a:r>
              <a:rPr lang="en-US">
                <a:latin typeface="+mn-lt"/>
              </a:rPr>
              <a:t>the </a:t>
            </a:r>
            <a:r>
              <a:rPr lang="en-US">
                <a:solidFill>
                  <a:srgbClr val="FF0000"/>
                </a:solidFill>
                <a:latin typeface="+mn-lt"/>
              </a:rPr>
              <a:t>SubC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source file and read the whole file into memory.  It will then scan through every character of that (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char*</a:t>
            </a:r>
            <a:r>
              <a:rPr lang="en-US" dirty="0">
                <a:latin typeface="+mn-lt"/>
              </a:rPr>
              <a:t>) text </a:t>
            </a:r>
            <a:r>
              <a:rPr lang="en-US">
                <a:latin typeface="+mn-lt"/>
              </a:rPr>
              <a:t>string and group them </a:t>
            </a:r>
            <a:r>
              <a:rPr lang="en-US" dirty="0">
                <a:latin typeface="+mn-lt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Tokens</a:t>
            </a:r>
            <a:r>
              <a:rPr lang="en-US" dirty="0">
                <a:latin typeface="+mn-lt"/>
              </a:rPr>
              <a:t>.  To write 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Lexer</a:t>
            </a:r>
            <a:r>
              <a:rPr lang="en-US" dirty="0">
                <a:latin typeface="+mn-lt"/>
              </a:rPr>
              <a:t> code, we refer to the definition </a:t>
            </a:r>
            <a:r>
              <a:rPr lang="en-US">
                <a:latin typeface="+mn-lt"/>
              </a:rPr>
              <a:t>of </a:t>
            </a:r>
            <a:r>
              <a:rPr lang="en-US">
                <a:solidFill>
                  <a:srgbClr val="FF0000"/>
                </a:solidFill>
                <a:latin typeface="+mn-lt"/>
              </a:rPr>
              <a:t>SubC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syntax.  It will store all of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Tokens</a:t>
            </a:r>
            <a:r>
              <a:rPr lang="en-US" dirty="0">
                <a:latin typeface="+mn-lt"/>
              </a:rPr>
              <a:t> into a simple array.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dirty="0">
                <a:latin typeface="+mn-lt"/>
              </a:rPr>
              <a:t> analyzes the stream of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Tokens</a:t>
            </a:r>
            <a:r>
              <a:rPr lang="en-US" dirty="0">
                <a:latin typeface="+mn-lt"/>
              </a:rPr>
              <a:t>, checking that they define a </a:t>
            </a:r>
            <a:r>
              <a:rPr lang="en-US">
                <a:latin typeface="+mn-lt"/>
              </a:rPr>
              <a:t>valid </a:t>
            </a:r>
            <a:r>
              <a:rPr lang="en-US">
                <a:solidFill>
                  <a:srgbClr val="FF0000"/>
                </a:solidFill>
                <a:latin typeface="+mn-lt"/>
              </a:rPr>
              <a:t>SubC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program.  (To write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dirty="0">
                <a:latin typeface="+mn-lt"/>
              </a:rPr>
              <a:t>, you will make use of </a:t>
            </a:r>
            <a:r>
              <a:rPr lang="en-US">
                <a:latin typeface="+mn-lt"/>
              </a:rPr>
              <a:t>the </a:t>
            </a:r>
            <a:r>
              <a:rPr lang="en-US">
                <a:solidFill>
                  <a:srgbClr val="FF0000"/>
                </a:solidFill>
                <a:latin typeface="+mn-lt"/>
              </a:rPr>
              <a:t>SubC</a:t>
            </a:r>
            <a:r>
              <a:rPr lang="en-US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Grammar</a:t>
            </a:r>
            <a:r>
              <a:rPr lang="en-US" dirty="0">
                <a:latin typeface="+mn-lt"/>
              </a:rPr>
              <a:t>, which </a:t>
            </a:r>
            <a:r>
              <a:rPr lang="en-US">
                <a:latin typeface="+mn-lt"/>
              </a:rPr>
              <a:t>we explain in </a:t>
            </a:r>
            <a:r>
              <a:rPr lang="en-US" dirty="0">
                <a:latin typeface="+mn-lt"/>
              </a:rPr>
              <a:t>Lectures). 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dirty="0">
                <a:latin typeface="+mn-lt"/>
              </a:rPr>
              <a:t> will produce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AST</a:t>
            </a:r>
            <a:r>
              <a:rPr lang="en-US" dirty="0">
                <a:latin typeface="+mn-lt"/>
              </a:rPr>
              <a:t> for that source program.</a:t>
            </a:r>
          </a:p>
        </p:txBody>
      </p:sp>
      <p:sp>
        <p:nvSpPr>
          <p:cNvPr id="6" name="Google Shape;770;p95">
            <a:extLst>
              <a:ext uri="{FF2B5EF4-FFF2-40B4-BE49-F238E27FC236}">
                <a16:creationId xmlns:a16="http://schemas.microsoft.com/office/drawing/2014/main" id="{F896E0CB-80A2-48C1-BDD0-1333653B27ED}"/>
              </a:ext>
            </a:extLst>
          </p:cNvPr>
          <p:cNvSpPr/>
          <p:nvPr/>
        </p:nvSpPr>
        <p:spPr>
          <a:xfrm>
            <a:off x="3284641" y="4010320"/>
            <a:ext cx="883392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latin typeface="+mn-lt"/>
                <a:ea typeface="Calibri"/>
                <a:cs typeface="Calibri"/>
                <a:sym typeface="Calibri"/>
              </a:rPr>
              <a:t>Lexer</a:t>
            </a:r>
            <a:endParaRPr dirty="0">
              <a:latin typeface="+mn-lt"/>
            </a:endParaRPr>
          </a:p>
        </p:txBody>
      </p:sp>
      <p:sp>
        <p:nvSpPr>
          <p:cNvPr id="7" name="Google Shape;771;p95">
            <a:extLst>
              <a:ext uri="{FF2B5EF4-FFF2-40B4-BE49-F238E27FC236}">
                <a16:creationId xmlns:a16="http://schemas.microsoft.com/office/drawing/2014/main" id="{12A5F4DF-47EA-493B-A9ED-EF92C0A0DEFF}"/>
              </a:ext>
            </a:extLst>
          </p:cNvPr>
          <p:cNvSpPr/>
          <p:nvPr/>
        </p:nvSpPr>
        <p:spPr>
          <a:xfrm>
            <a:off x="5065680" y="4010320"/>
            <a:ext cx="1418811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Recognizer/</a:t>
            </a:r>
            <a:r>
              <a:rPr lang="en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Parser</a:t>
            </a:r>
            <a:endParaRPr dirty="0">
              <a:latin typeface="+mn-lt"/>
            </a:endParaRPr>
          </a:p>
        </p:txBody>
      </p:sp>
      <p:cxnSp>
        <p:nvCxnSpPr>
          <p:cNvPr id="8" name="Google Shape;772;p95">
            <a:extLst>
              <a:ext uri="{FF2B5EF4-FFF2-40B4-BE49-F238E27FC236}">
                <a16:creationId xmlns:a16="http://schemas.microsoft.com/office/drawing/2014/main" id="{13004F8A-ACDD-488A-88D6-FD5EB4BF3302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2535331" y="4429320"/>
            <a:ext cx="749310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774;p95">
            <a:extLst>
              <a:ext uri="{FF2B5EF4-FFF2-40B4-BE49-F238E27FC236}">
                <a16:creationId xmlns:a16="http://schemas.microsoft.com/office/drawing/2014/main" id="{6ED3102E-6F7B-4B6B-A8BA-7278363F3E5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68033" y="4429320"/>
            <a:ext cx="897647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775;p95">
            <a:extLst>
              <a:ext uri="{FF2B5EF4-FFF2-40B4-BE49-F238E27FC236}">
                <a16:creationId xmlns:a16="http://schemas.microsoft.com/office/drawing/2014/main" id="{924858A7-96A8-4EF6-BDBA-2FD1847994E7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484491" y="4429320"/>
            <a:ext cx="906909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73;p95">
            <a:extLst>
              <a:ext uri="{FF2B5EF4-FFF2-40B4-BE49-F238E27FC236}">
                <a16:creationId xmlns:a16="http://schemas.microsoft.com/office/drawing/2014/main" id="{A43C7714-768F-4E8D-909E-D69412DABC51}"/>
              </a:ext>
            </a:extLst>
          </p:cNvPr>
          <p:cNvSpPr txBox="1"/>
          <p:nvPr/>
        </p:nvSpPr>
        <p:spPr>
          <a:xfrm>
            <a:off x="1592931" y="4203720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source</a:t>
            </a:r>
            <a:endParaRPr dirty="0">
              <a:latin typeface="+mn-lt"/>
            </a:endParaRPr>
          </a:p>
        </p:txBody>
      </p:sp>
      <p:sp>
        <p:nvSpPr>
          <p:cNvPr id="15" name="Google Shape;779;p95">
            <a:extLst>
              <a:ext uri="{FF2B5EF4-FFF2-40B4-BE49-F238E27FC236}">
                <a16:creationId xmlns:a16="http://schemas.microsoft.com/office/drawing/2014/main" id="{554C4AA4-B583-4CEF-B40A-2FED36D097EE}"/>
              </a:ext>
            </a:extLst>
          </p:cNvPr>
          <p:cNvSpPr txBox="1"/>
          <p:nvPr/>
        </p:nvSpPr>
        <p:spPr>
          <a:xfrm>
            <a:off x="2553034" y="4092397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chars</a:t>
            </a:r>
            <a:endParaRPr dirty="0">
              <a:latin typeface="+mn-lt"/>
            </a:endParaRPr>
          </a:p>
        </p:txBody>
      </p:sp>
      <p:sp>
        <p:nvSpPr>
          <p:cNvPr id="16" name="Google Shape;781;p95">
            <a:extLst>
              <a:ext uri="{FF2B5EF4-FFF2-40B4-BE49-F238E27FC236}">
                <a16:creationId xmlns:a16="http://schemas.microsoft.com/office/drawing/2014/main" id="{A0D7B662-51F2-4003-BE35-74F5284B6FBC}"/>
              </a:ext>
            </a:extLst>
          </p:cNvPr>
          <p:cNvSpPr txBox="1"/>
          <p:nvPr/>
        </p:nvSpPr>
        <p:spPr>
          <a:xfrm>
            <a:off x="4191428" y="4066385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tokens</a:t>
            </a:r>
            <a:endParaRPr dirty="0">
              <a:latin typeface="+mn-lt"/>
            </a:endParaRPr>
          </a:p>
        </p:txBody>
      </p:sp>
      <p:sp>
        <p:nvSpPr>
          <p:cNvPr id="17" name="Google Shape;783;p95">
            <a:extLst>
              <a:ext uri="{FF2B5EF4-FFF2-40B4-BE49-F238E27FC236}">
                <a16:creationId xmlns:a16="http://schemas.microsoft.com/office/drawing/2014/main" id="{2F0E0390-E6D7-4727-BE37-EC2346ACC6C3}"/>
              </a:ext>
            </a:extLst>
          </p:cNvPr>
          <p:cNvSpPr txBox="1"/>
          <p:nvPr/>
        </p:nvSpPr>
        <p:spPr>
          <a:xfrm>
            <a:off x="6548031" y="4066385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AST</a:t>
            </a:r>
            <a:endParaRPr dirty="0">
              <a:latin typeface="+mn-lt"/>
            </a:endParaRPr>
          </a:p>
        </p:txBody>
      </p:sp>
      <p:sp>
        <p:nvSpPr>
          <p:cNvPr id="20" name="Google Shape;786;p95">
            <a:extLst>
              <a:ext uri="{FF2B5EF4-FFF2-40B4-BE49-F238E27FC236}">
                <a16:creationId xmlns:a16="http://schemas.microsoft.com/office/drawing/2014/main" id="{9B185231-C5CA-42A1-97CC-A5A525AF152E}"/>
              </a:ext>
            </a:extLst>
          </p:cNvPr>
          <p:cNvSpPr txBox="1"/>
          <p:nvPr/>
        </p:nvSpPr>
        <p:spPr>
          <a:xfrm>
            <a:off x="9348273" y="4010320"/>
            <a:ext cx="1314977" cy="837999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68k Code</a:t>
            </a:r>
            <a:endParaRPr>
              <a:latin typeface="+mn-lt"/>
            </a:endParaRPr>
          </a:p>
        </p:txBody>
      </p:sp>
      <p:sp>
        <p:nvSpPr>
          <p:cNvPr id="21" name="Google Shape;784;p95">
            <a:extLst>
              <a:ext uri="{FF2B5EF4-FFF2-40B4-BE49-F238E27FC236}">
                <a16:creationId xmlns:a16="http://schemas.microsoft.com/office/drawing/2014/main" id="{05C6EC31-C421-4C96-9B42-DC3097575110}"/>
              </a:ext>
            </a:extLst>
          </p:cNvPr>
          <p:cNvSpPr/>
          <p:nvPr/>
        </p:nvSpPr>
        <p:spPr>
          <a:xfrm>
            <a:off x="7391400" y="4010320"/>
            <a:ext cx="1314978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CodeGen</a:t>
            </a:r>
            <a:endParaRPr dirty="0">
              <a:latin typeface="+mn-lt"/>
            </a:endParaRPr>
          </a:p>
        </p:txBody>
      </p:sp>
      <p:cxnSp>
        <p:nvCxnSpPr>
          <p:cNvPr id="23" name="Google Shape;777;p95">
            <a:extLst>
              <a:ext uri="{FF2B5EF4-FFF2-40B4-BE49-F238E27FC236}">
                <a16:creationId xmlns:a16="http://schemas.microsoft.com/office/drawing/2014/main" id="{A32EC642-8BA4-490C-8D78-6E259AF77ABE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8706378" y="4429320"/>
            <a:ext cx="64189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784;p95">
            <a:extLst>
              <a:ext uri="{FF2B5EF4-FFF2-40B4-BE49-F238E27FC236}">
                <a16:creationId xmlns:a16="http://schemas.microsoft.com/office/drawing/2014/main" id="{ADC03393-7F6C-4F52-AF7B-CD8516C07FFC}"/>
              </a:ext>
            </a:extLst>
          </p:cNvPr>
          <p:cNvSpPr/>
          <p:nvPr/>
        </p:nvSpPr>
        <p:spPr>
          <a:xfrm>
            <a:off x="7398657" y="5407730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Symbol Table</a:t>
            </a:r>
            <a:endParaRPr dirty="0">
              <a:latin typeface="+mn-lt"/>
            </a:endParaRPr>
          </a:p>
        </p:txBody>
      </p:sp>
      <p:cxnSp>
        <p:nvCxnSpPr>
          <p:cNvPr id="43" name="Google Shape;777;p95">
            <a:extLst>
              <a:ext uri="{FF2B5EF4-FFF2-40B4-BE49-F238E27FC236}">
                <a16:creationId xmlns:a16="http://schemas.microsoft.com/office/drawing/2014/main" id="{C3EB9144-89EB-4661-8B85-3809B753D884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>
            <a:off x="8048889" y="4848320"/>
            <a:ext cx="7257" cy="559410"/>
          </a:xfrm>
          <a:prstGeom prst="straightConnector1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" name="Google Shape;784;p95">
            <a:extLst>
              <a:ext uri="{FF2B5EF4-FFF2-40B4-BE49-F238E27FC236}">
                <a16:creationId xmlns:a16="http://schemas.microsoft.com/office/drawing/2014/main" id="{7D0D8B77-7758-453F-A49A-B7C5DD70C2C0}"/>
              </a:ext>
            </a:extLst>
          </p:cNvPr>
          <p:cNvSpPr/>
          <p:nvPr/>
        </p:nvSpPr>
        <p:spPr>
          <a:xfrm>
            <a:off x="5117596" y="5164311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SubC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Grammar</a:t>
            </a:r>
            <a:endParaRPr dirty="0">
              <a:latin typeface="+mn-lt"/>
            </a:endParaRPr>
          </a:p>
        </p:txBody>
      </p:sp>
      <p:sp>
        <p:nvSpPr>
          <p:cNvPr id="52" name="Google Shape;784;p95">
            <a:extLst>
              <a:ext uri="{FF2B5EF4-FFF2-40B4-BE49-F238E27FC236}">
                <a16:creationId xmlns:a16="http://schemas.microsoft.com/office/drawing/2014/main" id="{7C40A31B-B48D-439E-B18C-FDE348180FA6}"/>
              </a:ext>
            </a:extLst>
          </p:cNvPr>
          <p:cNvSpPr/>
          <p:nvPr/>
        </p:nvSpPr>
        <p:spPr>
          <a:xfrm>
            <a:off x="3068848" y="5164311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SubC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Syntax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029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62000" y="635522"/>
            <a:ext cx="11049000" cy="23083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dirty="0">
                <a:latin typeface="+mn-lt"/>
              </a:rPr>
              <a:t> </a:t>
            </a:r>
            <a:r>
              <a:rPr lang="en-US">
                <a:latin typeface="+mn-lt"/>
              </a:rPr>
              <a:t>is the </a:t>
            </a:r>
            <a:r>
              <a:rPr lang="en-US" dirty="0">
                <a:latin typeface="+mn-lt"/>
              </a:rPr>
              <a:t>hardest part of the job.  To make it a little easier, we shall first write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Recognizer</a:t>
            </a:r>
            <a:r>
              <a:rPr lang="en-US" dirty="0">
                <a:latin typeface="+mn-lt"/>
              </a:rPr>
              <a:t>, as a stepping stone.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Finally, </a:t>
            </a:r>
            <a:r>
              <a:rPr lang="en-US">
                <a:latin typeface="+mn-lt"/>
              </a:rPr>
              <a:t>the </a:t>
            </a:r>
            <a:r>
              <a:rPr lang="en-US">
                <a:solidFill>
                  <a:srgbClr val="FF0000"/>
                </a:solidFill>
                <a:latin typeface="+mn-lt"/>
              </a:rPr>
              <a:t>CodeGen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reads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AST</a:t>
            </a:r>
            <a:r>
              <a:rPr lang="en-US" dirty="0">
                <a:latin typeface="+mn-lt"/>
              </a:rPr>
              <a:t> built by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dirty="0">
                <a:latin typeface="+mn-lt"/>
              </a:rPr>
              <a:t>.  It builds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Symbol Table</a:t>
            </a:r>
            <a:r>
              <a:rPr lang="en-US" dirty="0">
                <a:latin typeface="+mn-lt"/>
              </a:rPr>
              <a:t>.  Then walks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AST</a:t>
            </a:r>
            <a:r>
              <a:rPr lang="en-US" dirty="0">
                <a:latin typeface="+mn-lt"/>
              </a:rPr>
              <a:t> </a:t>
            </a:r>
            <a:r>
              <a:rPr lang="en-US">
                <a:latin typeface="+mn-lt"/>
              </a:rPr>
              <a:t>to generate 68k machine code.  This program can be run later to see the results.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total project will require about 2,000 lines of C code.  I will provide most of the code in files you can download from Canvas.  You will add any parts I removed beforehand </a:t>
            </a:r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A636E3F3-5F81-4167-B247-FF4D23CE1A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400" y="2562576"/>
            <a:ext cx="381270" cy="381270"/>
          </a:xfrm>
          <a:prstGeom prst="rect">
            <a:avLst/>
          </a:prstGeom>
        </p:spPr>
      </p:pic>
      <p:sp>
        <p:nvSpPr>
          <p:cNvPr id="24" name="Google Shape;770;p95">
            <a:extLst>
              <a:ext uri="{FF2B5EF4-FFF2-40B4-BE49-F238E27FC236}">
                <a16:creationId xmlns:a16="http://schemas.microsoft.com/office/drawing/2014/main" id="{5878E307-8127-4F29-8ABF-820346C00C75}"/>
              </a:ext>
            </a:extLst>
          </p:cNvPr>
          <p:cNvSpPr/>
          <p:nvPr/>
        </p:nvSpPr>
        <p:spPr>
          <a:xfrm>
            <a:off x="3284641" y="4010320"/>
            <a:ext cx="883392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latin typeface="+mn-lt"/>
                <a:ea typeface="Calibri"/>
                <a:cs typeface="Calibri"/>
                <a:sym typeface="Calibri"/>
              </a:rPr>
              <a:t>Lexer</a:t>
            </a:r>
            <a:endParaRPr dirty="0">
              <a:latin typeface="+mn-lt"/>
            </a:endParaRPr>
          </a:p>
        </p:txBody>
      </p:sp>
      <p:sp>
        <p:nvSpPr>
          <p:cNvPr id="25" name="Google Shape;771;p95">
            <a:extLst>
              <a:ext uri="{FF2B5EF4-FFF2-40B4-BE49-F238E27FC236}">
                <a16:creationId xmlns:a16="http://schemas.microsoft.com/office/drawing/2014/main" id="{74658161-5C0A-4FB0-AAC2-CC22E6C14DB7}"/>
              </a:ext>
            </a:extLst>
          </p:cNvPr>
          <p:cNvSpPr/>
          <p:nvPr/>
        </p:nvSpPr>
        <p:spPr>
          <a:xfrm>
            <a:off x="5065680" y="4010320"/>
            <a:ext cx="1418811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Recognizer/</a:t>
            </a:r>
            <a:r>
              <a:rPr lang="en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Parser</a:t>
            </a:r>
            <a:endParaRPr dirty="0">
              <a:latin typeface="+mn-lt"/>
            </a:endParaRPr>
          </a:p>
        </p:txBody>
      </p:sp>
      <p:cxnSp>
        <p:nvCxnSpPr>
          <p:cNvPr id="26" name="Google Shape;772;p95">
            <a:extLst>
              <a:ext uri="{FF2B5EF4-FFF2-40B4-BE49-F238E27FC236}">
                <a16:creationId xmlns:a16="http://schemas.microsoft.com/office/drawing/2014/main" id="{C76733AC-BB98-43BA-BA3E-87B4B504ABF5}"/>
              </a:ext>
            </a:extLst>
          </p:cNvPr>
          <p:cNvCxnSpPr>
            <a:stCxn id="29" idx="3"/>
            <a:endCxn id="24" idx="1"/>
          </p:cNvCxnSpPr>
          <p:nvPr/>
        </p:nvCxnSpPr>
        <p:spPr>
          <a:xfrm>
            <a:off x="2535331" y="4429320"/>
            <a:ext cx="749310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774;p95">
            <a:extLst>
              <a:ext uri="{FF2B5EF4-FFF2-40B4-BE49-F238E27FC236}">
                <a16:creationId xmlns:a16="http://schemas.microsoft.com/office/drawing/2014/main" id="{D3ADBAD6-593D-4B4A-B44D-2782E6730D2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168033" y="4429320"/>
            <a:ext cx="897647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775;p95">
            <a:extLst>
              <a:ext uri="{FF2B5EF4-FFF2-40B4-BE49-F238E27FC236}">
                <a16:creationId xmlns:a16="http://schemas.microsoft.com/office/drawing/2014/main" id="{CB9F1EEB-386B-4A0B-966A-E7A195A95DF9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6484491" y="4429320"/>
            <a:ext cx="906909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773;p95">
            <a:extLst>
              <a:ext uri="{FF2B5EF4-FFF2-40B4-BE49-F238E27FC236}">
                <a16:creationId xmlns:a16="http://schemas.microsoft.com/office/drawing/2014/main" id="{AD2694BD-B2B1-404E-A34E-C1534F2E4DD9}"/>
              </a:ext>
            </a:extLst>
          </p:cNvPr>
          <p:cNvSpPr txBox="1"/>
          <p:nvPr/>
        </p:nvSpPr>
        <p:spPr>
          <a:xfrm>
            <a:off x="1592931" y="4203720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source</a:t>
            </a:r>
            <a:endParaRPr dirty="0">
              <a:latin typeface="+mn-lt"/>
            </a:endParaRPr>
          </a:p>
        </p:txBody>
      </p:sp>
      <p:sp>
        <p:nvSpPr>
          <p:cNvPr id="30" name="Google Shape;779;p95">
            <a:extLst>
              <a:ext uri="{FF2B5EF4-FFF2-40B4-BE49-F238E27FC236}">
                <a16:creationId xmlns:a16="http://schemas.microsoft.com/office/drawing/2014/main" id="{1C1C5D7B-8051-4D2D-8F87-98C605FBC9AD}"/>
              </a:ext>
            </a:extLst>
          </p:cNvPr>
          <p:cNvSpPr txBox="1"/>
          <p:nvPr/>
        </p:nvSpPr>
        <p:spPr>
          <a:xfrm>
            <a:off x="2553034" y="4092397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chars</a:t>
            </a:r>
            <a:endParaRPr dirty="0">
              <a:latin typeface="+mn-lt"/>
            </a:endParaRPr>
          </a:p>
        </p:txBody>
      </p:sp>
      <p:sp>
        <p:nvSpPr>
          <p:cNvPr id="31" name="Google Shape;781;p95">
            <a:extLst>
              <a:ext uri="{FF2B5EF4-FFF2-40B4-BE49-F238E27FC236}">
                <a16:creationId xmlns:a16="http://schemas.microsoft.com/office/drawing/2014/main" id="{B1750238-80B5-4C41-847F-9976CC855622}"/>
              </a:ext>
            </a:extLst>
          </p:cNvPr>
          <p:cNvSpPr txBox="1"/>
          <p:nvPr/>
        </p:nvSpPr>
        <p:spPr>
          <a:xfrm>
            <a:off x="4191428" y="4066385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tokens</a:t>
            </a:r>
            <a:endParaRPr dirty="0">
              <a:latin typeface="+mn-lt"/>
            </a:endParaRPr>
          </a:p>
        </p:txBody>
      </p:sp>
      <p:sp>
        <p:nvSpPr>
          <p:cNvPr id="32" name="Google Shape;783;p95">
            <a:extLst>
              <a:ext uri="{FF2B5EF4-FFF2-40B4-BE49-F238E27FC236}">
                <a16:creationId xmlns:a16="http://schemas.microsoft.com/office/drawing/2014/main" id="{2D39700D-2975-4AC7-A4A0-C1D3B76A0B0C}"/>
              </a:ext>
            </a:extLst>
          </p:cNvPr>
          <p:cNvSpPr txBox="1"/>
          <p:nvPr/>
        </p:nvSpPr>
        <p:spPr>
          <a:xfrm>
            <a:off x="6548031" y="4066385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AST</a:t>
            </a:r>
            <a:endParaRPr dirty="0">
              <a:latin typeface="+mn-lt"/>
            </a:endParaRPr>
          </a:p>
        </p:txBody>
      </p:sp>
      <p:sp>
        <p:nvSpPr>
          <p:cNvPr id="33" name="Google Shape;786;p95">
            <a:extLst>
              <a:ext uri="{FF2B5EF4-FFF2-40B4-BE49-F238E27FC236}">
                <a16:creationId xmlns:a16="http://schemas.microsoft.com/office/drawing/2014/main" id="{4C4392F0-B290-492B-B87A-DE64B7BE8FA5}"/>
              </a:ext>
            </a:extLst>
          </p:cNvPr>
          <p:cNvSpPr txBox="1"/>
          <p:nvPr/>
        </p:nvSpPr>
        <p:spPr>
          <a:xfrm>
            <a:off x="9348273" y="4010320"/>
            <a:ext cx="1314977" cy="837999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68k Code</a:t>
            </a:r>
            <a:endParaRPr>
              <a:latin typeface="+mn-lt"/>
            </a:endParaRPr>
          </a:p>
        </p:txBody>
      </p:sp>
      <p:sp>
        <p:nvSpPr>
          <p:cNvPr id="34" name="Google Shape;784;p95">
            <a:extLst>
              <a:ext uri="{FF2B5EF4-FFF2-40B4-BE49-F238E27FC236}">
                <a16:creationId xmlns:a16="http://schemas.microsoft.com/office/drawing/2014/main" id="{1220D8CE-0180-4DA8-8EDE-7835B65E9874}"/>
              </a:ext>
            </a:extLst>
          </p:cNvPr>
          <p:cNvSpPr/>
          <p:nvPr/>
        </p:nvSpPr>
        <p:spPr>
          <a:xfrm>
            <a:off x="7391400" y="4010320"/>
            <a:ext cx="1314978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CodeGen</a:t>
            </a:r>
            <a:endParaRPr dirty="0">
              <a:latin typeface="+mn-lt"/>
            </a:endParaRPr>
          </a:p>
        </p:txBody>
      </p:sp>
      <p:cxnSp>
        <p:nvCxnSpPr>
          <p:cNvPr id="35" name="Google Shape;777;p95">
            <a:extLst>
              <a:ext uri="{FF2B5EF4-FFF2-40B4-BE49-F238E27FC236}">
                <a16:creationId xmlns:a16="http://schemas.microsoft.com/office/drawing/2014/main" id="{379FB781-FB91-433D-8A83-DEFE02C5FAD8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8706378" y="4429320"/>
            <a:ext cx="64189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784;p95">
            <a:extLst>
              <a:ext uri="{FF2B5EF4-FFF2-40B4-BE49-F238E27FC236}">
                <a16:creationId xmlns:a16="http://schemas.microsoft.com/office/drawing/2014/main" id="{C9165D8C-5BB8-4261-B1D1-94C25037870E}"/>
              </a:ext>
            </a:extLst>
          </p:cNvPr>
          <p:cNvSpPr/>
          <p:nvPr/>
        </p:nvSpPr>
        <p:spPr>
          <a:xfrm>
            <a:off x="7398657" y="5407730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Symbol Table</a:t>
            </a:r>
            <a:endParaRPr dirty="0">
              <a:latin typeface="+mn-lt"/>
            </a:endParaRPr>
          </a:p>
        </p:txBody>
      </p:sp>
      <p:cxnSp>
        <p:nvCxnSpPr>
          <p:cNvPr id="37" name="Google Shape;777;p95">
            <a:extLst>
              <a:ext uri="{FF2B5EF4-FFF2-40B4-BE49-F238E27FC236}">
                <a16:creationId xmlns:a16="http://schemas.microsoft.com/office/drawing/2014/main" id="{318F36B1-B0CA-46EA-9711-1B8ED24C1C24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048889" y="4848320"/>
            <a:ext cx="7257" cy="559410"/>
          </a:xfrm>
          <a:prstGeom prst="straightConnector1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Google Shape;784;p95">
            <a:extLst>
              <a:ext uri="{FF2B5EF4-FFF2-40B4-BE49-F238E27FC236}">
                <a16:creationId xmlns:a16="http://schemas.microsoft.com/office/drawing/2014/main" id="{A682DB67-A1BE-4BB7-A136-31B1133E57DC}"/>
              </a:ext>
            </a:extLst>
          </p:cNvPr>
          <p:cNvSpPr/>
          <p:nvPr/>
        </p:nvSpPr>
        <p:spPr>
          <a:xfrm>
            <a:off x="5117596" y="5164311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SubC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Grammar</a:t>
            </a:r>
            <a:endParaRPr dirty="0">
              <a:latin typeface="+mn-lt"/>
            </a:endParaRPr>
          </a:p>
        </p:txBody>
      </p:sp>
      <p:sp>
        <p:nvSpPr>
          <p:cNvPr id="39" name="Google Shape;784;p95">
            <a:extLst>
              <a:ext uri="{FF2B5EF4-FFF2-40B4-BE49-F238E27FC236}">
                <a16:creationId xmlns:a16="http://schemas.microsoft.com/office/drawing/2014/main" id="{98C4E19F-3A98-4048-95B5-72BE79B79B8E}"/>
              </a:ext>
            </a:extLst>
          </p:cNvPr>
          <p:cNvSpPr/>
          <p:nvPr/>
        </p:nvSpPr>
        <p:spPr>
          <a:xfrm>
            <a:off x="3068848" y="5164311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SubC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Syntax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19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762000" y="3105834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Download Homework Files</a:t>
            </a:r>
          </a:p>
        </p:txBody>
      </p:sp>
    </p:spTree>
    <p:extLst>
      <p:ext uri="{BB962C8B-B14F-4D97-AF65-F5344CB8AC3E}">
        <p14:creationId xmlns:p14="http://schemas.microsoft.com/office/powerpoint/2010/main" val="133223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1337016" y="635266"/>
            <a:ext cx="952462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On </a:t>
            </a:r>
            <a:r>
              <a:rPr lang="en-US" dirty="0">
                <a:latin typeface="+mn-lt"/>
              </a:rPr>
              <a:t>Canvas, navigate to: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Files|Project|P1</a:t>
            </a:r>
            <a:r>
              <a:rPr lang="en-US" dirty="0">
                <a:latin typeface="+mn-lt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Download </a:t>
            </a:r>
            <a:r>
              <a:rPr lang="en-US">
                <a:latin typeface="+mn-lt"/>
              </a:rPr>
              <a:t>all files </a:t>
            </a:r>
            <a:r>
              <a:rPr lang="en-US" dirty="0">
                <a:latin typeface="+mn-lt"/>
              </a:rPr>
              <a:t>from </a:t>
            </a:r>
            <a:r>
              <a:rPr lang="en-US">
                <a:latin typeface="+mn-lt"/>
              </a:rPr>
              <a:t>that folder: 5 .</a:t>
            </a:r>
            <a:r>
              <a:rPr lang="en-US" dirty="0">
                <a:latin typeface="+mn-lt"/>
              </a:rPr>
              <a:t>h files </a:t>
            </a:r>
            <a:r>
              <a:rPr lang="en-US">
                <a:latin typeface="+mn-lt"/>
              </a:rPr>
              <a:t>and 5 </a:t>
            </a:r>
            <a:r>
              <a:rPr lang="en-US" dirty="0">
                <a:latin typeface="+mn-lt"/>
              </a:rPr>
              <a:t>matching .c files.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504D6F-96F0-40D3-ACAA-C91A04676DE7}"/>
              </a:ext>
            </a:extLst>
          </p:cNvPr>
          <p:cNvSpPr txBox="1"/>
          <p:nvPr/>
        </p:nvSpPr>
        <p:spPr>
          <a:xfrm>
            <a:off x="1333685" y="2003197"/>
            <a:ext cx="9524629" cy="286232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 filenames are lower case.  Avoids mistakes when building on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 store all files (headers, source and test) in the same folder.  It </a:t>
            </a:r>
            <a:r>
              <a:rPr lang="en-US">
                <a:latin typeface="+mn-lt"/>
              </a:rPr>
              <a:t>avoids the hassle of having to define "</a:t>
            </a:r>
            <a:r>
              <a:rPr lang="en-US" dirty="0">
                <a:latin typeface="+mn-lt"/>
              </a:rPr>
              <a:t>include paths"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Below is a description of what the files 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tok.h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tok.c</a:t>
            </a:r>
            <a:r>
              <a:rPr lang="en-US" dirty="0">
                <a:latin typeface="+mn-lt"/>
              </a:rPr>
              <a:t>		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toks.h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toks.c</a:t>
            </a:r>
            <a:r>
              <a:rPr lang="en-US" dirty="0">
                <a:latin typeface="+mn-lt"/>
              </a:rPr>
              <a:t>		A collection of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lex.h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lex.c</a:t>
            </a:r>
            <a:r>
              <a:rPr lang="en-US" dirty="0">
                <a:latin typeface="+mn-lt"/>
              </a:rPr>
              <a:t>		</a:t>
            </a:r>
            <a:r>
              <a:rPr lang="en-US" dirty="0" err="1">
                <a:latin typeface="+mn-lt"/>
              </a:rPr>
              <a:t>Lexer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ut.h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ut.c</a:t>
            </a:r>
            <a:r>
              <a:rPr lang="en-US" dirty="0">
                <a:latin typeface="+mn-lt"/>
              </a:rPr>
              <a:t>		Utility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main.h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main.c</a:t>
            </a:r>
            <a:r>
              <a:rPr lang="en-US">
                <a:latin typeface="+mn-lt"/>
              </a:rPr>
              <a:t>		Main </a:t>
            </a:r>
            <a:r>
              <a:rPr lang="en-US" dirty="0">
                <a:latin typeface="+mn-lt"/>
              </a:rPr>
              <a:t>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54FDCC-AD70-4787-BE3A-F89A28E26C9E}"/>
              </a:ext>
            </a:extLst>
          </p:cNvPr>
          <p:cNvSpPr txBox="1"/>
          <p:nvPr/>
        </p:nvSpPr>
        <p:spPr>
          <a:xfrm>
            <a:off x="1333685" y="5473212"/>
            <a:ext cx="9533058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All the functions in </a:t>
            </a:r>
            <a:r>
              <a:rPr lang="en-US" dirty="0" err="1">
                <a:latin typeface="+mn-lt"/>
              </a:rPr>
              <a:t>tok.c</a:t>
            </a:r>
            <a:r>
              <a:rPr lang="en-US" dirty="0">
                <a:latin typeface="+mn-lt"/>
              </a:rPr>
              <a:t> have the prefix “</a:t>
            </a:r>
            <a:r>
              <a:rPr lang="en-US" dirty="0" err="1">
                <a:latin typeface="+mn-lt"/>
              </a:rPr>
              <a:t>tok</a:t>
            </a:r>
            <a:r>
              <a:rPr lang="en-US" dirty="0">
                <a:latin typeface="+mn-lt"/>
              </a:rPr>
              <a:t>”. 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tok</a:t>
            </a:r>
            <a:r>
              <a:rPr lang="en-US" dirty="0" err="1">
                <a:latin typeface="+mn-lt"/>
              </a:rPr>
              <a:t>New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All the functions in </a:t>
            </a:r>
            <a:r>
              <a:rPr lang="en-US" dirty="0" err="1">
                <a:latin typeface="+mn-lt"/>
              </a:rPr>
              <a:t>lex.c</a:t>
            </a:r>
            <a:r>
              <a:rPr lang="en-US" dirty="0">
                <a:latin typeface="+mn-lt"/>
              </a:rPr>
              <a:t> have the prefix “</a:t>
            </a:r>
            <a:r>
              <a:rPr lang="en-US" dirty="0" err="1">
                <a:latin typeface="+mn-lt"/>
              </a:rPr>
              <a:t>lex</a:t>
            </a:r>
            <a:r>
              <a:rPr lang="en-US" dirty="0">
                <a:latin typeface="+mn-lt"/>
              </a:rPr>
              <a:t>”.  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</a:t>
            </a:r>
            <a:r>
              <a:rPr lang="en-US" dirty="0" err="1">
                <a:latin typeface="+mn-lt"/>
              </a:rPr>
              <a:t>Skip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</a:t>
            </a:r>
            <a:r>
              <a:rPr lang="en-US" dirty="0" err="1">
                <a:latin typeface="+mn-lt"/>
              </a:rPr>
              <a:t>Num</a:t>
            </a:r>
            <a:r>
              <a:rPr lang="en-US">
                <a:latin typeface="+mn-lt"/>
              </a:rPr>
              <a:t>, </a:t>
            </a:r>
            <a:r>
              <a:rPr lang="en-US">
                <a:solidFill>
                  <a:srgbClr val="FF0000"/>
                </a:solidFill>
                <a:latin typeface="+mn-lt"/>
              </a:rPr>
              <a:t>lex</a:t>
            </a:r>
            <a:r>
              <a:rPr lang="en-US">
                <a:latin typeface="+mn-lt"/>
              </a:rPr>
              <a:t>Pun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3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14375" y="1729475"/>
            <a:ext cx="10791825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 Canvas, navigate to: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Files|Project|</a:t>
            </a:r>
            <a:r>
              <a:rPr lang="en-US" err="1">
                <a:solidFill>
                  <a:srgbClr val="FF0000"/>
                </a:solidFill>
                <a:latin typeface="+mn-lt"/>
              </a:rPr>
              <a:t>Tests</a:t>
            </a:r>
            <a:r>
              <a:rPr lang="en-US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Download all the files from that folder to your laptop: </a:t>
            </a:r>
            <a:r>
              <a:rPr lang="en-US">
                <a:solidFill>
                  <a:srgbClr val="FF0000"/>
                </a:solidFill>
                <a:latin typeface="+mn-lt"/>
              </a:rPr>
              <a:t>test01.subc</a:t>
            </a:r>
            <a:r>
              <a:rPr lang="en-US">
                <a:latin typeface="+mn-lt"/>
              </a:rPr>
              <a:t> thru </a:t>
            </a:r>
            <a:r>
              <a:rPr lang="en-US">
                <a:solidFill>
                  <a:srgbClr val="FF0000"/>
                </a:solidFill>
                <a:latin typeface="+mn-lt"/>
              </a:rPr>
              <a:t>test15.subc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4375" y="609600"/>
            <a:ext cx="420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Get Test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14375" y="3603144"/>
            <a:ext cx="10791825" cy="1754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test files are all very short.  Take a look.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Later files include more and more of </a:t>
            </a:r>
            <a:r>
              <a:rPr lang="en-US" dirty="0" err="1">
                <a:latin typeface="+mn-lt"/>
              </a:rPr>
              <a:t>SubC's</a:t>
            </a:r>
            <a:r>
              <a:rPr lang="en-US" dirty="0">
                <a:latin typeface="+mn-lt"/>
              </a:rPr>
              <a:t> features.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test15.subc</a:t>
            </a:r>
            <a:r>
              <a:rPr lang="en-US" dirty="0">
                <a:latin typeface="+mn-lt"/>
              </a:rPr>
              <a:t> is a recursive Factorial program.  When your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compiler eventually compiles and executes this test without errors, we're done!</a:t>
            </a:r>
          </a:p>
        </p:txBody>
      </p:sp>
    </p:spTree>
    <p:extLst>
      <p:ext uri="{BB962C8B-B14F-4D97-AF65-F5344CB8AC3E}">
        <p14:creationId xmlns:p14="http://schemas.microsoft.com/office/powerpoint/2010/main" val="349752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Introduction to Compilers : P1 : Lexer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51534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Suggested File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7519" y="4654974"/>
            <a:ext cx="838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P1</a:t>
            </a:r>
          </a:p>
          <a:p>
            <a:r>
              <a:rPr lang="en-US" dirty="0">
                <a:latin typeface="+mn-lt"/>
              </a:rPr>
              <a:t>P2</a:t>
            </a:r>
          </a:p>
          <a:p>
            <a:r>
              <a:rPr lang="en-US" dirty="0">
                <a:latin typeface="+mn-lt"/>
              </a:rPr>
              <a:t>P3</a:t>
            </a:r>
          </a:p>
          <a:p>
            <a:r>
              <a:rPr lang="en-US" dirty="0">
                <a:latin typeface="+mn-lt"/>
              </a:rPr>
              <a:t>P4</a:t>
            </a:r>
          </a:p>
          <a:p>
            <a:r>
              <a:rPr lang="en-US" dirty="0">
                <a:latin typeface="+mn-lt"/>
              </a:rPr>
              <a:t>Tests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04335" y="1400353"/>
            <a:ext cx="10668000" cy="1754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You may organize your project files in any way that makes sense.  </a:t>
            </a:r>
          </a:p>
          <a:p>
            <a:endParaRPr lang="en-US" dirty="0">
              <a:latin typeface="+mn-lt"/>
            </a:endParaRPr>
          </a:p>
          <a:p>
            <a:r>
              <a:rPr lang="en-US">
                <a:latin typeface="+mn-lt"/>
              </a:rPr>
              <a:t>But use </a:t>
            </a:r>
            <a:r>
              <a:rPr lang="en-US" i="1" dirty="0">
                <a:solidFill>
                  <a:srgbClr val="FF0000"/>
                </a:solidFill>
                <a:latin typeface="+mn-lt"/>
              </a:rPr>
              <a:t>separate</a:t>
            </a:r>
            <a:r>
              <a:rPr lang="en-US" dirty="0">
                <a:latin typeface="+mn-lt"/>
              </a:rPr>
              <a:t> folders for each project assignment P1 thru P4.  For example, the file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ut.c</a:t>
            </a:r>
            <a:r>
              <a:rPr lang="en-US" dirty="0">
                <a:latin typeface="+mn-lt"/>
              </a:rPr>
              <a:t> supplied for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P1</a:t>
            </a:r>
            <a:r>
              <a:rPr lang="en-US" dirty="0">
                <a:latin typeface="+mn-lt"/>
              </a:rPr>
              <a:t> has bits missing; whilst the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ut.c</a:t>
            </a:r>
            <a:r>
              <a:rPr lang="en-US" dirty="0">
                <a:latin typeface="+mn-lt"/>
              </a:rPr>
              <a:t> supplied for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P2</a:t>
            </a:r>
            <a:r>
              <a:rPr lang="en-US" dirty="0">
                <a:latin typeface="+mn-lt"/>
              </a:rPr>
              <a:t> is complete.  And similarly for other files.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So, you will download fresh files for each of P1 </a:t>
            </a:r>
            <a:r>
              <a:rPr lang="en-US">
                <a:latin typeface="+mn-lt"/>
              </a:rPr>
              <a:t>thru P4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5410200" y="4191000"/>
            <a:ext cx="12328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Top-Level</a:t>
            </a:r>
          </a:p>
        </p:txBody>
      </p:sp>
    </p:spTree>
    <p:extLst>
      <p:ext uri="{BB962C8B-B14F-4D97-AF65-F5344CB8AC3E}">
        <p14:creationId xmlns:p14="http://schemas.microsoft.com/office/powerpoint/2010/main" val="67417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4b4bfd8f-e079-4d3f-a422-2a713bc29d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12526</TotalTime>
  <Words>3882</Words>
  <Application>Microsoft Office PowerPoint</Application>
  <PresentationFormat>Widescreen</PresentationFormat>
  <Paragraphs>529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Snail's Eye View</vt:lpstr>
      <vt:lpstr>PowerPoint Presentation</vt:lpstr>
      <vt:lpstr>Lexer, for SubC,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 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582 – Compilers</dc:title>
  <dc:creator>Hal Perkins</dc:creator>
  <cp:lastModifiedBy>Jim Hogg</cp:lastModifiedBy>
  <cp:revision>415</cp:revision>
  <cp:lastPrinted>2011-10-25T01:56:39Z</cp:lastPrinted>
  <dcterms:created xsi:type="dcterms:W3CDTF">2002-10-01T01:44:57Z</dcterms:created>
  <dcterms:modified xsi:type="dcterms:W3CDTF">2022-01-03T17:58:36Z</dcterms:modified>
</cp:coreProperties>
</file>