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4" r:id="rId4"/>
    <p:sldId id="258" r:id="rId5"/>
    <p:sldId id="279" r:id="rId6"/>
    <p:sldId id="295" r:id="rId7"/>
    <p:sldId id="296" r:id="rId8"/>
    <p:sldId id="285" r:id="rId9"/>
    <p:sldId id="280" r:id="rId10"/>
    <p:sldId id="286" r:id="rId11"/>
    <p:sldId id="287" r:id="rId12"/>
    <p:sldId id="288" r:id="rId13"/>
    <p:sldId id="298" r:id="rId14"/>
    <p:sldId id="289" r:id="rId15"/>
    <p:sldId id="290" r:id="rId16"/>
    <p:sldId id="297" r:id="rId17"/>
    <p:sldId id="283" r:id="rId18"/>
    <p:sldId id="292" r:id="rId19"/>
    <p:sldId id="293" r:id="rId20"/>
    <p:sldId id="291" r:id="rId21"/>
    <p:sldId id="262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8" autoAdjust="0"/>
    <p:restoredTop sz="94660"/>
  </p:normalViewPr>
  <p:slideViewPr>
    <p:cSldViewPr snapToGrid="0">
      <p:cViewPr>
        <p:scale>
          <a:sx n="100" d="100"/>
          <a:sy n="100" d="100"/>
        </p:scale>
        <p:origin x="-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1568" y="2753480"/>
            <a:ext cx="5588389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예술 작품 화가 분류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9432" y="5886326"/>
            <a:ext cx="2416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B989061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최제범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B989046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전민서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7820" y="2291815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나눔바른고딕" panose="020B0603020101020101" pitchFamily="50" charset="-127"/>
              </a:rPr>
              <a:t>머신러닝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나눔바른고딕" panose="020B0603020101020101" pitchFamily="50" charset="-127"/>
              </a:rPr>
              <a:t> 프로젝트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60E38E-4701-D8F6-9319-568C5683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926357"/>
            <a:ext cx="10893288" cy="31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4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141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BC6C87-029F-4819-895F-BE331925A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6" y="2888134"/>
            <a:ext cx="11046373" cy="19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9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47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Augmentation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3337E8-D934-481B-89B5-6FA1B442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72" y="874053"/>
            <a:ext cx="4295182" cy="56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9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47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Augmentation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ACDE83-15FA-D605-AA60-EAB8D9E7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72" y="1935882"/>
            <a:ext cx="7022782" cy="38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0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121C70-076D-483D-A0FA-3C272BF1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76" y="1546525"/>
            <a:ext cx="8473019" cy="45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4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63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2F1E36-4171-47B8-A3B1-A0C323DB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02" y="1351107"/>
            <a:ext cx="6025924" cy="47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55492-BA6B-CFBA-C8C1-0F17AF1F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98" y="1761317"/>
            <a:ext cx="9385021" cy="43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8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 모델 탐색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28CA0-68ED-4B13-82B5-2648998D03C0}"/>
              </a:ext>
            </a:extLst>
          </p:cNvPr>
          <p:cNvSpPr txBox="1"/>
          <p:nvPr/>
        </p:nvSpPr>
        <p:spPr>
          <a:xfrm>
            <a:off x="4675429" y="1739927"/>
            <a:ext cx="385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동일한 조건으로 모델 비교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0EF6D6-AB74-4200-A15A-E9A25C25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58" y="2743117"/>
            <a:ext cx="2410733" cy="9117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C3AF9-E07C-46AA-BD34-45EE9445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58" y="3860147"/>
            <a:ext cx="2318013" cy="9581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1EF0A2-B25C-4BAE-B7D5-1F102193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057" y="3846704"/>
            <a:ext cx="1514435" cy="7572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DF78A8-E629-42DA-BA3D-8F02754FA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164" y="4969038"/>
            <a:ext cx="1931677" cy="8808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79EDFE7-36DC-45A0-B7DD-EF706A18D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964" y="4933783"/>
            <a:ext cx="1421715" cy="7108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EF89949-A02A-4F9D-92B7-32C0D3876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057" y="2747296"/>
            <a:ext cx="1452622" cy="8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69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Net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98732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EEB3BF-B982-49D4-8B28-BDDA6573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71802"/>
              </p:ext>
            </p:extLst>
          </p:nvPr>
        </p:nvGraphicFramePr>
        <p:xfrm>
          <a:off x="1189472" y="1139696"/>
          <a:ext cx="10426700" cy="532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675">
                  <a:extLst>
                    <a:ext uri="{9D8B030D-6E8A-4147-A177-3AD203B41FA5}">
                      <a16:colId xmlns:a16="http://schemas.microsoft.com/office/drawing/2014/main" val="2122827921"/>
                    </a:ext>
                  </a:extLst>
                </a:gridCol>
                <a:gridCol w="2606675">
                  <a:extLst>
                    <a:ext uri="{9D8B030D-6E8A-4147-A177-3AD203B41FA5}">
                      <a16:colId xmlns:a16="http://schemas.microsoft.com/office/drawing/2014/main" val="1238969737"/>
                    </a:ext>
                  </a:extLst>
                </a:gridCol>
                <a:gridCol w="2606675">
                  <a:extLst>
                    <a:ext uri="{9D8B030D-6E8A-4147-A177-3AD203B41FA5}">
                      <a16:colId xmlns:a16="http://schemas.microsoft.com/office/drawing/2014/main" val="3460300571"/>
                    </a:ext>
                  </a:extLst>
                </a:gridCol>
                <a:gridCol w="2606675">
                  <a:extLst>
                    <a:ext uri="{9D8B030D-6E8A-4147-A177-3AD203B41FA5}">
                      <a16:colId xmlns:a16="http://schemas.microsoft.com/office/drawing/2014/main" val="118098249"/>
                    </a:ext>
                  </a:extLst>
                </a:gridCol>
              </a:tblGrid>
              <a:tr h="4458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 = 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 =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 = 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421699"/>
                  </a:ext>
                </a:extLst>
              </a:tr>
              <a:tr h="1365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확장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Rotation = 20</a:t>
                      </a:r>
                    </a:p>
                    <a:p>
                      <a:pPr algn="ctr" latinLnBrk="1"/>
                      <a:r>
                        <a:rPr lang="en-US" altLang="ko-KR" dirty="0"/>
                        <a:t>Width = 0.2</a:t>
                      </a:r>
                    </a:p>
                    <a:p>
                      <a:pPr algn="ctr" latinLnBrk="1"/>
                      <a:r>
                        <a:rPr lang="en-US" altLang="ko-KR" dirty="0"/>
                        <a:t>Shear = 0.2</a:t>
                      </a:r>
                    </a:p>
                    <a:p>
                      <a:pPr algn="ctr" latinLnBrk="1"/>
                      <a:r>
                        <a:rPr lang="en-US" altLang="ko-KR" dirty="0"/>
                        <a:t>Zoom = 0.2</a:t>
                      </a:r>
                    </a:p>
                    <a:p>
                      <a:pPr algn="ctr" latinLnBrk="1"/>
                      <a:r>
                        <a:rPr lang="en-US" altLang="ko-KR" dirty="0"/>
                        <a:t>Flip = True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Cutout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Rotation </a:t>
                      </a:r>
                      <a:r>
                        <a:rPr lang="ko-KR" altLang="en-US" dirty="0"/>
                        <a:t>제거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Shear </a:t>
                      </a:r>
                      <a:r>
                        <a:rPr lang="ko-KR" altLang="en-US" dirty="0"/>
                        <a:t>제거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Vertical_Flip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제거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Cutout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Rotation </a:t>
                      </a:r>
                      <a:r>
                        <a:rPr lang="ko-KR" altLang="en-US" dirty="0"/>
                        <a:t>제거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Shear </a:t>
                      </a:r>
                      <a:r>
                        <a:rPr lang="ko-KR" altLang="en-US" dirty="0"/>
                        <a:t>제거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Vertical_Flip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제거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Cutout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169041"/>
                  </a:ext>
                </a:extLst>
              </a:tr>
              <a:tr h="628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콜백함수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CP, LR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CP, LR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CP, LR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699663"/>
                  </a:ext>
                </a:extLst>
              </a:tr>
              <a:tr h="628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Optimizer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0026"/>
                  </a:ext>
                </a:extLst>
              </a:tr>
              <a:tr h="628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tuning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BatchNormalization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062269"/>
                  </a:ext>
                </a:extLst>
              </a:tr>
              <a:tr h="628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불균형 해결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79298"/>
                  </a:ext>
                </a:extLst>
              </a:tr>
              <a:tr h="628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0.5051228267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0.3894928637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0.3277219149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9348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46962B-0521-6AD6-423C-1C25A655E129}"/>
              </a:ext>
            </a:extLst>
          </p:cNvPr>
          <p:cNvSpPr txBox="1"/>
          <p:nvPr/>
        </p:nvSpPr>
        <p:spPr>
          <a:xfrm>
            <a:off x="3389398" y="473943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시도한 방법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69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7F34B-E275-4C49-A5B0-5B631C760D38}"/>
              </a:ext>
            </a:extLst>
          </p:cNvPr>
          <p:cNvSpPr txBox="1"/>
          <p:nvPr/>
        </p:nvSpPr>
        <p:spPr>
          <a:xfrm>
            <a:off x="1083039" y="366222"/>
            <a:ext cx="731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C3972-23C2-6B93-BDA0-D8F3EDFFFC52}"/>
              </a:ext>
            </a:extLst>
          </p:cNvPr>
          <p:cNvSpPr txBox="1"/>
          <p:nvPr/>
        </p:nvSpPr>
        <p:spPr>
          <a:xfrm>
            <a:off x="1120258" y="976487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시도한 방법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6A671-9620-B45B-226B-0FC6E2C0A282}"/>
              </a:ext>
            </a:extLst>
          </p:cNvPr>
          <p:cNvSpPr txBox="1"/>
          <p:nvPr/>
        </p:nvSpPr>
        <p:spPr>
          <a:xfrm>
            <a:off x="1046597" y="2228849"/>
            <a:ext cx="87546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전이학습 미적용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미니</a:t>
            </a:r>
            <a:r>
              <a:rPr lang="en-US" altLang="ko-KR" sz="2400" dirty="0"/>
              <a:t>-</a:t>
            </a:r>
            <a:r>
              <a:rPr lang="ko-KR" altLang="en-US" sz="2400" dirty="0"/>
              <a:t>배치 학습에 사용되는 </a:t>
            </a:r>
            <a:r>
              <a:rPr lang="en-US" altLang="ko-KR" sz="2400" dirty="0"/>
              <a:t>Train</a:t>
            </a:r>
            <a:r>
              <a:rPr lang="ko-KR" altLang="en-US" sz="2400" dirty="0"/>
              <a:t>과 </a:t>
            </a:r>
            <a:r>
              <a:rPr lang="en-US" altLang="ko-KR" sz="2400" dirty="0"/>
              <a:t>Validate Generator</a:t>
            </a:r>
            <a:r>
              <a:rPr lang="ko-KR" altLang="en-US" sz="2400" dirty="0"/>
              <a:t>를 </a:t>
            </a:r>
            <a:br>
              <a:rPr lang="en-US" altLang="ko-KR" sz="2400" dirty="0"/>
            </a:br>
            <a:r>
              <a:rPr lang="ko-KR" altLang="en-US" sz="2400" dirty="0"/>
              <a:t>생성할 때 </a:t>
            </a:r>
            <a:r>
              <a:rPr lang="en-US" altLang="ko-KR" sz="2400" dirty="0"/>
              <a:t>Shuffle=False</a:t>
            </a:r>
          </a:p>
          <a:p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CallBack</a:t>
            </a:r>
            <a:r>
              <a:rPr lang="en-US" altLang="ko-KR" sz="2400" dirty="0"/>
              <a:t>=</a:t>
            </a:r>
            <a:r>
              <a:rPr lang="en-US" altLang="ko-KR" sz="2400" dirty="0" err="1"/>
              <a:t>EarlyStopping</a:t>
            </a:r>
            <a:r>
              <a:rPr lang="en-US" altLang="ko-KR" sz="2400" dirty="0"/>
              <a:t> (patience=10)</a:t>
            </a:r>
            <a:r>
              <a:rPr lang="ko-KR" altLang="en-US" sz="2400" dirty="0"/>
              <a:t>으로  </a:t>
            </a:r>
            <a:r>
              <a:rPr lang="en-US" altLang="ko-KR" sz="2400" dirty="0"/>
              <a:t>epoch 200</a:t>
            </a:r>
          </a:p>
          <a:p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Batch size = 8, 16, 32, 64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173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예술 작품 화가 분류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8BD157-0405-40C0-97AD-479952DE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19" y="1667558"/>
            <a:ext cx="9426487" cy="39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0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97407" y="2511580"/>
            <a:ext cx="2597186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결 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5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3488" y="2511580"/>
            <a:ext cx="3365024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Q &amp; A</a:t>
            </a:r>
            <a:endParaRPr lang="ko-KR" altLang="en-US" sz="8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61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57982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예술 작품 화가 분류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55351D-EB10-9D3C-F931-BC41E402F0E4}"/>
              </a:ext>
            </a:extLst>
          </p:cNvPr>
          <p:cNvSpPr/>
          <p:nvPr/>
        </p:nvSpPr>
        <p:spPr>
          <a:xfrm>
            <a:off x="1083039" y="1996580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D6C53-589A-BC9E-F2DC-C83AF1EC099B}"/>
              </a:ext>
            </a:extLst>
          </p:cNvPr>
          <p:cNvSpPr/>
          <p:nvPr/>
        </p:nvSpPr>
        <p:spPr>
          <a:xfrm>
            <a:off x="1905017" y="1996580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C7C97B-6944-2C75-DAD7-0E1FA8919201}"/>
              </a:ext>
            </a:extLst>
          </p:cNvPr>
          <p:cNvSpPr/>
          <p:nvPr/>
        </p:nvSpPr>
        <p:spPr>
          <a:xfrm>
            <a:off x="2726995" y="1996580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AAEBE5-78A3-B2A8-2C5B-F45EA04EB981}"/>
              </a:ext>
            </a:extLst>
          </p:cNvPr>
          <p:cNvSpPr/>
          <p:nvPr/>
        </p:nvSpPr>
        <p:spPr>
          <a:xfrm>
            <a:off x="1083039" y="3087149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11C8FC-E3CB-9088-2E1D-F101AF8D5520}"/>
              </a:ext>
            </a:extLst>
          </p:cNvPr>
          <p:cNvSpPr/>
          <p:nvPr/>
        </p:nvSpPr>
        <p:spPr>
          <a:xfrm>
            <a:off x="1905017" y="3087149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3F8187-D982-1A75-4690-96AAB8962737}"/>
              </a:ext>
            </a:extLst>
          </p:cNvPr>
          <p:cNvSpPr/>
          <p:nvPr/>
        </p:nvSpPr>
        <p:spPr>
          <a:xfrm>
            <a:off x="2726995" y="3087149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EF597-AA6D-CA2D-0836-330911279BBD}"/>
              </a:ext>
            </a:extLst>
          </p:cNvPr>
          <p:cNvSpPr txBox="1"/>
          <p:nvPr/>
        </p:nvSpPr>
        <p:spPr>
          <a:xfrm>
            <a:off x="1083039" y="4412609"/>
            <a:ext cx="224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 Dataset</a:t>
            </a:r>
          </a:p>
          <a:p>
            <a:r>
              <a:rPr lang="en-US" altLang="ko-KR" dirty="0"/>
              <a:t>50</a:t>
            </a:r>
            <a:r>
              <a:rPr lang="ko-KR" altLang="en-US" dirty="0"/>
              <a:t>명의 화가에 대한 </a:t>
            </a:r>
            <a:r>
              <a:rPr lang="en-US" altLang="ko-KR" dirty="0"/>
              <a:t>5911</a:t>
            </a:r>
            <a:r>
              <a:rPr lang="ko-KR" altLang="en-US" dirty="0"/>
              <a:t>장의 원본 작품</a:t>
            </a:r>
            <a:r>
              <a:rPr lang="en-US" altLang="ko-KR" dirty="0"/>
              <a:t>+ </a:t>
            </a:r>
            <a:r>
              <a:rPr lang="ko-KR" altLang="en-US" dirty="0"/>
              <a:t>정답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8F9A04A-8781-67B2-3EF0-B63CFFF18DF2}"/>
              </a:ext>
            </a:extLst>
          </p:cNvPr>
          <p:cNvSpPr/>
          <p:nvPr/>
        </p:nvSpPr>
        <p:spPr>
          <a:xfrm>
            <a:off x="3865861" y="2751589"/>
            <a:ext cx="813732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2A43EB-29A7-1D25-0710-C8414E3DDA05}"/>
              </a:ext>
            </a:extLst>
          </p:cNvPr>
          <p:cNvSpPr/>
          <p:nvPr/>
        </p:nvSpPr>
        <p:spPr>
          <a:xfrm>
            <a:off x="5147568" y="1686187"/>
            <a:ext cx="1082180" cy="280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E1CD7C-4A86-8B9C-E1DD-7F631591406C}"/>
              </a:ext>
            </a:extLst>
          </p:cNvPr>
          <p:cNvSpPr/>
          <p:nvPr/>
        </p:nvSpPr>
        <p:spPr>
          <a:xfrm>
            <a:off x="6467947" y="2176942"/>
            <a:ext cx="225832" cy="182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6FBF714-091F-2385-08C9-DFE9792D6E51}"/>
              </a:ext>
            </a:extLst>
          </p:cNvPr>
          <p:cNvSpPr/>
          <p:nvPr/>
        </p:nvSpPr>
        <p:spPr>
          <a:xfrm>
            <a:off x="7213913" y="2734332"/>
            <a:ext cx="813732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A729E2-D58F-DA8A-66AC-6E2709AC9D99}"/>
              </a:ext>
            </a:extLst>
          </p:cNvPr>
          <p:cNvSpPr/>
          <p:nvPr/>
        </p:nvSpPr>
        <p:spPr>
          <a:xfrm>
            <a:off x="8824459" y="893907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0A808A-112B-0B63-C27A-7E199C7E89D0}"/>
              </a:ext>
            </a:extLst>
          </p:cNvPr>
          <p:cNvSpPr/>
          <p:nvPr/>
        </p:nvSpPr>
        <p:spPr>
          <a:xfrm>
            <a:off x="9646437" y="893907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168CC3-6BF7-C9E3-AAB4-87F7580FAC60}"/>
              </a:ext>
            </a:extLst>
          </p:cNvPr>
          <p:cNvSpPr/>
          <p:nvPr/>
        </p:nvSpPr>
        <p:spPr>
          <a:xfrm>
            <a:off x="10468415" y="893907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107D2F-3E30-F33C-062F-9F494CE910CA}"/>
              </a:ext>
            </a:extLst>
          </p:cNvPr>
          <p:cNvSpPr/>
          <p:nvPr/>
        </p:nvSpPr>
        <p:spPr>
          <a:xfrm>
            <a:off x="8824459" y="1984476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0A31B2-7363-FE28-A2B2-8B2A31B18FAF}"/>
              </a:ext>
            </a:extLst>
          </p:cNvPr>
          <p:cNvSpPr/>
          <p:nvPr/>
        </p:nvSpPr>
        <p:spPr>
          <a:xfrm>
            <a:off x="9646437" y="1984476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AAAE88-09A4-E742-9E55-F8832DB57B7F}"/>
              </a:ext>
            </a:extLst>
          </p:cNvPr>
          <p:cNvSpPr/>
          <p:nvPr/>
        </p:nvSpPr>
        <p:spPr>
          <a:xfrm>
            <a:off x="10468415" y="1984476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A0D25B-4536-02A1-EEB7-839366FD7A3C}"/>
              </a:ext>
            </a:extLst>
          </p:cNvPr>
          <p:cNvSpPr/>
          <p:nvPr/>
        </p:nvSpPr>
        <p:spPr>
          <a:xfrm>
            <a:off x="8824459" y="3044725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DCE710-17C1-ACCA-07F7-B63E0850CDF7}"/>
              </a:ext>
            </a:extLst>
          </p:cNvPr>
          <p:cNvSpPr/>
          <p:nvPr/>
        </p:nvSpPr>
        <p:spPr>
          <a:xfrm>
            <a:off x="9646437" y="3044725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096D74-89D7-E18E-1F4C-A7941B13EF67}"/>
              </a:ext>
            </a:extLst>
          </p:cNvPr>
          <p:cNvSpPr/>
          <p:nvPr/>
        </p:nvSpPr>
        <p:spPr>
          <a:xfrm>
            <a:off x="10468415" y="3044725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4DFF52-3837-B9E5-E7A1-D88520ACEEB3}"/>
              </a:ext>
            </a:extLst>
          </p:cNvPr>
          <p:cNvSpPr/>
          <p:nvPr/>
        </p:nvSpPr>
        <p:spPr>
          <a:xfrm>
            <a:off x="8824459" y="4135294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68477E-4C9D-8C7F-EA5F-A6BA70FDEC01}"/>
              </a:ext>
            </a:extLst>
          </p:cNvPr>
          <p:cNvSpPr/>
          <p:nvPr/>
        </p:nvSpPr>
        <p:spPr>
          <a:xfrm>
            <a:off x="9646437" y="4135294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9D427D-1BBF-16D6-8A41-ED4DD37B5517}"/>
              </a:ext>
            </a:extLst>
          </p:cNvPr>
          <p:cNvSpPr/>
          <p:nvPr/>
        </p:nvSpPr>
        <p:spPr>
          <a:xfrm>
            <a:off x="10468415" y="4135294"/>
            <a:ext cx="679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DF62E5-9A28-A9B9-8B5F-E9D9B15D3480}"/>
              </a:ext>
            </a:extLst>
          </p:cNvPr>
          <p:cNvSpPr txBox="1"/>
          <p:nvPr/>
        </p:nvSpPr>
        <p:spPr>
          <a:xfrm>
            <a:off x="8719069" y="5151273"/>
            <a:ext cx="2664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 Data </a:t>
            </a:r>
            <a:r>
              <a:rPr lang="ko-KR" altLang="en-US" b="1" dirty="0"/>
              <a:t>정답 예측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ko-KR" altLang="en-US" dirty="0"/>
              <a:t>제공된 </a:t>
            </a:r>
            <a:r>
              <a:rPr lang="en-US" altLang="ko-KR" dirty="0"/>
              <a:t>Dataset</a:t>
            </a:r>
            <a:r>
              <a:rPr lang="ko-KR" altLang="en-US" dirty="0"/>
              <a:t>에는 정답 미포함</a:t>
            </a:r>
            <a:r>
              <a:rPr lang="en-US" altLang="ko-KR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67BCDE-A444-3B5D-6962-33BFB8C9AD95}"/>
              </a:ext>
            </a:extLst>
          </p:cNvPr>
          <p:cNvSpPr txBox="1"/>
          <p:nvPr/>
        </p:nvSpPr>
        <p:spPr>
          <a:xfrm>
            <a:off x="5226644" y="4680362"/>
            <a:ext cx="148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335509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예술 작품 화가 분류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5271C-DF92-44A4-B7D9-2B1128DFEFCD}"/>
              </a:ext>
            </a:extLst>
          </p:cNvPr>
          <p:cNvSpPr txBox="1"/>
          <p:nvPr/>
        </p:nvSpPr>
        <p:spPr>
          <a:xfrm>
            <a:off x="1139299" y="2415657"/>
            <a:ext cx="991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바른고딕" panose="020B0603020101020101"/>
              </a:rPr>
              <a:t>50</a:t>
            </a:r>
            <a:r>
              <a:rPr lang="ko-KR" altLang="en-US" sz="2800" dirty="0">
                <a:ea typeface="나눔바른고딕" panose="020B0603020101020101"/>
              </a:rPr>
              <a:t>명의 화가가 그린 </a:t>
            </a:r>
            <a:r>
              <a:rPr lang="en-US" altLang="ko-KR" sz="2800" dirty="0">
                <a:ea typeface="나눔바른고딕" panose="020B0603020101020101"/>
              </a:rPr>
              <a:t>5911</a:t>
            </a:r>
            <a:r>
              <a:rPr lang="ko-KR" altLang="en-US" sz="2800" dirty="0">
                <a:ea typeface="나눔바른고딕" panose="020B0603020101020101"/>
              </a:rPr>
              <a:t>점의 예술 작품을 학습시켜</a:t>
            </a:r>
            <a:endParaRPr lang="en-US" altLang="ko-KR" sz="2800" dirty="0">
              <a:ea typeface="나눔바른고딕" panose="020B0603020101020101"/>
            </a:endParaRPr>
          </a:p>
          <a:p>
            <a:endParaRPr lang="en-US" altLang="ko-KR" sz="2800" dirty="0">
              <a:ea typeface="나눔바른고딕" panose="020B0603020101020101"/>
            </a:endParaRPr>
          </a:p>
          <a:p>
            <a:r>
              <a:rPr lang="ko-KR" altLang="en-US" sz="2800" dirty="0">
                <a:ea typeface="나눔바른고딕" panose="020B0603020101020101"/>
              </a:rPr>
              <a:t>제공된 테스트 </a:t>
            </a:r>
            <a:r>
              <a:rPr lang="ko-KR" altLang="en-US" sz="2800" dirty="0" err="1">
                <a:ea typeface="나눔바른고딕" panose="020B0603020101020101"/>
              </a:rPr>
              <a:t>데이터셋인</a:t>
            </a:r>
            <a:r>
              <a:rPr lang="ko-KR" altLang="en-US" sz="2800" dirty="0">
                <a:ea typeface="나눔바른고딕" panose="020B0603020101020101"/>
              </a:rPr>
              <a:t> 예술 작품을 </a:t>
            </a:r>
            <a:r>
              <a:rPr lang="ko-KR" altLang="en-US" sz="2800" dirty="0" err="1">
                <a:ea typeface="나눔바른고딕" panose="020B0603020101020101"/>
              </a:rPr>
              <a:t>크롭</a:t>
            </a:r>
            <a:r>
              <a:rPr lang="en-US" altLang="ko-KR" sz="2800" dirty="0">
                <a:ea typeface="나눔바른고딕" panose="020B0603020101020101"/>
              </a:rPr>
              <a:t>(</a:t>
            </a:r>
            <a:r>
              <a:rPr lang="ko-KR" altLang="en-US" sz="2800" dirty="0">
                <a:ea typeface="나눔바른고딕" panose="020B0603020101020101"/>
              </a:rPr>
              <a:t>약 </a:t>
            </a:r>
            <a:r>
              <a:rPr lang="en-US" altLang="ko-KR" sz="2800" dirty="0">
                <a:ea typeface="나눔바른고딕" panose="020B0603020101020101"/>
              </a:rPr>
              <a:t>¼)</a:t>
            </a:r>
            <a:r>
              <a:rPr lang="ko-KR" altLang="en-US" sz="2800" dirty="0">
                <a:ea typeface="나눔바른고딕" panose="020B0603020101020101"/>
              </a:rPr>
              <a:t>한 데이터</a:t>
            </a:r>
            <a:endParaRPr lang="en-US" altLang="ko-KR" sz="2800" dirty="0">
              <a:ea typeface="나눔바른고딕" panose="020B0603020101020101"/>
            </a:endParaRPr>
          </a:p>
          <a:p>
            <a:r>
              <a:rPr lang="en-US" altLang="ko-KR" sz="2800" dirty="0">
                <a:ea typeface="나눔바른고딕" panose="020B0603020101020101"/>
              </a:rPr>
              <a:t> </a:t>
            </a:r>
          </a:p>
          <a:p>
            <a:r>
              <a:rPr lang="en-US" altLang="ko-KR" sz="2800" dirty="0">
                <a:ea typeface="나눔바른고딕" panose="020B0603020101020101"/>
              </a:rPr>
              <a:t>12670</a:t>
            </a:r>
            <a:r>
              <a:rPr lang="ko-KR" altLang="en-US" sz="2800" dirty="0">
                <a:ea typeface="나눔바른고딕" panose="020B0603020101020101"/>
              </a:rPr>
              <a:t>점을 보고</a:t>
            </a:r>
            <a:r>
              <a:rPr lang="en-US" altLang="ko-KR" sz="2800" dirty="0">
                <a:ea typeface="나눔바른고딕" panose="020B0603020101020101"/>
              </a:rPr>
              <a:t> </a:t>
            </a:r>
            <a:r>
              <a:rPr lang="ko-KR" altLang="en-US" sz="2800" dirty="0">
                <a:ea typeface="나눔바른고딕" panose="020B0603020101020101"/>
              </a:rPr>
              <a:t>어떤 화가의 작품인지 이미지를 분류한다</a:t>
            </a:r>
            <a:r>
              <a:rPr lang="en-US" altLang="ko-KR" sz="2800" dirty="0">
                <a:ea typeface="나눔바른고딕" panose="020B0603020101020101"/>
              </a:rPr>
              <a:t>.</a:t>
            </a:r>
            <a:endParaRPr lang="ko-KR" altLang="en-US" sz="2800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예술 작품 화가 분류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550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B92F8B-C68A-4406-8199-B4396932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5" y="1399775"/>
            <a:ext cx="7252680" cy="53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39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-Encoding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E42649-4759-5BCB-565F-87BC756A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2" y="1733550"/>
            <a:ext cx="6457950" cy="4000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AFADAB-19D9-6B1F-ACCD-E76CF16A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8" y="2304561"/>
            <a:ext cx="4599987" cy="26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3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39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-Encoding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54A51F-2207-EAAF-3DF4-B585D1C2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9" y="2067546"/>
            <a:ext cx="9499177" cy="35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84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-Data read,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노이즈 수정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23E4D6-DF04-4FA5-8057-62A6314CD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82" b="93194"/>
          <a:stretch/>
        </p:blipFill>
        <p:spPr>
          <a:xfrm>
            <a:off x="2106911" y="2016513"/>
            <a:ext cx="5441046" cy="52812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C3310A6-D309-D8BC-2670-769E9E0A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10" y="2761488"/>
            <a:ext cx="7977705" cy="12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37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불균형 해결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GoogleNet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84AA24-B627-41EB-B034-8E75F9F0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2" y="1843979"/>
            <a:ext cx="11207680" cy="557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EB9E8A-87AE-4CEB-96B8-4624D01F0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105" y="3170966"/>
            <a:ext cx="4000501" cy="2166938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A1041374-DBAA-41A1-9E65-555F8D73461F}"/>
              </a:ext>
            </a:extLst>
          </p:cNvPr>
          <p:cNvSpPr/>
          <p:nvPr/>
        </p:nvSpPr>
        <p:spPr>
          <a:xfrm>
            <a:off x="7896840" y="4752803"/>
            <a:ext cx="3447030" cy="360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0FF0ED-5488-2718-3FD9-98FFEE90E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24" y="4393233"/>
            <a:ext cx="3402744" cy="3825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CF5D2D-3772-AED1-84C5-25E1FFDE9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138" y="3132685"/>
            <a:ext cx="3080591" cy="3825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ACCFD-C624-CA30-0925-201972FE1F9F}"/>
              </a:ext>
            </a:extLst>
          </p:cNvPr>
          <p:cNvSpPr txBox="1"/>
          <p:nvPr/>
        </p:nvSpPr>
        <p:spPr>
          <a:xfrm>
            <a:off x="704394" y="3137009"/>
            <a:ext cx="2233712" cy="38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Jackson Pollock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49532-3FDB-7743-7E94-8B9BD38211AB}"/>
              </a:ext>
            </a:extLst>
          </p:cNvPr>
          <p:cNvSpPr txBox="1"/>
          <p:nvPr/>
        </p:nvSpPr>
        <p:spPr>
          <a:xfrm>
            <a:off x="693468" y="4370246"/>
            <a:ext cx="2233712" cy="38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Vincent van Gogh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854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294</Words>
  <Application>Microsoft Office PowerPoint</Application>
  <PresentationFormat>와이드스크린</PresentationFormat>
  <Paragraphs>119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a블랙M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28</cp:revision>
  <dcterms:created xsi:type="dcterms:W3CDTF">2015-05-21T02:05:49Z</dcterms:created>
  <dcterms:modified xsi:type="dcterms:W3CDTF">2023-06-10T13:13:38Z</dcterms:modified>
</cp:coreProperties>
</file>