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C73F822-A036-42B3-9543-96711A8238CE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165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10:14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24575,'5'-2'0,"0"1"0,0 0 0,0-1 0,-1 0 0,1 0 0,-1-1 0,1 1 0,-1-1 0,0 0 0,0 0 0,0 0 0,6-7 0,12-8 0,3 2 0,1 0 0,1 2 0,0 2 0,1 0 0,0 1 0,35-7 0,181-26 0,-162 31 0,-44 6 0,69-4 0,373 10 0,-219 3 0,-232 0 0,0 2 0,0 0 0,-1 2 0,49 17 0,-4-2 0,-18-3-1365,-33-10-5461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10:14:2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24575,'1'10'0,"0"1"0,1-1 0,0 0 0,1 0 0,0 0 0,1 0 0,0 0 0,0-1 0,1 0 0,0 0 0,13 16 0,2 1 0,1-1 0,36 33 0,-39-43 0,1-1 0,24 15 0,-28-21 0,-1 1 0,0 1 0,-1 0 0,0 1 0,-1 1 0,12 13 0,-23-23 0,1-1 0,-1 1 0,0 0 0,0 0 0,0 0 0,0 0 0,0 0 0,0 0 0,0 1 0,-1-1 0,1 0 0,-1 0 0,0 0 0,0 1 0,1-1 0,-1 0 0,-1 1 0,1-1 0,0 0 0,-1 0 0,0 3 0,0-1 0,-1 0 0,0-1 0,0 1 0,0 0 0,-1-1 0,1 1 0,-1-1 0,0 0 0,0 0 0,-5 4 0,-6 3 0,0 0 0,-1-1 0,0 0 0,-25 9 0,-185 77-1365,190-83-5461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A553C-4CFF-C81B-B399-C694E89D9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3E18F-6D7A-1EEE-C96F-1A186A145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F2DEC-3F34-2C0D-CD93-30DCA41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D55D8-665D-C563-760B-72AF1EF9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B6C52-C43E-4CBE-6A0D-EF7C2EDD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1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2DD0A-ADB1-65B0-0831-CD331713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AA4C09-C35C-9954-258E-7F452C538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33DD-B3F2-9116-AF92-8C77E449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7392B-9FDA-3FDF-3ED6-0A6C6C6F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9A0E1-7A92-D2A4-E81B-83339926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5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E034FD-170F-222C-C189-54D9B524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2184A-51BC-E509-EBD3-5A2A5BAD7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85058-5D43-0B1D-D015-16ABF93C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FAA47-0E54-4019-F253-61E6CAF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4BC27-49E6-7161-82EC-8BD4FA4E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7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3E1DB-42B5-F89D-5743-62E51CA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38D48-A773-E76C-25D8-66C4BF39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50CF6-7A30-894A-8134-6C038329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E1E4C-E73F-78A8-1C4A-2E9BFEFA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7740F-9581-807B-7B24-38B7C72F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83E8E-D468-CC4F-1BEF-768B2A53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36A2B-2DF8-7EAA-E9A3-00BA8587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E2D0A-A0BE-1C15-9CB5-C000E013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97954-F0A5-5834-4A92-86987130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A69A-2935-6280-FEBD-76E23069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9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858D6-492F-A8C6-DAC3-DDAD757E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CE0CE-F84B-F815-3DC4-E69756774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45A8C-84F1-659A-7BA9-BB887FF8B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46684-F9AC-6A2B-62AF-2EC5A6E5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4D70C-D6A4-2646-9760-BB5613F6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32DB9-8E2C-51FE-5CAC-5D9665D4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6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6A96C-8BD0-3BF0-417B-4D5810D9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ADBF2-7BCE-C038-1095-740465B5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5EC3E-EB0E-3B21-855B-507EA44A6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B598FA-7FED-177C-3592-89E0B0ADE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E6E52F-57F2-688F-F036-0B55D6F96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30D2B3-7EA4-6AE5-19FB-43AA27CB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42F73A-B68F-A355-3A93-23A4DED9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F7A82-9704-DFC5-DF91-B6774E5D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52E4-F318-1E76-CA5B-8583383D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C95451-E803-505B-B126-C9C604A3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8BAA2B-92F8-B6F3-C4A1-63E9EFBF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EDE36-FD30-AD0B-335A-72AB7AFF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8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B5FE80-AA85-F70A-D8E3-014AFDA4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4F144-D8BB-1203-8814-BEEFEE57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5F3E9-83D4-BFFF-50EB-621FB115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1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4C1C2-90F3-9A9D-C2E9-BC507436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9BF25-35DC-DFDE-6091-51579B15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B817B-BD0D-BD86-6B72-D759C476B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980C3-A57E-D04B-B8C5-81BF7237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910F0-F470-3CCA-34D0-5741890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9CC9D-DEC0-BC03-A577-8615E722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7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12C3E-14A7-6E82-916C-BA13D87A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DC11F-A77B-1EBC-29DB-F1F544763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DF1D2-0C02-D2CB-99E2-12D89ADC5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46B29-0F26-D5FA-A716-54BB9E1A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D9D6D-51B1-59A2-04A7-20CF298E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D04EE-EE85-4E62-E20F-3D6B72AF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9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0F6403-5535-85B0-E3A9-6EC9DCE5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30DBB-7305-CC05-2852-9981169F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B5CA0-C1A1-6203-2A92-AE88EBD6F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C839-3C6B-4B54-893A-09CFDDF618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AE58F-58EA-A94D-58D1-ABF17F661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88333-5473-6703-3F2D-8328670F8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EA51-EC15-478C-8AB9-8CA7DF91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1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yonemore.kr/index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hikimode.k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nyonemore.k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nyonemore.k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hyperlink" Target="https://www.hikimode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AC2B1-6EEF-04A4-2CB5-87B0F92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66" y="164830"/>
            <a:ext cx="4212771" cy="20093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메인 홈페이지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545247-FD5F-6438-4163-2C965930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2" y="604962"/>
            <a:ext cx="10470672" cy="5025274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8D5D6B3-0BC0-B5A0-DA0F-59D3A8C085D2}"/>
              </a:ext>
            </a:extLst>
          </p:cNvPr>
          <p:cNvSpPr txBox="1">
            <a:spLocks/>
          </p:cNvSpPr>
          <p:nvPr/>
        </p:nvSpPr>
        <p:spPr>
          <a:xfrm>
            <a:off x="493417" y="6238740"/>
            <a:ext cx="10470673" cy="318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/>
              <a:t>-</a:t>
            </a:r>
            <a:r>
              <a:rPr lang="ko-KR" altLang="en-US" sz="1000" dirty="0"/>
              <a:t>옆에 로고와</a:t>
            </a:r>
            <a:r>
              <a:rPr lang="en-US" altLang="ko-KR" sz="1000" dirty="0"/>
              <a:t> </a:t>
            </a:r>
            <a:r>
              <a:rPr lang="ko-KR" altLang="en-US" sz="1000" dirty="0"/>
              <a:t>배너 </a:t>
            </a:r>
            <a:r>
              <a:rPr lang="en-US" altLang="ko-KR" sz="1000" dirty="0"/>
              <a:t>GIF </a:t>
            </a:r>
            <a:r>
              <a:rPr lang="ko-KR" altLang="en-US" sz="1000" dirty="0"/>
              <a:t>처럼 움직였으면 좋겠고</a:t>
            </a:r>
            <a:r>
              <a:rPr lang="en-US" altLang="ko-KR" sz="1000" dirty="0"/>
              <a:t>, </a:t>
            </a:r>
            <a:r>
              <a:rPr lang="ko-KR" altLang="en-US" sz="1000" dirty="0"/>
              <a:t>위에 로고 글씨는 귀엽게 또는 깔끔한 글씨체</a:t>
            </a:r>
            <a:r>
              <a:rPr lang="en-US" altLang="ko-KR" sz="1000" dirty="0"/>
              <a:t>, </a:t>
            </a:r>
            <a:r>
              <a:rPr lang="ko-KR" altLang="en-US" sz="1000" dirty="0"/>
              <a:t>메뉴선택 글씨는 저런 모던한 글씨체였으면 함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참고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>
                <a:hlinkClick r:id="rId3"/>
              </a:rPr>
              <a:t>https://anyonemore.kr/index.html</a:t>
            </a:r>
            <a:endParaRPr lang="ko-KR" altLang="en-US" sz="1000" dirty="0"/>
          </a:p>
          <a:p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서치</a:t>
            </a:r>
            <a:r>
              <a:rPr lang="ko-KR" altLang="en-US" sz="1000" dirty="0"/>
              <a:t> 위에 마우스 위로 올리거나 클릭하면 저렇게 길게 뻗어지는 느낌 연출  </a:t>
            </a:r>
            <a:endParaRPr lang="en-US" altLang="ko-KR" sz="1000" dirty="0"/>
          </a:p>
          <a:p>
            <a:r>
              <a:rPr lang="ko-KR" altLang="en-US" sz="1000" dirty="0"/>
              <a:t>참고 </a:t>
            </a:r>
            <a:r>
              <a:rPr lang="en-US" altLang="ko-KR" sz="1000" dirty="0">
                <a:hlinkClick r:id="rId4"/>
              </a:rPr>
              <a:t>-</a:t>
            </a:r>
            <a:r>
              <a:rPr lang="ko-KR" altLang="en-US" sz="1000" dirty="0">
                <a:hlinkClick r:id="rId4"/>
              </a:rPr>
              <a:t> </a:t>
            </a:r>
            <a:r>
              <a:rPr lang="en-US" altLang="ko-KR" sz="1000" dirty="0">
                <a:hlinkClick r:id="rId4"/>
              </a:rPr>
              <a:t>https://www.hikimode.kr/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41D404-21B5-1EB0-42ED-8E81DE73C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2" y="4774378"/>
            <a:ext cx="1027971" cy="6446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034F7A-236F-294E-4665-A4CB46825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51" y="5073471"/>
            <a:ext cx="3246245" cy="8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5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AC2B1-6EEF-04A4-2CB5-87B0F92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66" y="164830"/>
            <a:ext cx="4212771" cy="20093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메뉴 </a:t>
            </a:r>
            <a:r>
              <a:rPr lang="ko-KR" altLang="en-US" sz="2000" dirty="0" err="1"/>
              <a:t>선택시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8D5D6B3-0BC0-B5A0-DA0F-59D3A8C085D2}"/>
              </a:ext>
            </a:extLst>
          </p:cNvPr>
          <p:cNvSpPr txBox="1">
            <a:spLocks/>
          </p:cNvSpPr>
          <p:nvPr/>
        </p:nvSpPr>
        <p:spPr>
          <a:xfrm>
            <a:off x="493417" y="5474677"/>
            <a:ext cx="10470673" cy="1082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마우스 올리면 </a:t>
            </a:r>
            <a:r>
              <a:rPr lang="ko-KR" altLang="en-US" sz="1000" dirty="0" err="1"/>
              <a:t>저런식으로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쭈욱</a:t>
            </a:r>
            <a:r>
              <a:rPr lang="ko-KR" altLang="en-US" sz="1000" dirty="0"/>
              <a:t> 뜨게 했으면 좋겠음</a:t>
            </a:r>
            <a:r>
              <a:rPr lang="en-US" altLang="ko-KR" sz="1000" dirty="0"/>
              <a:t>. (SHOP, COMMUNITY </a:t>
            </a:r>
            <a:r>
              <a:rPr lang="ko-KR" altLang="en-US" sz="1000" dirty="0"/>
              <a:t>두개만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참고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>
                <a:hlinkClick r:id="rId2"/>
              </a:rPr>
              <a:t>https://anyonemore.kr/index.html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84FB22-A055-61E3-4A72-3B32F7E6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56" y="951162"/>
            <a:ext cx="4401762" cy="47021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459C0B-6B1E-1C3C-B144-AFBA1B56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176" y="915993"/>
            <a:ext cx="4667568" cy="286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1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AC2B1-6EEF-04A4-2CB5-87B0F92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66" y="164830"/>
            <a:ext cx="4212771" cy="20093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선택 화면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8D5D6B3-0BC0-B5A0-DA0F-59D3A8C085D2}"/>
              </a:ext>
            </a:extLst>
          </p:cNvPr>
          <p:cNvSpPr txBox="1">
            <a:spLocks/>
          </p:cNvSpPr>
          <p:nvPr/>
        </p:nvSpPr>
        <p:spPr>
          <a:xfrm>
            <a:off x="423079" y="5610293"/>
            <a:ext cx="10470673" cy="1082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/>
              <a:t>SHOP</a:t>
            </a:r>
            <a:r>
              <a:rPr lang="ko-KR" altLang="en-US" sz="1000" dirty="0"/>
              <a:t>누르면 최신순으로 모든 상품 나오게 하기</a:t>
            </a:r>
            <a:endParaRPr lang="en-US" altLang="ko-KR" sz="1000" dirty="0"/>
          </a:p>
          <a:p>
            <a:r>
              <a:rPr lang="ko-KR" altLang="en-US" sz="1000" dirty="0"/>
              <a:t>나머지 카테고리들은 카테고리별로 </a:t>
            </a:r>
            <a:r>
              <a:rPr lang="en-US" altLang="ko-KR" sz="1000" dirty="0"/>
              <a:t>(</a:t>
            </a:r>
            <a:r>
              <a:rPr lang="ko-KR" altLang="en-US" sz="1000" dirty="0"/>
              <a:t>이건 카페</a:t>
            </a:r>
            <a:r>
              <a:rPr lang="en-US" altLang="ko-KR" sz="1000" dirty="0"/>
              <a:t>24 </a:t>
            </a:r>
            <a:r>
              <a:rPr lang="ko-KR" altLang="en-US" sz="1000" dirty="0"/>
              <a:t>연동하면 되나</a:t>
            </a:r>
            <a:r>
              <a:rPr lang="en-US" altLang="ko-KR" sz="1000" dirty="0"/>
              <a:t>,,?)</a:t>
            </a:r>
          </a:p>
          <a:p>
            <a:r>
              <a:rPr lang="ko-KR" altLang="en-US" sz="1000" dirty="0"/>
              <a:t>참고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>
                <a:hlinkClick r:id="rId2"/>
              </a:rPr>
              <a:t>https://anyonemore.kr/index.html</a:t>
            </a: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55740-D245-EAA4-BAA0-3C66CDF2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137" y="4275005"/>
            <a:ext cx="1123950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A21DB1-1B54-5174-DECA-1EFF82CCF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9" y="767185"/>
            <a:ext cx="9730887" cy="46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AC2B1-6EEF-04A4-2CB5-87B0F92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66" y="164830"/>
            <a:ext cx="4212771" cy="20093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상품 상세 화면 </a:t>
            </a:r>
            <a:r>
              <a:rPr lang="ko-KR" altLang="en-US" sz="2000" dirty="0" err="1"/>
              <a:t>맨위</a:t>
            </a:r>
            <a:r>
              <a:rPr lang="ko-KR" altLang="en-US" sz="2000" dirty="0"/>
              <a:t> 메인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8D5D6B3-0BC0-B5A0-DA0F-59D3A8C085D2}"/>
              </a:ext>
            </a:extLst>
          </p:cNvPr>
          <p:cNvSpPr txBox="1">
            <a:spLocks/>
          </p:cNvSpPr>
          <p:nvPr/>
        </p:nvSpPr>
        <p:spPr>
          <a:xfrm>
            <a:off x="493417" y="5775123"/>
            <a:ext cx="10470673" cy="1082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글씨체는 저런 모던한 글씨체로 했으면 좋겠고</a:t>
            </a:r>
            <a:r>
              <a:rPr lang="en-US" altLang="ko-KR" sz="1000" dirty="0"/>
              <a:t>, </a:t>
            </a:r>
            <a:r>
              <a:rPr lang="ko-KR" altLang="en-US" sz="1000" dirty="0"/>
              <a:t>가격 할인 표시도 했으면 좋겠다 </a:t>
            </a:r>
            <a:r>
              <a:rPr lang="en-US" altLang="ko-KR" sz="1000" dirty="0"/>
              <a:t>(</a:t>
            </a:r>
            <a:r>
              <a:rPr lang="ko-KR" altLang="en-US" sz="1000" dirty="0"/>
              <a:t>이것도 카페</a:t>
            </a:r>
            <a:r>
              <a:rPr lang="en-US" altLang="ko-KR" sz="1000" dirty="0"/>
              <a:t>24</a:t>
            </a:r>
            <a:r>
              <a:rPr lang="ko-KR" altLang="en-US" sz="1000" dirty="0"/>
              <a:t> 연동되면 </a:t>
            </a:r>
            <a:r>
              <a:rPr lang="ko-KR" altLang="en-US" sz="1000" dirty="0" err="1"/>
              <a:t>가능할듯</a:t>
            </a:r>
            <a:r>
              <a:rPr lang="en-US" altLang="ko-KR" sz="1000" dirty="0"/>
              <a:t>..?)</a:t>
            </a:r>
          </a:p>
          <a:p>
            <a:r>
              <a:rPr lang="ko-KR" altLang="en-US" sz="1000" dirty="0"/>
              <a:t>컬러 사이즈 선택</a:t>
            </a:r>
            <a:r>
              <a:rPr lang="en-US" altLang="ko-KR" sz="1000" dirty="0"/>
              <a:t>, </a:t>
            </a:r>
            <a:r>
              <a:rPr lang="ko-KR" altLang="en-US" sz="1000" dirty="0"/>
              <a:t>나머지도 전부 다 같은 스타일로</a:t>
            </a:r>
            <a:endParaRPr lang="en-US" altLang="ko-KR" sz="1000" dirty="0"/>
          </a:p>
          <a:p>
            <a:r>
              <a:rPr lang="ko-KR" altLang="en-US" sz="1000" dirty="0"/>
              <a:t>참고 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 </a:t>
            </a:r>
            <a:r>
              <a:rPr lang="en-US" altLang="ko-KR" sz="1000" dirty="0">
                <a:hlinkClick r:id="rId2"/>
              </a:rPr>
              <a:t>https://www.hikimode.kr/</a:t>
            </a:r>
            <a:endParaRPr lang="ko-KR" altLang="en-US" sz="1000" dirty="0"/>
          </a:p>
          <a:p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55740-D245-EAA4-BAA0-3C66CDF2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137" y="4275005"/>
            <a:ext cx="1123950" cy="704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869997-CBC7-6727-F09D-C8B2BDDC3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15" y="704850"/>
            <a:ext cx="10125075" cy="514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D94F0A-8485-6829-DE7E-371B5FD59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862" y="1331668"/>
            <a:ext cx="1676400" cy="4667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75B319-F7BF-B403-C329-1DFB052D53B4}"/>
              </a:ext>
            </a:extLst>
          </p:cNvPr>
          <p:cNvGrpSpPr/>
          <p:nvPr/>
        </p:nvGrpSpPr>
        <p:grpSpPr>
          <a:xfrm>
            <a:off x="6916071" y="1359471"/>
            <a:ext cx="794160" cy="230400"/>
            <a:chOff x="6916071" y="1359471"/>
            <a:chExt cx="7941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2C692C5-4BDA-026B-4138-04755A2A3DBF}"/>
                    </a:ext>
                  </a:extLst>
                </p14:cNvPr>
                <p14:cNvContentPartPr/>
                <p14:nvPr/>
              </p14:nvContentPartPr>
              <p14:xfrm>
                <a:off x="6916071" y="1487991"/>
                <a:ext cx="671400" cy="828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2C692C5-4BDA-026B-4138-04755A2A3D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07071" y="1478991"/>
                  <a:ext cx="689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9B38D6D-DDBF-2BB3-C6FA-DB30B550FFC8}"/>
                    </a:ext>
                  </a:extLst>
                </p14:cNvPr>
                <p14:cNvContentPartPr/>
                <p14:nvPr/>
              </p14:nvContentPartPr>
              <p14:xfrm>
                <a:off x="7568751" y="1359471"/>
                <a:ext cx="141480" cy="230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9B38D6D-DDBF-2BB3-C6FA-DB30B550FF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60111" y="1350831"/>
                  <a:ext cx="159120" cy="24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250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159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메인 홈페이지</vt:lpstr>
      <vt:lpstr>메뉴 선택시</vt:lpstr>
      <vt:lpstr>선택 화면</vt:lpstr>
      <vt:lpstr>상품 상세 화면 맨위 메인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홈페이지</dc:title>
  <dc:creator>user</dc:creator>
  <cp:lastModifiedBy>user</cp:lastModifiedBy>
  <cp:revision>1</cp:revision>
  <dcterms:created xsi:type="dcterms:W3CDTF">2023-12-15T09:28:42Z</dcterms:created>
  <dcterms:modified xsi:type="dcterms:W3CDTF">2023-12-15T11:06:55Z</dcterms:modified>
</cp:coreProperties>
</file>