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570D-8093-69BE-83FC-12191D80A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068ED-60AA-4060-D4DA-9F458BB9F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17DA1-036E-7B50-045E-8FD4AC00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E590-1EBC-4F07-80C1-561F2F21680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905C8-82D8-8BF5-4960-10EEA05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694B-0930-1319-EFCC-62C1B8CD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EA5-C414-43B7-ACCB-2BD8EF39F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76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01D-79CE-D4C4-FA5A-DB5D12DF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BB77A-3CF1-48B5-35B6-3F90B6A82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29A84-34ED-C39C-1AAE-5D04D809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E590-1EBC-4F07-80C1-561F2F21680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59928-00CC-94FF-DD42-366C7318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0A8E9-CB2D-4F4C-FC17-603ABE05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EA5-C414-43B7-ACCB-2BD8EF39F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54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E595F-F98E-F294-F20A-1EB33ADA8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D83CD-3045-48CE-1922-D701B99D8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376B-0AF7-8C75-26A5-9F88FDEF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E590-1EBC-4F07-80C1-561F2F21680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5E26B-3261-ED21-A1E6-FFCD5FC3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990F-FEE1-ED4A-3B8A-5BCE2A7B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EA5-C414-43B7-ACCB-2BD8EF39F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5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CC2E-5376-8A57-0A43-EF97DA75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F172-DAF4-C2E6-846C-7F6707C1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2314-627F-A214-9AAE-ADD09C85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E590-1EBC-4F07-80C1-561F2F21680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490C-1646-9CE4-1CAC-E0178AD3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DD13F-0772-1470-8524-2B2C76B1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EA5-C414-43B7-ACCB-2BD8EF39F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2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FF05-FE5A-EE5D-5B10-87F89B4F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01EF2-24AA-2C54-9480-10CE9CC17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7527-A62C-0040-60C1-4D603DC5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E590-1EBC-4F07-80C1-561F2F21680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5E2B3-DBE7-439F-0C75-679976FB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BCE7-D7D8-CBB2-3A91-F9E21F1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EA5-C414-43B7-ACCB-2BD8EF39F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2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2B7A-6124-88B0-317B-757B2D6B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639-9F9E-3193-207C-D52AE4C6A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8B1DC-43AD-C6DA-0C5F-E7055A2C0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60F99-D55B-0DF7-65BF-742BA76F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E590-1EBC-4F07-80C1-561F2F21680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DD4A7-C879-27F6-8629-3ACF335E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596C-15AD-D179-3A56-1533FA25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EA5-C414-43B7-ACCB-2BD8EF39F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1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B8BD-CDCB-1FE7-80ED-A7F45780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D3692-EEB4-0CEF-01DA-8DEA4202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1BB7C-CADD-E6D6-649E-714A507F6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A6B9E-6A77-8699-CF2C-B7B5980C2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FD6D3-D004-BB82-CC8F-A054561C8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F24D2-809A-2219-F385-BC291E1D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E590-1EBC-4F07-80C1-561F2F21680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84823-2B23-7365-2864-12EAF981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C9CE9-D651-D355-252A-748CB8BF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EA5-C414-43B7-ACCB-2BD8EF39F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13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E6FB-C9AF-E227-E38F-6FBB09A1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395D2-23CC-B834-8633-DD8324F7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E590-1EBC-4F07-80C1-561F2F21680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CD217-7BF0-997C-2F06-31C91575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2E083-7E99-F908-C285-C45E7120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EA5-C414-43B7-ACCB-2BD8EF39F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34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086FE-9767-AED4-28C0-E7857B0B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E590-1EBC-4F07-80C1-561F2F21680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3472D-8355-F658-7460-22140B64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D44BF-2635-C11D-9D9C-3B670A9C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EA5-C414-43B7-ACCB-2BD8EF39F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4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0178-E2E5-5847-D76F-A82FACF6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94AD-AF70-D1D3-7038-3523CD42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BC7CB-B7CC-F0BA-A0F0-2174BF655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8C3F3-162F-0026-74B6-BCD53EDF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E590-1EBC-4F07-80C1-561F2F21680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BAB69-5E7C-3F02-003E-CA818899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78470-A87C-F585-B660-331119D3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EA5-C414-43B7-ACCB-2BD8EF39F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39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A642-0411-C827-1D26-961CF9FD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8AB1-B32F-FE5B-2EF7-658ED1A51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6042-F928-0628-9E6C-A57D624E8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825C3-2CB3-A70B-802E-F04E97B6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E590-1EBC-4F07-80C1-561F2F21680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D7C43-4693-13B4-3B66-B3B14DF6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B8316-939E-4F6E-9EAA-3D5ED47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EA5-C414-43B7-ACCB-2BD8EF39F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6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E8483-5F42-8118-8309-2EA5B362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D582-1307-14BD-8613-F7F7D7D3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DF2AD-1BC1-151B-6071-307200FF2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3E590-1EBC-4F07-80C1-561F2F21680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621CF-4F06-8744-A636-D94A56153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448D-6BC8-F408-8E57-1392BEE52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9AEA5-C414-43B7-ACCB-2BD8EF39F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1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hyperlink" Target="https://svgsilh.com/image/107622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539072C-3A6A-1091-BFC4-64B9124FE064}"/>
              </a:ext>
            </a:extLst>
          </p:cNvPr>
          <p:cNvGrpSpPr/>
          <p:nvPr/>
        </p:nvGrpSpPr>
        <p:grpSpPr>
          <a:xfrm>
            <a:off x="858520" y="547489"/>
            <a:ext cx="10327640" cy="3140591"/>
            <a:chOff x="1965960" y="1737360"/>
            <a:chExt cx="7631404" cy="2353827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4631703-DEB3-17FD-2D2D-85EF11FF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965960" y="1737360"/>
              <a:ext cx="2326640" cy="23266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88A4B9-8424-918A-4B09-B534788E8766}"/>
                </a:ext>
              </a:extLst>
            </p:cNvPr>
            <p:cNvSpPr txBox="1"/>
            <p:nvPr/>
          </p:nvSpPr>
          <p:spPr>
            <a:xfrm>
              <a:off x="4487333" y="2743201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OR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5117090-2A3F-0521-4578-B4142AD45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5182524" y="1764547"/>
              <a:ext cx="2326640" cy="232664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A838A2-0AE8-C2D1-BD93-A4457F568433}"/>
                </a:ext>
              </a:extLst>
            </p:cNvPr>
            <p:cNvSpPr txBox="1"/>
            <p:nvPr/>
          </p:nvSpPr>
          <p:spPr>
            <a:xfrm>
              <a:off x="7703897" y="2716014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MY GF IS THE…..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6633B0-1EDC-A5FA-55FD-E5312B9933AF}"/>
                </a:ext>
              </a:extLst>
            </p:cNvPr>
            <p:cNvSpPr txBox="1"/>
            <p:nvPr/>
          </p:nvSpPr>
          <p:spPr>
            <a:xfrm>
              <a:off x="3712604" y="2448415"/>
              <a:ext cx="500457" cy="89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2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F57328-88C4-0D04-96C5-630BDDD0F7C4}"/>
                </a:ext>
              </a:extLst>
            </p:cNvPr>
            <p:cNvSpPr txBox="1"/>
            <p:nvPr/>
          </p:nvSpPr>
          <p:spPr>
            <a:xfrm>
              <a:off x="5097857" y="2529728"/>
              <a:ext cx="888076" cy="83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rgbClr val="FF0000"/>
                  </a:solidFill>
                </a:rPr>
                <a:t>W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628716-6836-F80B-4041-06C5409A1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221" y="4167386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91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Vasudev A Purohit</dc:creator>
  <cp:lastModifiedBy>Vasudev A Purohit</cp:lastModifiedBy>
  <cp:revision>1</cp:revision>
  <dcterms:created xsi:type="dcterms:W3CDTF">2025-02-11T00:51:45Z</dcterms:created>
  <dcterms:modified xsi:type="dcterms:W3CDTF">2025-02-11T01:56:04Z</dcterms:modified>
</cp:coreProperties>
</file>