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  <p:sldMasterId id="2147483698" r:id="rId5"/>
  </p:sldMasterIdLst>
  <p:notesMasterIdLst>
    <p:notesMasterId r:id="rId7"/>
  </p:notesMasterIdLst>
  <p:sldIdLst>
    <p:sldId id="433" r:id="rId6"/>
    <p:sldId id="543" r:id="rId8"/>
    <p:sldId id="544" r:id="rId9"/>
    <p:sldId id="545" r:id="rId10"/>
    <p:sldId id="546" r:id="rId11"/>
    <p:sldId id="547" r:id="rId12"/>
    <p:sldId id="548" r:id="rId13"/>
    <p:sldId id="549" r:id="rId14"/>
    <p:sldId id="550" r:id="rId15"/>
    <p:sldId id="551" r:id="rId16"/>
    <p:sldId id="552" r:id="rId17"/>
    <p:sldId id="553" r:id="rId18"/>
    <p:sldId id="452" r:id="rId19"/>
  </p:sldIdLst>
  <p:sldSz cx="12192000" cy="6858000"/>
  <p:notesSz cx="6858000" cy="9144000"/>
  <p:custShowLst>
    <p:custShow name="自定义放映 1" id="0">
      <p:sldLst/>
    </p:custShow>
  </p:custShowLst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2" userDrawn="1">
          <p15:clr>
            <a:srgbClr val="A4A3A4"/>
          </p15:clr>
        </p15:guide>
        <p15:guide id="2" pos="37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ADDDEB"/>
    <a:srgbClr val="F6E2E3"/>
    <a:srgbClr val="526372"/>
    <a:srgbClr val="4D5D6B"/>
    <a:srgbClr val="5A6C7D"/>
    <a:srgbClr val="C7E9B4"/>
    <a:srgbClr val="BFD997"/>
    <a:srgbClr val="7FA995"/>
    <a:srgbClr val="CCEB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13" autoAdjust="0"/>
    <p:restoredTop sz="96314" autoAdjust="0"/>
  </p:normalViewPr>
  <p:slideViewPr>
    <p:cSldViewPr snapToGrid="0" showGuides="1">
      <p:cViewPr varScale="1">
        <p:scale>
          <a:sx n="110" d="100"/>
          <a:sy n="110" d="100"/>
        </p:scale>
        <p:origin x="924" y="126"/>
      </p:cViewPr>
      <p:guideLst>
        <p:guide orient="horz" pos="2072"/>
        <p:guide pos="37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tags" Target="tags/tag456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9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image" Target="file:///C:\Users\1V994W2\PycharmProjects\PPT_Background_Generation/pic_temp/pic_half_down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9.xml"/><Relationship Id="rId15" Type="http://schemas.openxmlformats.org/officeDocument/2006/relationships/tags" Target="../tags/tag38.xml"/><Relationship Id="rId14" Type="http://schemas.openxmlformats.org/officeDocument/2006/relationships/tags" Target="../tags/tag37.xml"/><Relationship Id="rId13" Type="http://schemas.openxmlformats.org/officeDocument/2006/relationships/tags" Target="../tags/tag36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0.xml"/><Relationship Id="rId4" Type="http://schemas.openxmlformats.org/officeDocument/2006/relationships/image" Target="file:///C:\Users\1V994W2\Documents\Tencent%20Files\574576071\FileRecv\&#25340;&#35013;&#32032;&#26448;\&#31616;&#32422;&#28385;&#29256;-28\\19\subject_holdleft_72,108,173_0_staid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39.xml"/><Relationship Id="rId11" Type="http://schemas.openxmlformats.org/officeDocument/2006/relationships/tags" Target="../tags/tag44.xml"/><Relationship Id="rId10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8.xml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6.xml"/><Relationship Id="rId12" Type="http://schemas.openxmlformats.org/officeDocument/2006/relationships/tags" Target="../tags/tag62.xml"/><Relationship Id="rId11" Type="http://schemas.openxmlformats.org/officeDocument/2006/relationships/tags" Target="../tags/tag61.xml"/><Relationship Id="rId10" Type="http://schemas.openxmlformats.org/officeDocument/2006/relationships/tags" Target="../tags/tag60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3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5.xml"/><Relationship Id="rId11" Type="http://schemas.openxmlformats.org/officeDocument/2006/relationships/tags" Target="../tags/tag80.xml"/><Relationship Id="rId10" Type="http://schemas.openxmlformats.org/officeDocument/2006/relationships/tags" Target="../tags/tag7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9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4" Type="http://schemas.openxmlformats.org/officeDocument/2006/relationships/tags" Target="../tags/tag114.xml"/><Relationship Id="rId13" Type="http://schemas.openxmlformats.org/officeDocument/2006/relationships/tags" Target="../tags/tag113.xml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6" Type="http://schemas.openxmlformats.org/officeDocument/2006/relationships/tags" Target="../tags/tag125.xml"/><Relationship Id="rId15" Type="http://schemas.openxmlformats.org/officeDocument/2006/relationships/tags" Target="../tags/tag124.xml"/><Relationship Id="rId14" Type="http://schemas.openxmlformats.org/officeDocument/2006/relationships/tags" Target="../tags/tag12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8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3" Type="http://schemas.openxmlformats.org/officeDocument/2006/relationships/tags" Target="../tags/tag133.xml"/><Relationship Id="rId12" Type="http://schemas.openxmlformats.org/officeDocument/2006/relationships/tags" Target="../tags/tag132.xml"/><Relationship Id="rId11" Type="http://schemas.openxmlformats.org/officeDocument/2006/relationships/tags" Target="../tags/tag131.xml"/><Relationship Id="rId10" Type="http://schemas.openxmlformats.org/officeDocument/2006/relationships/tags" Target="../tags/tag130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45.xml"/><Relationship Id="rId8" Type="http://schemas.openxmlformats.org/officeDocument/2006/relationships/tags" Target="../tags/tag144.xml"/><Relationship Id="rId7" Type="http://schemas.openxmlformats.org/officeDocument/2006/relationships/tags" Target="../tags/tag143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40.xml"/><Relationship Id="rId11" Type="http://schemas.openxmlformats.org/officeDocument/2006/relationships/tags" Target="../tags/tag147.xml"/><Relationship Id="rId10" Type="http://schemas.openxmlformats.org/officeDocument/2006/relationships/tags" Target="../tags/tag146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4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48.xml"/><Relationship Id="rId12" Type="http://schemas.openxmlformats.org/officeDocument/2006/relationships/tags" Target="../tags/tag154.xml"/><Relationship Id="rId11" Type="http://schemas.openxmlformats.org/officeDocument/2006/relationships/tags" Target="../tags/tag153.xml"/><Relationship Id="rId10" Type="http://schemas.openxmlformats.org/officeDocument/2006/relationships/tags" Target="../tags/tag152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image" Target="file:///C:\Users\1V994W2\PycharmProjects\PPT_Background_Generation/pic_temp/pic_half_down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55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tags" Target="../tags/tag16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6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60.xml"/><Relationship Id="rId13" Type="http://schemas.openxmlformats.org/officeDocument/2006/relationships/tags" Target="../tags/tag167.xml"/><Relationship Id="rId12" Type="http://schemas.openxmlformats.org/officeDocument/2006/relationships/tags" Target="../tags/tag166.xml"/><Relationship Id="rId11" Type="http://schemas.openxmlformats.org/officeDocument/2006/relationships/tags" Target="../tags/tag165.xml"/><Relationship Id="rId10" Type="http://schemas.openxmlformats.org/officeDocument/2006/relationships/tags" Target="../tags/tag164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6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68.xml"/><Relationship Id="rId15" Type="http://schemas.openxmlformats.org/officeDocument/2006/relationships/tags" Target="../tags/tag177.xml"/><Relationship Id="rId14" Type="http://schemas.openxmlformats.org/officeDocument/2006/relationships/tags" Target="../tags/tag176.xml"/><Relationship Id="rId13" Type="http://schemas.openxmlformats.org/officeDocument/2006/relationships/tags" Target="../tags/tag175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tags" Target="../tags/tag18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79.xml"/><Relationship Id="rId4" Type="http://schemas.openxmlformats.org/officeDocument/2006/relationships/image" Target="file:///C:\Users\1V994W2\Documents\Tencent%20Files\574576071\FileRecv\&#25340;&#35013;&#32032;&#26448;\&#31616;&#32422;&#28385;&#29256;-28\\19\subject_holdleft_72,108,173_0_staid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178.xml"/><Relationship Id="rId11" Type="http://schemas.openxmlformats.org/officeDocument/2006/relationships/tags" Target="../tags/tag183.xml"/><Relationship Id="rId10" Type="http://schemas.openxmlformats.org/officeDocument/2006/relationships/tags" Target="../tags/tag182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7" Type="http://schemas.openxmlformats.org/officeDocument/2006/relationships/image" Target="file:///C:\Users\1V994W2\PycharmProjects\PPT_Background_Generation/pic_temp/0_pic_quater_lef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185.xml"/><Relationship Id="rId4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184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89.xml"/><Relationship Id="rId8" Type="http://schemas.openxmlformats.org/officeDocument/2006/relationships/tags" Target="../tags/tag18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8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86.xml"/><Relationship Id="rId13" Type="http://schemas.openxmlformats.org/officeDocument/2006/relationships/tags" Target="../tags/tag193.xml"/><Relationship Id="rId12" Type="http://schemas.openxmlformats.org/officeDocument/2006/relationships/tags" Target="../tags/tag192.xml"/><Relationship Id="rId11" Type="http://schemas.openxmlformats.org/officeDocument/2006/relationships/tags" Target="../tags/tag191.xml"/><Relationship Id="rId10" Type="http://schemas.openxmlformats.org/officeDocument/2006/relationships/tags" Target="../tags/tag190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9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94.xml"/><Relationship Id="rId12" Type="http://schemas.openxmlformats.org/officeDocument/2006/relationships/tags" Target="../tags/tag200.xml"/><Relationship Id="rId11" Type="http://schemas.openxmlformats.org/officeDocument/2006/relationships/tags" Target="../tags/tag199.xml"/><Relationship Id="rId10" Type="http://schemas.openxmlformats.org/officeDocument/2006/relationships/tags" Target="../tags/tag198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204.xml"/><Relationship Id="rId8" Type="http://schemas.openxmlformats.org/officeDocument/2006/relationships/tags" Target="../tags/tag20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0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01.xml"/><Relationship Id="rId11" Type="http://schemas.openxmlformats.org/officeDocument/2006/relationships/tags" Target="../tags/tag206.xml"/><Relationship Id="rId10" Type="http://schemas.openxmlformats.org/officeDocument/2006/relationships/tags" Target="../tags/tag205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12.xml"/><Relationship Id="rId8" Type="http://schemas.openxmlformats.org/officeDocument/2006/relationships/tags" Target="../tags/tag211.xml"/><Relationship Id="rId7" Type="http://schemas.openxmlformats.org/officeDocument/2006/relationships/tags" Target="../tags/tag210.xml"/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207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1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13.xml"/><Relationship Id="rId11" Type="http://schemas.openxmlformats.org/officeDocument/2006/relationships/tags" Target="../tags/tag218.xml"/><Relationship Id="rId10" Type="http://schemas.openxmlformats.org/officeDocument/2006/relationships/tags" Target="../tags/tag217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2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2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3" Type="http://schemas.openxmlformats.org/officeDocument/2006/relationships/tags" Target="../tags/tag226.xml"/><Relationship Id="rId12" Type="http://schemas.openxmlformats.org/officeDocument/2006/relationships/tags" Target="../tags/tag225.xml"/><Relationship Id="rId11" Type="http://schemas.openxmlformats.org/officeDocument/2006/relationships/tags" Target="../tags/tag224.xml"/><Relationship Id="rId10" Type="http://schemas.openxmlformats.org/officeDocument/2006/relationships/tags" Target="../tags/tag223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28.xml"/><Relationship Id="rId2" Type="http://schemas.openxmlformats.org/officeDocument/2006/relationships/tags" Target="../tags/tag227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3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3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4" Type="http://schemas.openxmlformats.org/officeDocument/2006/relationships/tags" Target="../tags/tag243.xml"/><Relationship Id="rId13" Type="http://schemas.openxmlformats.org/officeDocument/2006/relationships/tags" Target="../tags/tag242.xml"/><Relationship Id="rId12" Type="http://schemas.openxmlformats.org/officeDocument/2006/relationships/tags" Target="../tags/tag241.xml"/><Relationship Id="rId11" Type="http://schemas.openxmlformats.org/officeDocument/2006/relationships/tags" Target="../tags/tag240.xml"/><Relationship Id="rId10" Type="http://schemas.openxmlformats.org/officeDocument/2006/relationships/tags" Target="../tags/tag239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4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4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4" Type="http://schemas.openxmlformats.org/officeDocument/2006/relationships/tags" Target="../tags/tag252.xml"/><Relationship Id="rId13" Type="http://schemas.openxmlformats.org/officeDocument/2006/relationships/tags" Target="../tags/tag251.xml"/><Relationship Id="rId12" Type="http://schemas.openxmlformats.org/officeDocument/2006/relationships/tags" Target="../tags/tag250.xml"/><Relationship Id="rId11" Type="http://schemas.openxmlformats.org/officeDocument/2006/relationships/tags" Target="../tags/tag249.xml"/><Relationship Id="rId10" Type="http://schemas.openxmlformats.org/officeDocument/2006/relationships/tags" Target="../tags/tag248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5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5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6" Type="http://schemas.openxmlformats.org/officeDocument/2006/relationships/tags" Target="../tags/tag263.xml"/><Relationship Id="rId15" Type="http://schemas.openxmlformats.org/officeDocument/2006/relationships/tags" Target="../tags/tag262.xml"/><Relationship Id="rId14" Type="http://schemas.openxmlformats.org/officeDocument/2006/relationships/tags" Target="../tags/tag261.xml"/><Relationship Id="rId13" Type="http://schemas.openxmlformats.org/officeDocument/2006/relationships/tags" Target="../tags/tag260.xml"/><Relationship Id="rId12" Type="http://schemas.openxmlformats.org/officeDocument/2006/relationships/tags" Target="../tags/tag259.xml"/><Relationship Id="rId11" Type="http://schemas.openxmlformats.org/officeDocument/2006/relationships/tags" Target="../tags/tag258.xml"/><Relationship Id="rId10" Type="http://schemas.openxmlformats.org/officeDocument/2006/relationships/tags" Target="../tags/tag257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26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6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3" Type="http://schemas.openxmlformats.org/officeDocument/2006/relationships/tags" Target="../tags/tag271.xml"/><Relationship Id="rId12" Type="http://schemas.openxmlformats.org/officeDocument/2006/relationships/tags" Target="../tags/tag270.xml"/><Relationship Id="rId11" Type="http://schemas.openxmlformats.org/officeDocument/2006/relationships/tags" Target="../tags/tag269.xml"/><Relationship Id="rId10" Type="http://schemas.openxmlformats.org/officeDocument/2006/relationships/tags" Target="../tags/tag268.xml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283.xml"/><Relationship Id="rId8" Type="http://schemas.openxmlformats.org/officeDocument/2006/relationships/tags" Target="../tags/tag282.xml"/><Relationship Id="rId7" Type="http://schemas.openxmlformats.org/officeDocument/2006/relationships/tags" Target="../tags/tag281.xml"/><Relationship Id="rId6" Type="http://schemas.openxmlformats.org/officeDocument/2006/relationships/tags" Target="../tags/tag280.xml"/><Relationship Id="rId5" Type="http://schemas.openxmlformats.org/officeDocument/2006/relationships/tags" Target="../tags/tag279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278.xml"/><Relationship Id="rId11" Type="http://schemas.openxmlformats.org/officeDocument/2006/relationships/tags" Target="../tags/tag285.xml"/><Relationship Id="rId10" Type="http://schemas.openxmlformats.org/officeDocument/2006/relationships/tags" Target="../tags/tag284.xml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9" Type="http://schemas.openxmlformats.org/officeDocument/2006/relationships/tags" Target="../tags/tag289.xml"/><Relationship Id="rId8" Type="http://schemas.openxmlformats.org/officeDocument/2006/relationships/tags" Target="../tags/tag28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8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86.xml"/><Relationship Id="rId12" Type="http://schemas.openxmlformats.org/officeDocument/2006/relationships/tags" Target="../tags/tag292.xml"/><Relationship Id="rId11" Type="http://schemas.openxmlformats.org/officeDocument/2006/relationships/tags" Target="../tags/tag291.xml"/><Relationship Id="rId10" Type="http://schemas.openxmlformats.org/officeDocument/2006/relationships/tags" Target="../tags/tag290.xml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tags" Target="../tags/tag297.xml"/><Relationship Id="rId7" Type="http://schemas.openxmlformats.org/officeDocument/2006/relationships/tags" Target="../tags/tag296.xml"/><Relationship Id="rId6" Type="http://schemas.openxmlformats.org/officeDocument/2006/relationships/tags" Target="../tags/tag295.xml"/><Relationship Id="rId5" Type="http://schemas.openxmlformats.org/officeDocument/2006/relationships/tags" Target="../tags/tag294.xml"/><Relationship Id="rId4" Type="http://schemas.openxmlformats.org/officeDocument/2006/relationships/image" Target="file:///C:\Users\1V994W2\PycharmProjects\PPT_Background_Generation/pic_temp/pic_half_down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293.xml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301.xml"/><Relationship Id="rId8" Type="http://schemas.openxmlformats.org/officeDocument/2006/relationships/tags" Target="../tags/tag30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9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98.xml"/><Relationship Id="rId13" Type="http://schemas.openxmlformats.org/officeDocument/2006/relationships/tags" Target="../tags/tag305.xml"/><Relationship Id="rId12" Type="http://schemas.openxmlformats.org/officeDocument/2006/relationships/tags" Target="../tags/tag304.xml"/><Relationship Id="rId11" Type="http://schemas.openxmlformats.org/officeDocument/2006/relationships/tags" Target="../tags/tag303.xml"/><Relationship Id="rId10" Type="http://schemas.openxmlformats.org/officeDocument/2006/relationships/tags" Target="../tags/tag302.xml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tags" Target="../tags/tag309.xml"/><Relationship Id="rId8" Type="http://schemas.openxmlformats.org/officeDocument/2006/relationships/tags" Target="../tags/tag30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0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06.xml"/><Relationship Id="rId15" Type="http://schemas.openxmlformats.org/officeDocument/2006/relationships/tags" Target="../tags/tag315.xml"/><Relationship Id="rId14" Type="http://schemas.openxmlformats.org/officeDocument/2006/relationships/tags" Target="../tags/tag314.xml"/><Relationship Id="rId13" Type="http://schemas.openxmlformats.org/officeDocument/2006/relationships/tags" Target="../tags/tag313.xml"/><Relationship Id="rId12" Type="http://schemas.openxmlformats.org/officeDocument/2006/relationships/tags" Target="../tags/tag312.xml"/><Relationship Id="rId11" Type="http://schemas.openxmlformats.org/officeDocument/2006/relationships/tags" Target="../tags/tag311.xml"/><Relationship Id="rId10" Type="http://schemas.openxmlformats.org/officeDocument/2006/relationships/tags" Target="../tags/tag310.xml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tags" Target="../tags/tag319.xml"/><Relationship Id="rId8" Type="http://schemas.openxmlformats.org/officeDocument/2006/relationships/tags" Target="../tags/tag31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17.xml"/><Relationship Id="rId4" Type="http://schemas.openxmlformats.org/officeDocument/2006/relationships/image" Target="file:///C:\Users\1V994W2\Documents\Tencent%20Files\574576071\FileRecv\&#25340;&#35013;&#32032;&#26448;\&#31616;&#32422;&#28385;&#29256;-28\\19\subject_holdleft_72,108,173_0_staid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316.xml"/><Relationship Id="rId11" Type="http://schemas.openxmlformats.org/officeDocument/2006/relationships/tags" Target="../tags/tag321.xml"/><Relationship Id="rId10" Type="http://schemas.openxmlformats.org/officeDocument/2006/relationships/tags" Target="../tags/tag320.xml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4" Type="http://schemas.openxmlformats.org/officeDocument/2006/relationships/tags" Target="../tags/tag324.xml"/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9" Type="http://schemas.openxmlformats.org/officeDocument/2006/relationships/tags" Target="../tags/tag328.xml"/><Relationship Id="rId8" Type="http://schemas.openxmlformats.org/officeDocument/2006/relationships/tags" Target="../tags/tag32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2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25.xml"/><Relationship Id="rId13" Type="http://schemas.openxmlformats.org/officeDocument/2006/relationships/tags" Target="../tags/tag332.xml"/><Relationship Id="rId12" Type="http://schemas.openxmlformats.org/officeDocument/2006/relationships/tags" Target="../tags/tag331.xml"/><Relationship Id="rId11" Type="http://schemas.openxmlformats.org/officeDocument/2006/relationships/tags" Target="../tags/tag330.xml"/><Relationship Id="rId10" Type="http://schemas.openxmlformats.org/officeDocument/2006/relationships/tags" Target="../tags/tag329.xml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9" Type="http://schemas.openxmlformats.org/officeDocument/2006/relationships/tags" Target="../tags/tag336.xml"/><Relationship Id="rId8" Type="http://schemas.openxmlformats.org/officeDocument/2006/relationships/tags" Target="../tags/tag33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3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33.xml"/><Relationship Id="rId12" Type="http://schemas.openxmlformats.org/officeDocument/2006/relationships/tags" Target="../tags/tag339.xml"/><Relationship Id="rId11" Type="http://schemas.openxmlformats.org/officeDocument/2006/relationships/tags" Target="../tags/tag338.xml"/><Relationship Id="rId10" Type="http://schemas.openxmlformats.org/officeDocument/2006/relationships/tags" Target="../tags/tag337.xml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9" Type="http://schemas.openxmlformats.org/officeDocument/2006/relationships/tags" Target="../tags/tag343.xml"/><Relationship Id="rId8" Type="http://schemas.openxmlformats.org/officeDocument/2006/relationships/tags" Target="../tags/tag34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4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40.xml"/><Relationship Id="rId11" Type="http://schemas.openxmlformats.org/officeDocument/2006/relationships/tags" Target="../tags/tag345.xml"/><Relationship Id="rId10" Type="http://schemas.openxmlformats.org/officeDocument/2006/relationships/tags" Target="../tags/tag344.xml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9" Type="http://schemas.openxmlformats.org/officeDocument/2006/relationships/tags" Target="../tags/tag351.xml"/><Relationship Id="rId8" Type="http://schemas.openxmlformats.org/officeDocument/2006/relationships/tags" Target="../tags/tag350.xml"/><Relationship Id="rId7" Type="http://schemas.openxmlformats.org/officeDocument/2006/relationships/tags" Target="../tags/tag349.xml"/><Relationship Id="rId6" Type="http://schemas.openxmlformats.org/officeDocument/2006/relationships/tags" Target="../tags/tag348.xml"/><Relationship Id="rId5" Type="http://schemas.openxmlformats.org/officeDocument/2006/relationships/tags" Target="../tags/tag347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346.xml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9" Type="http://schemas.openxmlformats.org/officeDocument/2006/relationships/tags" Target="../tags/tag355.xml"/><Relationship Id="rId8" Type="http://schemas.openxmlformats.org/officeDocument/2006/relationships/tags" Target="../tags/tag35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5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52.xml"/><Relationship Id="rId11" Type="http://schemas.openxmlformats.org/officeDocument/2006/relationships/tags" Target="../tags/tag357.xml"/><Relationship Id="rId10" Type="http://schemas.openxmlformats.org/officeDocument/2006/relationships/tags" Target="../tags/tag356.xml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9" Type="http://schemas.openxmlformats.org/officeDocument/2006/relationships/tags" Target="../tags/tag36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36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359.xml"/><Relationship Id="rId2" Type="http://schemas.openxmlformats.org/officeDocument/2006/relationships/tags" Target="../tags/tag358.xml"/><Relationship Id="rId13" Type="http://schemas.openxmlformats.org/officeDocument/2006/relationships/tags" Target="../tags/tag365.xml"/><Relationship Id="rId12" Type="http://schemas.openxmlformats.org/officeDocument/2006/relationships/tags" Target="../tags/tag364.xml"/><Relationship Id="rId11" Type="http://schemas.openxmlformats.org/officeDocument/2006/relationships/tags" Target="../tags/tag363.xml"/><Relationship Id="rId10" Type="http://schemas.openxmlformats.org/officeDocument/2006/relationships/tags" Target="../tags/tag362.xml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9" Type="http://schemas.openxmlformats.org/officeDocument/2006/relationships/tags" Target="../tags/tag371.xml"/><Relationship Id="rId8" Type="http://schemas.openxmlformats.org/officeDocument/2006/relationships/tags" Target="../tags/tag370.xml"/><Relationship Id="rId7" Type="http://schemas.openxmlformats.org/officeDocument/2006/relationships/tags" Target="../tags/tag369.xml"/><Relationship Id="rId6" Type="http://schemas.openxmlformats.org/officeDocument/2006/relationships/tags" Target="../tags/tag36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367.xml"/><Relationship Id="rId2" Type="http://schemas.openxmlformats.org/officeDocument/2006/relationships/tags" Target="../tags/tag366.xml"/><Relationship Id="rId11" Type="http://schemas.openxmlformats.org/officeDocument/2006/relationships/tags" Target="../tags/tag373.xml"/><Relationship Id="rId10" Type="http://schemas.openxmlformats.org/officeDocument/2006/relationships/tags" Target="../tags/tag372.xml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9" Type="http://schemas.openxmlformats.org/officeDocument/2006/relationships/tags" Target="../tags/tag37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37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375.xml"/><Relationship Id="rId2" Type="http://schemas.openxmlformats.org/officeDocument/2006/relationships/tags" Target="../tags/tag374.xml"/><Relationship Id="rId14" Type="http://schemas.openxmlformats.org/officeDocument/2006/relationships/tags" Target="../tags/tag382.xml"/><Relationship Id="rId13" Type="http://schemas.openxmlformats.org/officeDocument/2006/relationships/tags" Target="../tags/tag381.xml"/><Relationship Id="rId12" Type="http://schemas.openxmlformats.org/officeDocument/2006/relationships/tags" Target="../tags/tag380.xml"/><Relationship Id="rId11" Type="http://schemas.openxmlformats.org/officeDocument/2006/relationships/tags" Target="../tags/tag379.xml"/><Relationship Id="rId10" Type="http://schemas.openxmlformats.org/officeDocument/2006/relationships/tags" Target="../tags/tag378.xml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9" Type="http://schemas.openxmlformats.org/officeDocument/2006/relationships/tags" Target="../tags/tag38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38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384.xml"/><Relationship Id="rId2" Type="http://schemas.openxmlformats.org/officeDocument/2006/relationships/tags" Target="../tags/tag383.xml"/><Relationship Id="rId14" Type="http://schemas.openxmlformats.org/officeDocument/2006/relationships/tags" Target="../tags/tag391.xml"/><Relationship Id="rId13" Type="http://schemas.openxmlformats.org/officeDocument/2006/relationships/tags" Target="../tags/tag390.xml"/><Relationship Id="rId12" Type="http://schemas.openxmlformats.org/officeDocument/2006/relationships/tags" Target="../tags/tag389.xml"/><Relationship Id="rId11" Type="http://schemas.openxmlformats.org/officeDocument/2006/relationships/tags" Target="../tags/tag388.xml"/><Relationship Id="rId10" Type="http://schemas.openxmlformats.org/officeDocument/2006/relationships/tags" Target="../tags/tag387.xml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9" Type="http://schemas.openxmlformats.org/officeDocument/2006/relationships/tags" Target="../tags/tag39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39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393.xml"/><Relationship Id="rId2" Type="http://schemas.openxmlformats.org/officeDocument/2006/relationships/tags" Target="../tags/tag392.xml"/><Relationship Id="rId16" Type="http://schemas.openxmlformats.org/officeDocument/2006/relationships/tags" Target="../tags/tag402.xml"/><Relationship Id="rId15" Type="http://schemas.openxmlformats.org/officeDocument/2006/relationships/tags" Target="../tags/tag401.xml"/><Relationship Id="rId14" Type="http://schemas.openxmlformats.org/officeDocument/2006/relationships/tags" Target="../tags/tag400.xml"/><Relationship Id="rId13" Type="http://schemas.openxmlformats.org/officeDocument/2006/relationships/tags" Target="../tags/tag399.xml"/><Relationship Id="rId12" Type="http://schemas.openxmlformats.org/officeDocument/2006/relationships/tags" Target="../tags/tag398.xml"/><Relationship Id="rId11" Type="http://schemas.openxmlformats.org/officeDocument/2006/relationships/tags" Target="../tags/tag397.xml"/><Relationship Id="rId10" Type="http://schemas.openxmlformats.org/officeDocument/2006/relationships/tags" Target="../tags/tag396.xml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9" Type="http://schemas.openxmlformats.org/officeDocument/2006/relationships/tags" Target="../tags/tag40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405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404.xml"/><Relationship Id="rId2" Type="http://schemas.openxmlformats.org/officeDocument/2006/relationships/tags" Target="../tags/tag403.xml"/><Relationship Id="rId13" Type="http://schemas.openxmlformats.org/officeDocument/2006/relationships/tags" Target="../tags/tag410.xml"/><Relationship Id="rId12" Type="http://schemas.openxmlformats.org/officeDocument/2006/relationships/tags" Target="../tags/tag409.xml"/><Relationship Id="rId11" Type="http://schemas.openxmlformats.org/officeDocument/2006/relationships/tags" Target="../tags/tag408.xml"/><Relationship Id="rId10" Type="http://schemas.openxmlformats.org/officeDocument/2006/relationships/tags" Target="../tags/tag407.xml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9900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 hasCustomPrompt="1"/>
            <p:custDataLst>
              <p:tags r:id="rId8"/>
            </p:custDataLst>
          </p:nvPr>
        </p:nvSpPr>
        <p:spPr>
          <a:xfrm>
            <a:off x="6383655" y="4463072"/>
            <a:ext cx="1755775" cy="408940"/>
          </a:xfrm>
          <a:prstGeom prst="rect">
            <a:avLst/>
          </a:prstGeom>
        </p:spPr>
        <p:txBody>
          <a:bodyPr vert="horz" wrap="square" lIns="90170" tIns="46990" rIns="90170" bIns="4699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9"/>
            </p:custDataLst>
          </p:nvPr>
        </p:nvSpPr>
        <p:spPr>
          <a:xfrm>
            <a:off x="6383655" y="4985042"/>
            <a:ext cx="1755775" cy="408940"/>
          </a:xfrm>
          <a:prstGeom prst="rect">
            <a:avLst/>
          </a:prstGeom>
        </p:spPr>
        <p:txBody>
          <a:bodyPr vert="horz" wrap="square" lIns="90170" tIns="46990" rIns="90170" bIns="4699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0"/>
            </p:custDataLst>
          </p:nvPr>
        </p:nvSpPr>
        <p:spPr>
          <a:xfrm>
            <a:off x="6384000" y="2315410"/>
            <a:ext cx="4825365" cy="970915"/>
          </a:xfrm>
        </p:spPr>
        <p:txBody>
          <a:bodyPr vert="horz" wrap="square" lIns="90170" tIns="46990" rIns="9017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1"/>
            </p:custDataLst>
          </p:nvPr>
        </p:nvSpPr>
        <p:spPr>
          <a:xfrm>
            <a:off x="6383655" y="3380740"/>
            <a:ext cx="4826000" cy="480060"/>
          </a:xfrm>
        </p:spPr>
        <p:txBody>
          <a:bodyPr vert="horz" wrap="square" lIns="90170" tIns="0" rIns="90170" bIns="4699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756317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3629977" y="2610167"/>
            <a:ext cx="4932045" cy="1637665"/>
          </a:xfrm>
        </p:spPr>
        <p:txBody>
          <a:bodyPr vert="horz" wrap="square" lIns="90170" tIns="46990" rIns="90170" bIns="4699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Font typeface="Arial" panose="020B0604020202020204" pitchFamily="34" charset="0"/>
              <a:buNone/>
              <a:defRPr sz="8000" b="0" spc="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7498080" y="1532178"/>
            <a:ext cx="4389120" cy="379364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4393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6609080" y="3608705"/>
            <a:ext cx="1921510" cy="483870"/>
          </a:xfrm>
        </p:spPr>
        <p:txBody>
          <a:bodyPr vert="horz" wrap="square" lIns="90170" tIns="46990" rIns="90170" bIns="46990" anchor="t" anchorCtr="0">
            <a:noAutofit/>
          </a:bodyPr>
          <a:lstStyle>
            <a:lvl1pPr marL="457200" marR="0" indent="-45720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400" b="0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6609298" y="2301157"/>
            <a:ext cx="4572036" cy="1172210"/>
          </a:xfrm>
        </p:spPr>
        <p:txBody>
          <a:bodyPr vert="horz" wrap="square" lIns="90170" tIns="46990" rIns="9017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34393"/>
            <a:ext cx="720090" cy="623607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4393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454883"/>
            <a:ext cx="1620202" cy="140311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4883"/>
            <a:ext cx="1620202" cy="140311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9900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 hasCustomPrompt="1"/>
            <p:custDataLst>
              <p:tags r:id="rId8"/>
            </p:custDataLst>
          </p:nvPr>
        </p:nvSpPr>
        <p:spPr>
          <a:xfrm>
            <a:off x="6383655" y="4463072"/>
            <a:ext cx="1755775" cy="408940"/>
          </a:xfrm>
          <a:prstGeom prst="rect">
            <a:avLst/>
          </a:prstGeom>
        </p:spPr>
        <p:txBody>
          <a:bodyPr vert="horz" wrap="square" lIns="90170" tIns="46990" rIns="90170" bIns="4699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9"/>
            </p:custDataLst>
          </p:nvPr>
        </p:nvSpPr>
        <p:spPr>
          <a:xfrm>
            <a:off x="6383655" y="4985042"/>
            <a:ext cx="1755775" cy="408940"/>
          </a:xfrm>
          <a:prstGeom prst="rect">
            <a:avLst/>
          </a:prstGeom>
        </p:spPr>
        <p:txBody>
          <a:bodyPr vert="horz" wrap="square" lIns="90170" tIns="46990" rIns="90170" bIns="4699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0"/>
            </p:custDataLst>
          </p:nvPr>
        </p:nvSpPr>
        <p:spPr>
          <a:xfrm>
            <a:off x="6384000" y="2315410"/>
            <a:ext cx="4825365" cy="970915"/>
          </a:xfrm>
        </p:spPr>
        <p:txBody>
          <a:bodyPr vert="horz" wrap="square" lIns="90170" tIns="46990" rIns="9017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1"/>
            </p:custDataLst>
          </p:nvPr>
        </p:nvSpPr>
        <p:spPr>
          <a:xfrm>
            <a:off x="6383655" y="3380740"/>
            <a:ext cx="4826000" cy="480060"/>
          </a:xfrm>
        </p:spPr>
        <p:txBody>
          <a:bodyPr vert="horz" wrap="square" lIns="90170" tIns="0" rIns="90170" bIns="4699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756317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3629977" y="2610167"/>
            <a:ext cx="4932045" cy="1637665"/>
          </a:xfrm>
        </p:spPr>
        <p:txBody>
          <a:bodyPr vert="horz" wrap="square" lIns="90170" tIns="46990" rIns="90170" bIns="4699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Font typeface="Arial" panose="020B0604020202020204" pitchFamily="34" charset="0"/>
              <a:buNone/>
              <a:defRPr sz="8000" b="0" spc="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7498080" y="1532178"/>
            <a:ext cx="4389120" cy="379364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4393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图片 7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pic>
        <p:nvPicPr>
          <p:cNvPr id="79" name="图片 78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6609080" y="3608705"/>
            <a:ext cx="1921510" cy="483870"/>
          </a:xfrm>
        </p:spPr>
        <p:txBody>
          <a:bodyPr vert="horz" wrap="square" lIns="90170" tIns="46990" rIns="90170" bIns="46990" anchor="t" anchorCtr="0">
            <a:noAutofit/>
          </a:bodyPr>
          <a:lstStyle>
            <a:lvl1pPr marL="457200" marR="0" indent="-45720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400" b="0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6609298" y="2301157"/>
            <a:ext cx="4572036" cy="1172210"/>
          </a:xfrm>
        </p:spPr>
        <p:txBody>
          <a:bodyPr vert="horz" wrap="square" lIns="90170" tIns="46990" rIns="9017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34393"/>
            <a:ext cx="720090" cy="623607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4393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454883"/>
            <a:ext cx="1620202" cy="140311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4883"/>
            <a:ext cx="1620202" cy="140311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9900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 hasCustomPrompt="1"/>
            <p:custDataLst>
              <p:tags r:id="rId8"/>
            </p:custDataLst>
          </p:nvPr>
        </p:nvSpPr>
        <p:spPr>
          <a:xfrm>
            <a:off x="6383655" y="4463072"/>
            <a:ext cx="1755775" cy="408940"/>
          </a:xfrm>
          <a:prstGeom prst="rect">
            <a:avLst/>
          </a:prstGeom>
        </p:spPr>
        <p:txBody>
          <a:bodyPr vert="horz" wrap="square" lIns="90170" tIns="46990" rIns="90170" bIns="4699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9"/>
            </p:custDataLst>
          </p:nvPr>
        </p:nvSpPr>
        <p:spPr>
          <a:xfrm>
            <a:off x="6383655" y="4985042"/>
            <a:ext cx="1755775" cy="408940"/>
          </a:xfrm>
          <a:prstGeom prst="rect">
            <a:avLst/>
          </a:prstGeom>
        </p:spPr>
        <p:txBody>
          <a:bodyPr vert="horz" wrap="square" lIns="90170" tIns="46990" rIns="90170" bIns="4699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0"/>
            </p:custDataLst>
          </p:nvPr>
        </p:nvSpPr>
        <p:spPr>
          <a:xfrm>
            <a:off x="6384000" y="2315410"/>
            <a:ext cx="4825365" cy="970915"/>
          </a:xfrm>
        </p:spPr>
        <p:txBody>
          <a:bodyPr vert="horz" wrap="square" lIns="90170" tIns="46990" rIns="9017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1"/>
            </p:custDataLst>
          </p:nvPr>
        </p:nvSpPr>
        <p:spPr>
          <a:xfrm>
            <a:off x="6383655" y="3380740"/>
            <a:ext cx="4826000" cy="480060"/>
          </a:xfrm>
        </p:spPr>
        <p:txBody>
          <a:bodyPr vert="horz" wrap="square" lIns="90170" tIns="0" rIns="90170" bIns="4699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712796" y="3949185"/>
            <a:ext cx="775136" cy="358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" dirty="0">
                <a:solidFill>
                  <a:srgbClr val="F6E2E3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35" dirty="0">
                <a:solidFill>
                  <a:srgbClr val="F6E2E3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35" dirty="0">
                <a:solidFill>
                  <a:srgbClr val="F6E2E3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35" dirty="0">
                <a:solidFill>
                  <a:srgbClr val="F6E2E3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35" dirty="0">
                <a:solidFill>
                  <a:srgbClr val="F6E2E3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35" dirty="0">
                <a:solidFill>
                  <a:srgbClr val="F6E2E3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35" dirty="0">
                <a:solidFill>
                  <a:srgbClr val="F6E2E3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35" dirty="0">
              <a:solidFill>
                <a:srgbClr val="F6E2E3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35" dirty="0">
                <a:solidFill>
                  <a:srgbClr val="F6E2E3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35" dirty="0">
                <a:solidFill>
                  <a:srgbClr val="F6E2E3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35" dirty="0">
                <a:solidFill>
                  <a:srgbClr val="F6E2E3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35" dirty="0">
                <a:solidFill>
                  <a:srgbClr val="F6E2E3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35" dirty="0">
                <a:solidFill>
                  <a:srgbClr val="F6E2E3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35" dirty="0">
                <a:solidFill>
                  <a:srgbClr val="F6E2E3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35" dirty="0">
              <a:solidFill>
                <a:srgbClr val="F6E2E3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35" dirty="0">
                <a:solidFill>
                  <a:srgbClr val="F6E2E3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35" dirty="0">
                <a:solidFill>
                  <a:srgbClr val="F6E2E3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35" dirty="0">
                <a:solidFill>
                  <a:srgbClr val="F6E2E3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35" dirty="0">
                <a:solidFill>
                  <a:srgbClr val="F6E2E3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35" dirty="0">
                <a:solidFill>
                  <a:srgbClr val="F6E2E3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35" dirty="0">
              <a:solidFill>
                <a:srgbClr val="F6E2E3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35" dirty="0">
                <a:solidFill>
                  <a:srgbClr val="F6E2E3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35" dirty="0">
                <a:solidFill>
                  <a:srgbClr val="F6E2E3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35" dirty="0">
                <a:solidFill>
                  <a:srgbClr val="F6E2E3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35" dirty="0">
                <a:solidFill>
                  <a:srgbClr val="F6E2E3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35" dirty="0">
                <a:solidFill>
                  <a:srgbClr val="F6E2E3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35" dirty="0">
                <a:solidFill>
                  <a:srgbClr val="F6E2E3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35" dirty="0">
              <a:solidFill>
                <a:srgbClr val="F6E2E3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35" dirty="0">
                <a:solidFill>
                  <a:srgbClr val="F6E2E3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35" dirty="0">
                <a:solidFill>
                  <a:srgbClr val="F6E2E3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35" dirty="0">
                <a:solidFill>
                  <a:srgbClr val="F6E2E3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35" dirty="0">
                <a:solidFill>
                  <a:srgbClr val="F6E2E3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35" dirty="0">
                <a:solidFill>
                  <a:srgbClr val="F6E2E3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35" dirty="0">
              <a:solidFill>
                <a:srgbClr val="F6E2E3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35" dirty="0">
                <a:solidFill>
                  <a:srgbClr val="F6E2E3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35" dirty="0">
                <a:solidFill>
                  <a:srgbClr val="F6E2E3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35" dirty="0">
                <a:solidFill>
                  <a:srgbClr val="F6E2E3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35" dirty="0">
                <a:solidFill>
                  <a:srgbClr val="F6E2E3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35" dirty="0">
                <a:solidFill>
                  <a:srgbClr val="F6E2E3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35" dirty="0">
                <a:solidFill>
                  <a:srgbClr val="F6E2E3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35" dirty="0">
              <a:solidFill>
                <a:srgbClr val="F6E2E3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35" dirty="0">
                <a:solidFill>
                  <a:srgbClr val="F6E2E3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35" dirty="0">
                <a:solidFill>
                  <a:srgbClr val="F6E2E3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35" dirty="0">
                <a:solidFill>
                  <a:srgbClr val="F6E2E3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35" dirty="0">
                <a:solidFill>
                  <a:srgbClr val="F6E2E3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35" dirty="0">
                <a:solidFill>
                  <a:srgbClr val="F6E2E3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35" dirty="0">
                <a:solidFill>
                  <a:srgbClr val="F6E2E3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35" dirty="0">
                <a:solidFill>
                  <a:srgbClr val="F6E2E3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35" dirty="0">
                <a:solidFill>
                  <a:srgbClr val="F6E2E3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35" dirty="0">
              <a:solidFill>
                <a:srgbClr val="F6E2E3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35" dirty="0">
                <a:solidFill>
                  <a:srgbClr val="F6E2E3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35" dirty="0">
                <a:solidFill>
                  <a:srgbClr val="F6E2E3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35" dirty="0">
                <a:solidFill>
                  <a:srgbClr val="F6E2E3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35" dirty="0">
                <a:solidFill>
                  <a:srgbClr val="F6E2E3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35" dirty="0">
                <a:solidFill>
                  <a:srgbClr val="F6E2E3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35" dirty="0">
                <a:solidFill>
                  <a:srgbClr val="F6E2E3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35" dirty="0">
                <a:solidFill>
                  <a:srgbClr val="F6E2E3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35" dirty="0">
                <a:solidFill>
                  <a:srgbClr val="F6E2E3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35" dirty="0">
              <a:solidFill>
                <a:srgbClr val="F6E2E3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35" dirty="0">
                <a:solidFill>
                  <a:srgbClr val="F6E2E3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35" dirty="0">
              <a:solidFill>
                <a:srgbClr val="F6E2E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756317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3629977" y="2610167"/>
            <a:ext cx="4932045" cy="1637665"/>
          </a:xfrm>
        </p:spPr>
        <p:txBody>
          <a:bodyPr vert="horz" wrap="square" lIns="90170" tIns="46990" rIns="90170" bIns="4699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Font typeface="Arial" panose="020B0604020202020204" pitchFamily="34" charset="0"/>
              <a:buNone/>
              <a:defRPr sz="8000" b="0" spc="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7498080" y="1532178"/>
            <a:ext cx="4389120" cy="379364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4393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6609080" y="3608705"/>
            <a:ext cx="1921510" cy="483870"/>
          </a:xfrm>
        </p:spPr>
        <p:txBody>
          <a:bodyPr vert="horz" wrap="square" lIns="90170" tIns="46990" rIns="90170" bIns="46990" anchor="t" anchorCtr="0">
            <a:noAutofit/>
          </a:bodyPr>
          <a:lstStyle>
            <a:lvl1pPr marL="457200" marR="0" indent="-45720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400" b="0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6609298" y="2301157"/>
            <a:ext cx="4572036" cy="1172210"/>
          </a:xfrm>
        </p:spPr>
        <p:txBody>
          <a:bodyPr vert="horz" wrap="square" lIns="90170" tIns="46990" rIns="9017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34393"/>
            <a:ext cx="720090" cy="623607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4393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454883"/>
            <a:ext cx="1620202" cy="140311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4883"/>
            <a:ext cx="1620202" cy="140311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39.xml"/><Relationship Id="rId23" Type="http://schemas.openxmlformats.org/officeDocument/2006/relationships/tags" Target="../tags/tag138.xml"/><Relationship Id="rId22" Type="http://schemas.openxmlformats.org/officeDocument/2006/relationships/tags" Target="../tags/tag137.xml"/><Relationship Id="rId21" Type="http://schemas.openxmlformats.org/officeDocument/2006/relationships/tags" Target="../tags/tag136.xml"/><Relationship Id="rId20" Type="http://schemas.openxmlformats.org/officeDocument/2006/relationships/tags" Target="../tags/tag135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34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277.xml"/><Relationship Id="rId23" Type="http://schemas.openxmlformats.org/officeDocument/2006/relationships/tags" Target="../tags/tag276.xml"/><Relationship Id="rId22" Type="http://schemas.openxmlformats.org/officeDocument/2006/relationships/tags" Target="../tags/tag275.xml"/><Relationship Id="rId21" Type="http://schemas.openxmlformats.org/officeDocument/2006/relationships/tags" Target="../tags/tag274.xml"/><Relationship Id="rId20" Type="http://schemas.openxmlformats.org/officeDocument/2006/relationships/tags" Target="../tags/tag273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272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0.xml"/><Relationship Id="rId25" Type="http://schemas.openxmlformats.org/officeDocument/2006/relationships/theme" Target="../theme/theme4.xml"/><Relationship Id="rId24" Type="http://schemas.openxmlformats.org/officeDocument/2006/relationships/tags" Target="../tags/tag416.xml"/><Relationship Id="rId23" Type="http://schemas.openxmlformats.org/officeDocument/2006/relationships/tags" Target="../tags/tag415.xml"/><Relationship Id="rId22" Type="http://schemas.openxmlformats.org/officeDocument/2006/relationships/tags" Target="../tags/tag414.xml"/><Relationship Id="rId21" Type="http://schemas.openxmlformats.org/officeDocument/2006/relationships/tags" Target="../tags/tag413.xml"/><Relationship Id="rId20" Type="http://schemas.openxmlformats.org/officeDocument/2006/relationships/tags" Target="../tags/tag412.xml"/><Relationship Id="rId2" Type="http://schemas.openxmlformats.org/officeDocument/2006/relationships/slideLayout" Target="../slideLayouts/slideLayout49.xml"/><Relationship Id="rId19" Type="http://schemas.openxmlformats.org/officeDocument/2006/relationships/tags" Target="../tags/tag411.xml"/><Relationship Id="rId18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2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19.xml"/><Relationship Id="rId3" Type="http://schemas.openxmlformats.org/officeDocument/2006/relationships/tags" Target="../tags/tag418.xml"/><Relationship Id="rId2" Type="http://schemas.openxmlformats.org/officeDocument/2006/relationships/image" Target="../media/image7.png"/><Relationship Id="rId1" Type="http://schemas.openxmlformats.org/officeDocument/2006/relationships/tags" Target="../tags/tag41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.xml"/><Relationship Id="rId8" Type="http://schemas.openxmlformats.org/officeDocument/2006/relationships/tags" Target="../tags/tag446.xml"/><Relationship Id="rId7" Type="http://schemas.openxmlformats.org/officeDocument/2006/relationships/image" Target="../media/image16.png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445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10.xml"/><Relationship Id="rId1" Type="http://schemas.openxmlformats.org/officeDocument/2006/relationships/tags" Target="../tags/tag44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.xml"/><Relationship Id="rId8" Type="http://schemas.openxmlformats.org/officeDocument/2006/relationships/tags" Target="../tags/tag449.xml"/><Relationship Id="rId7" Type="http://schemas.openxmlformats.org/officeDocument/2006/relationships/image" Target="../media/image17.png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448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11.xml"/><Relationship Id="rId1" Type="http://schemas.openxmlformats.org/officeDocument/2006/relationships/tags" Target="../tags/tag44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.xml"/><Relationship Id="rId8" Type="http://schemas.openxmlformats.org/officeDocument/2006/relationships/tags" Target="../tags/tag452.xml"/><Relationship Id="rId7" Type="http://schemas.openxmlformats.org/officeDocument/2006/relationships/image" Target="../media/image18.png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451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12.xml"/><Relationship Id="rId1" Type="http://schemas.openxmlformats.org/officeDocument/2006/relationships/tags" Target="../tags/tag450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58.xml"/><Relationship Id="rId4" Type="http://schemas.openxmlformats.org/officeDocument/2006/relationships/tags" Target="../tags/tag455.xml"/><Relationship Id="rId3" Type="http://schemas.openxmlformats.org/officeDocument/2006/relationships/tags" Target="../tags/tag454.xml"/><Relationship Id="rId2" Type="http://schemas.openxmlformats.org/officeDocument/2006/relationships/image" Target="../media/image7.png"/><Relationship Id="rId1" Type="http://schemas.openxmlformats.org/officeDocument/2006/relationships/tags" Target="../tags/tag45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.xml"/><Relationship Id="rId8" Type="http://schemas.openxmlformats.org/officeDocument/2006/relationships/tags" Target="../tags/tag422.xml"/><Relationship Id="rId7" Type="http://schemas.openxmlformats.org/officeDocument/2006/relationships/image" Target="../media/image8.png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421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2.xml"/><Relationship Id="rId1" Type="http://schemas.openxmlformats.org/officeDocument/2006/relationships/tags" Target="../tags/tag420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.xml"/><Relationship Id="rId8" Type="http://schemas.openxmlformats.org/officeDocument/2006/relationships/tags" Target="../tags/tag425.xml"/><Relationship Id="rId7" Type="http://schemas.openxmlformats.org/officeDocument/2006/relationships/image" Target="../media/image9.png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424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3.xml"/><Relationship Id="rId1" Type="http://schemas.openxmlformats.org/officeDocument/2006/relationships/tags" Target="../tags/tag42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.xml"/><Relationship Id="rId8" Type="http://schemas.openxmlformats.org/officeDocument/2006/relationships/tags" Target="../tags/tag428.xml"/><Relationship Id="rId7" Type="http://schemas.openxmlformats.org/officeDocument/2006/relationships/image" Target="../media/image10.png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427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4.xml"/><Relationship Id="rId1" Type="http://schemas.openxmlformats.org/officeDocument/2006/relationships/tags" Target="../tags/tag42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.xml"/><Relationship Id="rId8" Type="http://schemas.openxmlformats.org/officeDocument/2006/relationships/tags" Target="../tags/tag431.xml"/><Relationship Id="rId7" Type="http://schemas.openxmlformats.org/officeDocument/2006/relationships/image" Target="../media/image11.png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430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5.xml"/><Relationship Id="rId1" Type="http://schemas.openxmlformats.org/officeDocument/2006/relationships/tags" Target="../tags/tag42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.xml"/><Relationship Id="rId8" Type="http://schemas.openxmlformats.org/officeDocument/2006/relationships/tags" Target="../tags/tag434.xml"/><Relationship Id="rId7" Type="http://schemas.openxmlformats.org/officeDocument/2006/relationships/image" Target="../media/image12.png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433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6.xml"/><Relationship Id="rId1" Type="http://schemas.openxmlformats.org/officeDocument/2006/relationships/tags" Target="../tags/tag43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.xml"/><Relationship Id="rId8" Type="http://schemas.openxmlformats.org/officeDocument/2006/relationships/tags" Target="../tags/tag437.xml"/><Relationship Id="rId7" Type="http://schemas.openxmlformats.org/officeDocument/2006/relationships/image" Target="../media/image13.png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436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7.xml"/><Relationship Id="rId1" Type="http://schemas.openxmlformats.org/officeDocument/2006/relationships/tags" Target="../tags/tag43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.xml"/><Relationship Id="rId8" Type="http://schemas.openxmlformats.org/officeDocument/2006/relationships/tags" Target="../tags/tag440.xml"/><Relationship Id="rId7" Type="http://schemas.openxmlformats.org/officeDocument/2006/relationships/image" Target="../media/image14.png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439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8.xml"/><Relationship Id="rId1" Type="http://schemas.openxmlformats.org/officeDocument/2006/relationships/tags" Target="../tags/tag43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.xml"/><Relationship Id="rId8" Type="http://schemas.openxmlformats.org/officeDocument/2006/relationships/tags" Target="../tags/tag443.xml"/><Relationship Id="rId7" Type="http://schemas.openxmlformats.org/officeDocument/2006/relationships/image" Target="../media/image15.png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442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9.xml"/><Relationship Id="rId1" Type="http://schemas.openxmlformats.org/officeDocument/2006/relationships/tags" Target="../tags/tag4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screen"/>
          <a:srcRect l="12695" t="13963" r="15432" b="9410"/>
          <a:stretch>
            <a:fillRect/>
          </a:stretch>
        </p:blipFill>
        <p:spPr>
          <a:xfrm rot="5400000">
            <a:off x="3955063" y="-296574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副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978150" y="2578735"/>
            <a:ext cx="6644640" cy="921385"/>
          </a:xfrm>
          <a:prstGeom prst="rect">
            <a:avLst/>
          </a:prstGeom>
        </p:spPr>
        <p:txBody>
          <a:bodyPr vert="horz" wrap="square" lIns="90170" tIns="0" rIns="90170" bIns="4699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10000"/>
              </a:lnSpc>
              <a:buNone/>
            </a:pPr>
            <a:r>
              <a:rPr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思维导图</a:t>
            </a:r>
            <a:endParaRPr sz="4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13" name="图片 12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890" y="623570"/>
            <a:ext cx="10238740" cy="550862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13" name="图片 12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015" y="788035"/>
            <a:ext cx="11032490" cy="529145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13" name="图片 12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445" y="1339850"/>
            <a:ext cx="11167110" cy="417830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screen"/>
          <a:srcRect l="12695" t="13963" r="15432" b="9410"/>
          <a:stretch>
            <a:fillRect/>
          </a:stretch>
        </p:blipFill>
        <p:spPr>
          <a:xfrm rot="5400000">
            <a:off x="3955063" y="-296574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824095" y="2203450"/>
            <a:ext cx="3193415" cy="2174240"/>
          </a:xfrm>
          <a:prstGeom prst="rect">
            <a:avLst/>
          </a:prstGeom>
        </p:spPr>
        <p:txBody>
          <a:bodyPr vert="horz" wrap="square" lIns="90170" tIns="46990" rIns="90170" bIns="0" rtlCol="0"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u="none" strike="noStrike" kern="1200" cap="none" spc="7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5400" dirty="0">
                <a:solidFill>
                  <a:schemeClr val="accent1"/>
                </a:solidFill>
              </a:rPr>
              <a:t>感    谢</a:t>
            </a:r>
            <a:endParaRPr lang="zh-CN" altLang="en-US" sz="5400" dirty="0">
              <a:solidFill>
                <a:schemeClr val="accent1"/>
              </a:solidFill>
            </a:endParaRPr>
          </a:p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5400" dirty="0">
                <a:solidFill>
                  <a:schemeClr val="accent1"/>
                </a:solidFill>
              </a:rPr>
              <a:t>观    看</a:t>
            </a:r>
            <a:endParaRPr lang="zh-CN" altLang="en-US" sz="5400" dirty="0">
              <a:solidFill>
                <a:schemeClr val="accent1"/>
              </a:solidFill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13" name="图片 12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480" y="1172210"/>
            <a:ext cx="12018010" cy="395986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13" name="图片 12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7590" y="282575"/>
            <a:ext cx="8846185" cy="629348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13" name="图片 12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230" y="1712595"/>
            <a:ext cx="11431905" cy="252285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13" name="图片 12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" y="1224915"/>
            <a:ext cx="11735435" cy="426021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13" name="图片 12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3005" y="704215"/>
            <a:ext cx="10608945" cy="531685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13" name="图片 12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260" y="389255"/>
            <a:ext cx="11299190" cy="646874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13" name="图片 12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645" y="475615"/>
            <a:ext cx="11009630" cy="604901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13" name="图片 12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7250" y="151130"/>
            <a:ext cx="7647940" cy="655637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59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59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359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5、19、22、23、24、25、26、29、34、39、42、43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4d711093-0014-4e8e-802d-7ecdea1c41a9}"/>
  <p:tag name="KSO_WM_UNIT_TYPE" val="i"/>
</p:tagLst>
</file>

<file path=ppt/tags/tag1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9079294f-777a-4c2f-9f45-fba4593b6a35}"/>
  <p:tag name="KSO_WM_UNIT_TYPE" val="i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9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7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5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4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3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4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59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59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359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5、19、22、23、24、25、26、29、34、39、42、43"/>
</p:tagLst>
</file>

<file path=ppt/tags/tag27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58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6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74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83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92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03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59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59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359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5、19、22、23、24、25、26、29、34、39、42、43"/>
</p:tagLst>
</file>

<file path=ppt/tags/tag417.xml><?xml version="1.0" encoding="utf-8"?>
<p:tagLst xmlns:p="http://schemas.openxmlformats.org/presentationml/2006/main">
  <p:tag name="KSO_WM_UNIT_PLACING_PICTURE_USER_VIEWPORT" val="{&quot;height&quot;:11299.382677165355,&quot;width&quot;:7220.848818897638}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"/>
  <p:tag name="KSO_WM_UNIT_ISCONTENTSTITLE" val="0"/>
  <p:tag name="KSO_WM_UNIT_NOCLEAR" val="0"/>
  <p:tag name="KSO_WM_UNIT_VALUE" val="26"/>
  <p:tag name="KSO_WM_UNIT_TYPE" val="b"/>
  <p:tag name="KSO_WM_UNIT_INDEX" val="1"/>
  <p:tag name="KSO_WM_UNIT_PRESET_TEXT" val="单击此处添加副标题内容"/>
  <p:tag name="KSO_WM_TEMPLATE_CATEGORY" val="custom"/>
  <p:tag name="KSO_WM_TEMPLATE_INDEX" val="20204359"/>
  <p:tag name="KSO_WM_UNIT_ID" val="custom20204359_1*b*1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419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_b"/>
  <p:tag name="KSO_WM_SLIDE_LAYOUT_CNT" val="1_3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4359"/>
  <p:tag name="KSO_WM_SLIDE_ID" val="custom20204359_1"/>
  <p:tag name="KSO_WM_TEMPLATE_MASTER_THUMB_INDEX" val="12"/>
  <p:tag name="KSO_WM_TEMPLATE_THUMBS_INDEX" val="1、4、7、9、12、15、19、22、23、24、25、26、29、34、39、42、43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9079294f-777a-4c2f-9f45-fba4593b6a35}"/>
  <p:tag name="KSO_WM_UNIT_TYPE" val="i"/>
</p:tagLst>
</file>

<file path=ppt/tags/tag4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4d711093-0014-4e8e-802d-7ecdea1c41a9}"/>
  <p:tag name="KSO_WM_UNIT_TYPE" val="i"/>
</p:tagLst>
</file>

<file path=ppt/tags/tag42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42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9079294f-777a-4c2f-9f45-fba4593b6a35}"/>
  <p:tag name="KSO_WM_UNIT_TYPE" val="i"/>
</p:tagLst>
</file>

<file path=ppt/tags/tag42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4d711093-0014-4e8e-802d-7ecdea1c41a9}"/>
  <p:tag name="KSO_WM_UNIT_TYPE" val="i"/>
</p:tagLst>
</file>

<file path=ppt/tags/tag42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42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9079294f-777a-4c2f-9f45-fba4593b6a35}"/>
  <p:tag name="KSO_WM_UNIT_TYPE" val="i"/>
</p:tagLst>
</file>

<file path=ppt/tags/tag42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4d711093-0014-4e8e-802d-7ecdea1c41a9}"/>
  <p:tag name="KSO_WM_UNIT_TYPE" val="i"/>
</p:tagLst>
</file>

<file path=ppt/tags/tag42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42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9079294f-777a-4c2f-9f45-fba4593b6a35}"/>
  <p:tag name="KSO_WM_UNIT_TYPE" val="i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4d711093-0014-4e8e-802d-7ecdea1c41a9}"/>
  <p:tag name="KSO_WM_UNIT_TYPE" val="i"/>
</p:tagLst>
</file>

<file path=ppt/tags/tag43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43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9079294f-777a-4c2f-9f45-fba4593b6a35}"/>
  <p:tag name="KSO_WM_UNIT_TYPE" val="i"/>
</p:tagLst>
</file>

<file path=ppt/tags/tag43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4d711093-0014-4e8e-802d-7ecdea1c41a9}"/>
  <p:tag name="KSO_WM_UNIT_TYPE" val="i"/>
</p:tagLst>
</file>

<file path=ppt/tags/tag43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43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9079294f-777a-4c2f-9f45-fba4593b6a35}"/>
  <p:tag name="KSO_WM_UNIT_TYPE" val="i"/>
</p:tagLst>
</file>

<file path=ppt/tags/tag43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4d711093-0014-4e8e-802d-7ecdea1c41a9}"/>
  <p:tag name="KSO_WM_UNIT_TYPE" val="i"/>
</p:tagLst>
</file>

<file path=ppt/tags/tag43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43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9079294f-777a-4c2f-9f45-fba4593b6a35}"/>
  <p:tag name="KSO_WM_UNIT_TYPE" val="i"/>
</p:tagLst>
</file>

<file path=ppt/tags/tag43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4d711093-0014-4e8e-802d-7ecdea1c41a9}"/>
  <p:tag name="KSO_WM_UNIT_TYPE" val="i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44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9079294f-777a-4c2f-9f45-fba4593b6a35}"/>
  <p:tag name="KSO_WM_UNIT_TYPE" val="i"/>
</p:tagLst>
</file>

<file path=ppt/tags/tag44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4d711093-0014-4e8e-802d-7ecdea1c41a9}"/>
  <p:tag name="KSO_WM_UNIT_TYPE" val="i"/>
</p:tagLst>
</file>

<file path=ppt/tags/tag44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44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9079294f-777a-4c2f-9f45-fba4593b6a35}"/>
  <p:tag name="KSO_WM_UNIT_TYPE" val="i"/>
</p:tagLst>
</file>

<file path=ppt/tags/tag44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4d711093-0014-4e8e-802d-7ecdea1c41a9}"/>
  <p:tag name="KSO_WM_UNIT_TYPE" val="i"/>
</p:tagLst>
</file>

<file path=ppt/tags/tag44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44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9079294f-777a-4c2f-9f45-fba4593b6a35}"/>
  <p:tag name="KSO_WM_UNIT_TYPE" val="i"/>
</p:tagLst>
</file>

<file path=ppt/tags/tag44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4d711093-0014-4e8e-802d-7ecdea1c41a9}"/>
  <p:tag name="KSO_WM_UNIT_TYPE" val="i"/>
</p:tagLst>
</file>

<file path=ppt/tags/tag44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9079294f-777a-4c2f-9f45-fba4593b6a35}"/>
  <p:tag name="KSO_WM_UNIT_TYPE" val="i"/>
</p:tagLst>
</file>

<file path=ppt/tags/tag45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4d711093-0014-4e8e-802d-7ecdea1c41a9}"/>
  <p:tag name="KSO_WM_UNIT_TYPE" val="i"/>
</p:tagLst>
</file>

<file path=ppt/tags/tag45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453.xml><?xml version="1.0" encoding="utf-8"?>
<p:tagLst xmlns:p="http://schemas.openxmlformats.org/presentationml/2006/main">
  <p:tag name="KSO_WM_UNIT_PLACING_PICTURE_USER_VIEWPORT" val="{&quot;height&quot;:11299.382677165355,&quot;width&quot;:7220.848818897638}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10"/>
  <p:tag name="KSO_WM_UNIT_TYPE" val="a"/>
  <p:tag name="KSO_WM_UNIT_INDEX" val="1"/>
  <p:tag name="KSO_WM_UNIT_PRESET_TEXT" val="谢谢观看"/>
  <p:tag name="KSO_WM_TEMPLATE_CATEGORY" val="custom"/>
  <p:tag name="KSO_WM_TEMPLATE_INDEX" val="20204359"/>
  <p:tag name="KSO_WM_UNIT_ID" val="custom20204359_43*a*1"/>
  <p:tag name="KSO_WM_UNIT_ISNUMDGMTITLE" val="0"/>
</p:tagLst>
</file>

<file path=ppt/tags/tag455.xml><?xml version="1.0" encoding="utf-8"?>
<p:tagLst xmlns:p="http://schemas.openxmlformats.org/presentationml/2006/main">
  <p:tag name="KSO_WM_BEAUTIFY_FLAG" val="#wm#"/>
  <p:tag name="KSO_WM_TEMPLATE_SUBCATEGORY" val="0"/>
  <p:tag name="KSO_WM_SLIDE_TYPE" val="endPage"/>
  <p:tag name="KSO_WM_SLIDE_SUBTYPE" val="pureTxt"/>
  <p:tag name="KSO_WM_SLIDE_ITEM_CNT" val="0"/>
  <p:tag name="KSO_WM_SLIDE_INDEX" val="43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359"/>
  <p:tag name="KSO_WM_SLIDE_ID" val="custom20204359_43"/>
</p:tagLst>
</file>

<file path=ppt/tags/tag456.xml><?xml version="1.0" encoding="utf-8"?>
<p:tagLst xmlns:p="http://schemas.openxmlformats.org/presentationml/2006/main">
  <p:tag name="ISPRING_PRESENTATION_TITLE" val="家长会"/>
  <p:tag name="COMMONDATA" val="eyJoZGlkIjoiZDY5MzM1OTMwZGMzYWE1M2E5MmQyYjk5ZDU0MmE1N2QifQ=="/>
  <p:tag name="KSO_WPP_MARK_KEY" val="676b0362-c28d-4c21-826f-9a3d159f4cf4"/>
  <p:tag name="commondata" val="eyJoZGlkIjoiMTJmYzc0NWVjMDNlOGI4ZjA2MzY4MzcyNjQ4M2NhNGMifQ==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9079294f-777a-4c2f-9f45-fba4593b6a35}"/>
</p:tagLst>
</file>

<file path=ppt/tags/tag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4d711093-0014-4e8e-802d-7ecdea1c41a9}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1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50">
      <a:dk1>
        <a:srgbClr val="000000"/>
      </a:dk1>
      <a:lt1>
        <a:srgbClr val="FFFFFF"/>
      </a:lt1>
      <a:dk2>
        <a:srgbClr val="EAF1F6"/>
      </a:dk2>
      <a:lt2>
        <a:srgbClr val="FFFFFF"/>
      </a:lt2>
      <a:accent1>
        <a:srgbClr val="476BAB"/>
      </a:accent1>
      <a:accent2>
        <a:srgbClr val="267793"/>
      </a:accent2>
      <a:accent3>
        <a:srgbClr val="2E7861"/>
      </a:accent3>
      <a:accent4>
        <a:srgbClr val="53703E"/>
      </a:accent4>
      <a:accent5>
        <a:srgbClr val="866134"/>
      </a:accent5>
      <a:accent6>
        <a:srgbClr val="AB5345"/>
      </a:accent6>
      <a:hlink>
        <a:srgbClr val="0563C1"/>
      </a:hlink>
      <a:folHlink>
        <a:srgbClr val="954E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自定义 50">
      <a:dk1>
        <a:srgbClr val="000000"/>
      </a:dk1>
      <a:lt1>
        <a:srgbClr val="FFFFFF"/>
      </a:lt1>
      <a:dk2>
        <a:srgbClr val="EAF1F6"/>
      </a:dk2>
      <a:lt2>
        <a:srgbClr val="FFFFFF"/>
      </a:lt2>
      <a:accent1>
        <a:srgbClr val="476BAB"/>
      </a:accent1>
      <a:accent2>
        <a:srgbClr val="267793"/>
      </a:accent2>
      <a:accent3>
        <a:srgbClr val="2E7861"/>
      </a:accent3>
      <a:accent4>
        <a:srgbClr val="53703E"/>
      </a:accent4>
      <a:accent5>
        <a:srgbClr val="866134"/>
      </a:accent5>
      <a:accent6>
        <a:srgbClr val="AB5345"/>
      </a:accent6>
      <a:hlink>
        <a:srgbClr val="0563C1"/>
      </a:hlink>
      <a:folHlink>
        <a:srgbClr val="954E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自定义 50">
      <a:dk1>
        <a:srgbClr val="000000"/>
      </a:dk1>
      <a:lt1>
        <a:srgbClr val="FFFFFF"/>
      </a:lt1>
      <a:dk2>
        <a:srgbClr val="EAF1F6"/>
      </a:dk2>
      <a:lt2>
        <a:srgbClr val="FFFFFF"/>
      </a:lt2>
      <a:accent1>
        <a:srgbClr val="476BAB"/>
      </a:accent1>
      <a:accent2>
        <a:srgbClr val="267793"/>
      </a:accent2>
      <a:accent3>
        <a:srgbClr val="2E7861"/>
      </a:accent3>
      <a:accent4>
        <a:srgbClr val="53703E"/>
      </a:accent4>
      <a:accent5>
        <a:srgbClr val="866134"/>
      </a:accent5>
      <a:accent6>
        <a:srgbClr val="AB5345"/>
      </a:accent6>
      <a:hlink>
        <a:srgbClr val="0563C1"/>
      </a:hlink>
      <a:folHlink>
        <a:srgbClr val="954E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WPS 演示</Application>
  <PresentationFormat>宽屏</PresentationFormat>
  <Paragraphs>5</Paragraphs>
  <Slides>13</Slides>
  <Notes>34</Notes>
  <HiddenSlides>0</HiddenSlides>
  <MMClips>1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13</vt:i4>
      </vt:variant>
      <vt:variant>
        <vt:lpstr>自定义放映</vt:lpstr>
      </vt:variant>
      <vt:variant>
        <vt:i4>1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微软雅黑</vt:lpstr>
      <vt:lpstr>汉仪旗黑-85S</vt:lpstr>
      <vt:lpstr>黑体</vt:lpstr>
      <vt:lpstr>Wingdings</vt:lpstr>
      <vt:lpstr>Arial Unicode MS</vt:lpstr>
      <vt:lpstr>等线 Light</vt:lpstr>
      <vt:lpstr>等线</vt:lpstr>
      <vt:lpstr>第一PPT，www.1ppt.com</vt:lpstr>
      <vt:lpstr>2_Office 主题​​</vt:lpstr>
      <vt:lpstr>1_Office 主题​​</vt:lpstr>
      <vt:lpstr>3_Office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自定义放映 1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蓝粉清新</dc:title>
  <dc:creator>第一PPT</dc:creator>
  <cp:keywords>www.1ppt.com</cp:keywords>
  <dc:description>www.1ppt.com</dc:description>
  <cp:lastModifiedBy>cccccckr</cp:lastModifiedBy>
  <cp:revision>220</cp:revision>
  <dcterms:created xsi:type="dcterms:W3CDTF">2019-07-04T08:14:00Z</dcterms:created>
  <dcterms:modified xsi:type="dcterms:W3CDTF">2025-04-24T06:29:04Z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D6F7361614D94D86A7FF127B09F63983_13</vt:lpwstr>
  </property>
</Properties>
</file>