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9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8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8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0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73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52C4-42BE-4980-9B26-D14BB8028FC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5B60-E7C6-4764-A53E-60DAC123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69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4338" y="1970321"/>
            <a:ext cx="5881635" cy="2387600"/>
          </a:xfrm>
        </p:spPr>
        <p:txBody>
          <a:bodyPr/>
          <a:lstStyle/>
          <a:p>
            <a:pPr algn="l"/>
            <a:r>
              <a:rPr lang="ru-RU" dirty="0" smtClean="0">
                <a:latin typeface="Candara Light" panose="020E0502030303020204" pitchFamily="34" charset="0"/>
              </a:rPr>
              <a:t>Игра с таблицей умножения</a:t>
            </a:r>
            <a:endParaRPr lang="ru-RU" dirty="0">
              <a:latin typeface="Candara Light" panose="020E0502030303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65980"/>
            <a:ext cx="4977284" cy="397206"/>
          </a:xfrm>
        </p:spPr>
        <p:txBody>
          <a:bodyPr>
            <a:normAutofit/>
          </a:bodyPr>
          <a:lstStyle/>
          <a:p>
            <a:pPr algn="l"/>
            <a:r>
              <a:rPr lang="ru-RU" sz="2000" u="sng" dirty="0" smtClean="0">
                <a:latin typeface="Candara Light" panose="020E0502030303020204" pitchFamily="34" charset="0"/>
              </a:rPr>
              <a:t>Проект </a:t>
            </a:r>
            <a:r>
              <a:rPr lang="ru-RU" sz="2000" u="sng" dirty="0">
                <a:latin typeface="Candara Light" panose="020E0502030303020204" pitchFamily="34" charset="0"/>
              </a:rPr>
              <a:t>М</a:t>
            </a:r>
            <a:r>
              <a:rPr lang="ru-RU" sz="2000" u="sng" dirty="0" smtClean="0">
                <a:latin typeface="Candara Light" panose="020E0502030303020204" pitchFamily="34" charset="0"/>
              </a:rPr>
              <a:t>олчановой Анастасии Сергеевны</a:t>
            </a:r>
            <a:endParaRPr lang="ru-RU" sz="2000" u="sng" dirty="0">
              <a:latin typeface="Candara Light" panose="020E0502030303020204" pitchFamily="34" charset="0"/>
            </a:endParaRPr>
          </a:p>
        </p:txBody>
      </p:sp>
      <p:sp>
        <p:nvSpPr>
          <p:cNvPr id="4" name="Облако 3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998" y="351693"/>
            <a:ext cx="306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Для чего</a:t>
            </a:r>
            <a:r>
              <a:rPr lang="en-US" sz="4000" dirty="0" smtClean="0">
                <a:latin typeface="Candara Light" panose="020E0502030303020204" pitchFamily="34" charset="0"/>
              </a:rPr>
              <a:t>?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998" y="1286189"/>
            <a:ext cx="5687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ndara Light" panose="020E0502030303020204" pitchFamily="34" charset="0"/>
              </a:rPr>
              <a:t>Таблицу умножения учить скучно и нудно. Не всегда бывает эффективно зазубривать примеры с обратной стороны тетради, так что эта игра поможет в изучении такой нужной вещи</a:t>
            </a:r>
            <a:endParaRPr lang="ru-RU" sz="2000" dirty="0">
              <a:latin typeface="Candara Light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45" y="2836238"/>
            <a:ext cx="5667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Что делает программа</a:t>
            </a:r>
            <a:r>
              <a:rPr lang="en-US" sz="4000" dirty="0" smtClean="0">
                <a:latin typeface="Candara Light" panose="020E0502030303020204" pitchFamily="34" charset="0"/>
              </a:rPr>
              <a:t>?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998" y="3544124"/>
            <a:ext cx="9133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Для начала нажимается кнопка начать, далее открывается второе окно, в котором мы видим кнопки с числами, пример, поле для ввода, кнопки «Готово!» и «Стереть». Задача правильно решить пример и ответ записать в специальное поле, а затем нажать на кнопку «Готово!», если ответ правильный играет веселая музыка и подается следующий пример, если чуда не случилось, то вам предоставляются попытки, пока не ответите правильно. При неправильном ответе играет грустная музыка. Когда вы решите 10 примеров, вам выведется окно с количеством ваших правильных ответов, и в зависимости от их количества играет разная музыка. Далее, после нажатия кнопки «Ок», вам будет предложено пройти тест ещё раз. Каждый раз примеры разные, они генерируются с помощью </a:t>
            </a:r>
            <a:r>
              <a:rPr lang="en-US" dirty="0" smtClean="0">
                <a:latin typeface="Candara Light" panose="020E0502030303020204" pitchFamily="34" charset="0"/>
              </a:rPr>
              <a:t>random.</a:t>
            </a:r>
            <a:endParaRPr lang="ru-RU" dirty="0">
              <a:latin typeface="Candara Light" panose="020E0502030303020204" pitchFamily="34" charset="0"/>
            </a:endParaRPr>
          </a:p>
        </p:txBody>
      </p:sp>
      <p:sp>
        <p:nvSpPr>
          <p:cNvPr id="6" name="Облако 5"/>
          <p:cNvSpPr/>
          <p:nvPr/>
        </p:nvSpPr>
        <p:spPr>
          <a:xfrm rot="19380050">
            <a:off x="9242104" y="-156388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/>
          <p:cNvSpPr/>
          <p:nvPr/>
        </p:nvSpPr>
        <p:spPr>
          <a:xfrm rot="11256857">
            <a:off x="9928400" y="14762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лако 2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уга 3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utoShape 2" descr="blob:https://web.telegram.org/e5137fdd-2bff-49cd-969d-f3043dc47c3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blob:https://web.telegram.org/e5137fdd-2bff-49cd-969d-f3043dc47c3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80" y="1616625"/>
            <a:ext cx="3485121" cy="3954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7486" y="530138"/>
            <a:ext cx="3366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Первое окно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486" y="1886561"/>
            <a:ext cx="336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В первом окне отображается всего лишь одна кнопка – «Начать». Она запускает игру</a:t>
            </a:r>
            <a:endParaRPr lang="ru-RU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лако 2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уга 3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5" y="1676418"/>
            <a:ext cx="3500051" cy="3900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768" y="378941"/>
            <a:ext cx="3412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Второе окно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68" y="1672463"/>
            <a:ext cx="377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Во втором окне и происходит вся игра, здесь показывается сгенерированный пример, а так же все кнопки нужные для игры</a:t>
            </a:r>
            <a:endParaRPr lang="ru-RU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лако 2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уга 3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0724847" y="-53254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47" y="1495323"/>
            <a:ext cx="3542614" cy="3926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747" y="444843"/>
            <a:ext cx="3501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Второе окно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303" y="1911118"/>
            <a:ext cx="450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При неправильном ответе, программа сообщает о неверном ответе и даёт исправлять ошибку до тех пор, пока не будет введен верный ответ</a:t>
            </a:r>
            <a:endParaRPr lang="ru-RU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3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 rot="19380050">
            <a:off x="-1670406" y="4052449"/>
            <a:ext cx="3492843" cy="453904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уга 2"/>
          <p:cNvSpPr/>
          <p:nvPr/>
        </p:nvSpPr>
        <p:spPr>
          <a:xfrm rot="1680733">
            <a:off x="-1054445" y="5259293"/>
            <a:ext cx="2413687" cy="2125363"/>
          </a:xfrm>
          <a:prstGeom prst="arc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лако 3"/>
          <p:cNvSpPr/>
          <p:nvPr/>
        </p:nvSpPr>
        <p:spPr>
          <a:xfrm rot="19380050">
            <a:off x="10246658" y="-1097234"/>
            <a:ext cx="2303644" cy="341617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 rot="11578443">
            <a:off x="18794712" y="-200274"/>
            <a:ext cx="500382" cy="302007"/>
          </a:xfrm>
          <a:prstGeom prst="arc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98" y="1341885"/>
            <a:ext cx="2089905" cy="30717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pic>
      <p:sp>
        <p:nvSpPr>
          <p:cNvPr id="6" name="TextBox 5"/>
          <p:cNvSpPr txBox="1"/>
          <p:nvPr/>
        </p:nvSpPr>
        <p:spPr>
          <a:xfrm>
            <a:off x="996778" y="1960291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ndara Light" panose="020E0502030303020204" pitchFamily="34" charset="0"/>
              </a:rPr>
              <a:t>Спасибо за внимание</a:t>
            </a:r>
            <a:endParaRPr lang="ru-RU" sz="4000" dirty="0">
              <a:latin typeface="Candara Light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3038" y="4670853"/>
            <a:ext cx="28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ndara Light" panose="020E0502030303020204" pitchFamily="34" charset="0"/>
              </a:rPr>
              <a:t>Не скупитесь на баллы пожалуйста</a:t>
            </a:r>
            <a:endParaRPr lang="ru-RU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26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3EE83510-2BF0-4439-89AE-1CA54307FB4A}" vid="{6C6D973B-AD06-4F1D-AE15-E055832583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</TotalTime>
  <Words>253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 Light</vt:lpstr>
      <vt:lpstr>Тема1</vt:lpstr>
      <vt:lpstr>Игра с таблицей умножения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Anastasia</cp:lastModifiedBy>
  <cp:revision>6</cp:revision>
  <dcterms:created xsi:type="dcterms:W3CDTF">2024-10-27T16:24:05Z</dcterms:created>
  <dcterms:modified xsi:type="dcterms:W3CDTF">2024-11-21T12:43:10Z</dcterms:modified>
</cp:coreProperties>
</file>