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117" d="100"/>
          <a:sy n="117" d="100"/>
        </p:scale>
        <p:origin x="-10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8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0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69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338" y="1970321"/>
            <a:ext cx="5881635" cy="2387600"/>
          </a:xfrm>
        </p:spPr>
        <p:txBody>
          <a:bodyPr/>
          <a:lstStyle/>
          <a:p>
            <a:pPr algn="l"/>
            <a:r>
              <a:rPr lang="ru-RU" dirty="0" smtClean="0">
                <a:latin typeface="Candara Light" panose="020E0502030303020204" pitchFamily="34" charset="0"/>
              </a:rPr>
              <a:t>Игра с таблицей умножения</a:t>
            </a:r>
            <a:endParaRPr lang="ru-RU" dirty="0">
              <a:latin typeface="Candara Light" panose="020E0502030303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65980"/>
            <a:ext cx="4977284" cy="397206"/>
          </a:xfrm>
        </p:spPr>
        <p:txBody>
          <a:bodyPr>
            <a:normAutofit/>
          </a:bodyPr>
          <a:lstStyle/>
          <a:p>
            <a:pPr algn="l"/>
            <a:r>
              <a:rPr lang="ru-RU" sz="2000" u="sng" dirty="0" smtClean="0">
                <a:latin typeface="Candara Light" panose="020E0502030303020204" pitchFamily="34" charset="0"/>
              </a:rPr>
              <a:t>Проект </a:t>
            </a:r>
            <a:r>
              <a:rPr lang="ru-RU" sz="2000" u="sng" dirty="0">
                <a:latin typeface="Candara Light" panose="020E0502030303020204" pitchFamily="34" charset="0"/>
              </a:rPr>
              <a:t>М</a:t>
            </a:r>
            <a:r>
              <a:rPr lang="ru-RU" sz="2000" u="sng" dirty="0" smtClean="0">
                <a:latin typeface="Candara Light" panose="020E0502030303020204" pitchFamily="34" charset="0"/>
              </a:rPr>
              <a:t>олчановой Анастасии Сергеевны</a:t>
            </a:r>
            <a:endParaRPr lang="ru-RU" sz="2000" u="sng" dirty="0">
              <a:latin typeface="Candara Light" panose="020E0502030303020204" pitchFamily="34" charset="0"/>
            </a:endParaRPr>
          </a:p>
        </p:txBody>
      </p:sp>
      <p:sp>
        <p:nvSpPr>
          <p:cNvPr id="4" name="Облако 3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998" y="351693"/>
            <a:ext cx="306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Для чего</a:t>
            </a:r>
            <a:r>
              <a:rPr lang="en-US" sz="4000" dirty="0" smtClean="0">
                <a:latin typeface="Candara Light" panose="020E0502030303020204" pitchFamily="34" charset="0"/>
              </a:rPr>
              <a:t>?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998" y="1286189"/>
            <a:ext cx="5687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ndara Light" panose="020E0502030303020204" pitchFamily="34" charset="0"/>
              </a:rPr>
              <a:t>Таблицу умножения учить скучно и нудно. Не всегда бывает эффективно зазубривать примеры с обратной стороны тетради, так что эта игра поможет в изучении такой нужной вещи</a:t>
            </a:r>
            <a:endParaRPr lang="ru-RU" sz="2000" dirty="0">
              <a:latin typeface="Candara Light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5" y="2836238"/>
            <a:ext cx="5667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Что делает программа</a:t>
            </a:r>
            <a:r>
              <a:rPr lang="en-US" sz="4000" dirty="0" smtClean="0">
                <a:latin typeface="Candara Light" panose="020E0502030303020204" pitchFamily="34" charset="0"/>
              </a:rPr>
              <a:t>?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998" y="3544124"/>
            <a:ext cx="9133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Для начала нажимается кнопка начать, далее открывается второе окно, в котором мы видим кнопки с числами, пример, поле для ввода, кнопки «Готово!» и «Стереть». Задача правильно решить пример и ответ записать в специальное поле, а затем нажать на кнопку «Готово!», если ответ правильный </a:t>
            </a:r>
            <a:r>
              <a:rPr lang="ru-RU" dirty="0" smtClean="0">
                <a:latin typeface="Candara Light" panose="020E0502030303020204" pitchFamily="34" charset="0"/>
              </a:rPr>
              <a:t>подается </a:t>
            </a:r>
            <a:r>
              <a:rPr lang="ru-RU" dirty="0" smtClean="0">
                <a:latin typeface="Candara Light" panose="020E0502030303020204" pitchFamily="34" charset="0"/>
              </a:rPr>
              <a:t>следующий пример, если чуда не случилось, то вам предоставляются попытки, пока не ответите правильно. </a:t>
            </a:r>
            <a:r>
              <a:rPr lang="ru-RU" dirty="0" smtClean="0">
                <a:latin typeface="Candara Light" panose="020E0502030303020204" pitchFamily="34" charset="0"/>
              </a:rPr>
              <a:t>Далее</a:t>
            </a:r>
            <a:r>
              <a:rPr lang="ru-RU" dirty="0" smtClean="0">
                <a:latin typeface="Candara Light" panose="020E0502030303020204" pitchFamily="34" charset="0"/>
              </a:rPr>
              <a:t>, после нажатия кнопки </a:t>
            </a:r>
            <a:r>
              <a:rPr lang="ru-RU" dirty="0" smtClean="0">
                <a:latin typeface="Candara Light" panose="020E0502030303020204" pitchFamily="34" charset="0"/>
              </a:rPr>
              <a:t>«</a:t>
            </a:r>
            <a:r>
              <a:rPr lang="ru-RU" dirty="0" smtClean="0">
                <a:latin typeface="Candara Light" panose="020E0502030303020204" pitchFamily="34" charset="0"/>
              </a:rPr>
              <a:t>Завершить игру</a:t>
            </a:r>
            <a:r>
              <a:rPr lang="ru-RU" dirty="0" smtClean="0">
                <a:latin typeface="Candara Light" panose="020E0502030303020204" pitchFamily="34" charset="0"/>
              </a:rPr>
              <a:t>», окно с игрой закрывается. Каждый </a:t>
            </a:r>
            <a:r>
              <a:rPr lang="ru-RU" dirty="0" smtClean="0">
                <a:latin typeface="Candara Light" panose="020E0502030303020204" pitchFamily="34" charset="0"/>
              </a:rPr>
              <a:t>раз примеры разные, они генерируются с помощью </a:t>
            </a:r>
            <a:r>
              <a:rPr lang="en-US" dirty="0" smtClean="0">
                <a:latin typeface="Candara Light" panose="020E0502030303020204" pitchFamily="34" charset="0"/>
              </a:rPr>
              <a:t>random.</a:t>
            </a:r>
            <a:endParaRPr lang="ru-RU" dirty="0">
              <a:latin typeface="Candara Light" panose="020E0502030303020204" pitchFamily="34" charset="0"/>
            </a:endParaRPr>
          </a:p>
        </p:txBody>
      </p:sp>
      <p:sp>
        <p:nvSpPr>
          <p:cNvPr id="6" name="Облако 5"/>
          <p:cNvSpPr/>
          <p:nvPr/>
        </p:nvSpPr>
        <p:spPr>
          <a:xfrm rot="19380050">
            <a:off x="9242104" y="-156388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 rot="11256857">
            <a:off x="9928400" y="14762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 descr="blob:https://web.telegram.org/e5137fdd-2bff-49cd-969d-f3043dc47c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blob:https://web.telegram.org/e5137fdd-2bff-49cd-969d-f3043dc47c3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0" y="1616625"/>
            <a:ext cx="3485121" cy="3954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486" y="530138"/>
            <a:ext cx="3366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Первое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486" y="1886561"/>
            <a:ext cx="336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В первом окне отображается всего лишь одна кнопка – «Начать». Она запускает игру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5" y="1676418"/>
            <a:ext cx="3500051" cy="3900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768" y="378941"/>
            <a:ext cx="341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Второе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68" y="1672463"/>
            <a:ext cx="377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Во втором окне и происходит вся игра, здесь показывается сгенерированный пример, а так же все кнопки нужные для игры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47" y="1495323"/>
            <a:ext cx="3542614" cy="3926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747" y="444843"/>
            <a:ext cx="350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Второе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303" y="1911118"/>
            <a:ext cx="450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При неправильном ответе, программа сообщает о неверном ответе и даёт исправлять ошибку до тех пор, пока не будет введен верный ответ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уга 2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лако 3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8794712" y="-200274"/>
            <a:ext cx="500382" cy="302007"/>
          </a:xfrm>
          <a:prstGeom prst="arc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96778" y="1960291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Спасибо за внимание</a:t>
            </a:r>
            <a:endParaRPr lang="ru-RU" sz="40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26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3EE83510-2BF0-4439-89AE-1CA54307FB4A}" vid="{6C6D973B-AD06-4F1D-AE15-E055832583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</TotalTime>
  <Words>210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Игра с таблицей умножения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Serge</cp:lastModifiedBy>
  <cp:revision>7</cp:revision>
  <dcterms:created xsi:type="dcterms:W3CDTF">2024-10-27T16:24:05Z</dcterms:created>
  <dcterms:modified xsi:type="dcterms:W3CDTF">2024-11-21T16:50:38Z</dcterms:modified>
</cp:coreProperties>
</file>