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92D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841" autoAdjust="0"/>
    <p:restoredTop sz="94660"/>
  </p:normalViewPr>
  <p:slideViewPr>
    <p:cSldViewPr snapToGrid="0">
      <p:cViewPr varScale="1">
        <p:scale>
          <a:sx n="91" d="100"/>
          <a:sy n="91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C9FB-E009-4DAE-AC4F-A01D8C56298D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F9D-5EAA-4F46-9D97-072D01566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7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C9FB-E009-4DAE-AC4F-A01D8C56298D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F9D-5EAA-4F46-9D97-072D01566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C9FB-E009-4DAE-AC4F-A01D8C56298D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F9D-5EAA-4F46-9D97-072D01566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9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C9FB-E009-4DAE-AC4F-A01D8C56298D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F9D-5EAA-4F46-9D97-072D01566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4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C9FB-E009-4DAE-AC4F-A01D8C56298D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F9D-5EAA-4F46-9D97-072D01566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9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C9FB-E009-4DAE-AC4F-A01D8C56298D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F9D-5EAA-4F46-9D97-072D01566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C9FB-E009-4DAE-AC4F-A01D8C56298D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F9D-5EAA-4F46-9D97-072D01566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2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C9FB-E009-4DAE-AC4F-A01D8C56298D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F9D-5EAA-4F46-9D97-072D01566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1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C9FB-E009-4DAE-AC4F-A01D8C56298D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F9D-5EAA-4F46-9D97-072D01566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8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C9FB-E009-4DAE-AC4F-A01D8C56298D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F9D-5EAA-4F46-9D97-072D01566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0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C9FB-E009-4DAE-AC4F-A01D8C56298D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AF9D-5EAA-4F46-9D97-072D01566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5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CC9FB-E009-4DAE-AC4F-A01D8C56298D}" type="datetimeFigureOut">
              <a:rPr lang="en-US" smtClean="0"/>
              <a:t>15-Jun-21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AF9D-5EAA-4F46-9D97-072D01566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39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D8432E5-31CF-4950-898D-699F64E1516B}"/>
              </a:ext>
            </a:extLst>
          </p:cNvPr>
          <p:cNvCxnSpPr>
            <a:cxnSpLocks/>
            <a:stCxn id="326" idx="1"/>
            <a:endCxn id="201" idx="3"/>
          </p:cNvCxnSpPr>
          <p:nvPr/>
        </p:nvCxnSpPr>
        <p:spPr>
          <a:xfrm rot="10800000">
            <a:off x="3976382" y="3977640"/>
            <a:ext cx="2258003" cy="2366360"/>
          </a:xfrm>
          <a:prstGeom prst="bentConnector3">
            <a:avLst>
              <a:gd name="adj1" fmla="val 50000"/>
            </a:avLst>
          </a:prstGeom>
          <a:ln w="38100" cap="rnd" cmpd="sng">
            <a:solidFill>
              <a:schemeClr val="tx1"/>
            </a:solidFill>
            <a:prstDash val="sysDash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B6B4D51D-511C-4351-9D53-AF3EADD31CEC}"/>
              </a:ext>
            </a:extLst>
          </p:cNvPr>
          <p:cNvCxnSpPr>
            <a:cxnSpLocks/>
            <a:stCxn id="326" idx="1"/>
            <a:endCxn id="55" idx="3"/>
          </p:cNvCxnSpPr>
          <p:nvPr/>
        </p:nvCxnSpPr>
        <p:spPr>
          <a:xfrm rot="10800000">
            <a:off x="3976382" y="1885600"/>
            <a:ext cx="2258003" cy="4458400"/>
          </a:xfrm>
          <a:prstGeom prst="bentConnector3">
            <a:avLst>
              <a:gd name="adj1" fmla="val 50000"/>
            </a:avLst>
          </a:prstGeom>
          <a:ln w="38100" cap="rnd" cmpd="sng">
            <a:solidFill>
              <a:schemeClr val="tx1"/>
            </a:solidFill>
            <a:prstDash val="sysDash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7BD28798-30F5-46D3-92A9-98D07DEAEFC3}"/>
              </a:ext>
            </a:extLst>
          </p:cNvPr>
          <p:cNvCxnSpPr>
            <a:cxnSpLocks/>
            <a:stCxn id="326" idx="1"/>
            <a:endCxn id="171" idx="3"/>
          </p:cNvCxnSpPr>
          <p:nvPr/>
        </p:nvCxnSpPr>
        <p:spPr>
          <a:xfrm rot="10800000">
            <a:off x="3976382" y="6069680"/>
            <a:ext cx="2258003" cy="274320"/>
          </a:xfrm>
          <a:prstGeom prst="bentConnector3">
            <a:avLst>
              <a:gd name="adj1" fmla="val 50000"/>
            </a:avLst>
          </a:prstGeom>
          <a:ln w="38100" cap="rnd" cmpd="sng">
            <a:solidFill>
              <a:schemeClr val="tx1"/>
            </a:solidFill>
            <a:prstDash val="sysDash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or: Elbow 308">
            <a:extLst>
              <a:ext uri="{FF2B5EF4-FFF2-40B4-BE49-F238E27FC236}">
                <a16:creationId xmlns:a16="http://schemas.microsoft.com/office/drawing/2014/main" id="{0C34A172-C3B4-45E5-9E24-9CAF316AED74}"/>
              </a:ext>
            </a:extLst>
          </p:cNvPr>
          <p:cNvCxnSpPr>
            <a:cxnSpLocks/>
            <a:stCxn id="276" idx="1"/>
            <a:endCxn id="302" idx="3"/>
          </p:cNvCxnSpPr>
          <p:nvPr/>
        </p:nvCxnSpPr>
        <p:spPr>
          <a:xfrm rot="10800000">
            <a:off x="8063185" y="1266153"/>
            <a:ext cx="2882843" cy="477833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or: Elbow 305">
            <a:extLst>
              <a:ext uri="{FF2B5EF4-FFF2-40B4-BE49-F238E27FC236}">
                <a16:creationId xmlns:a16="http://schemas.microsoft.com/office/drawing/2014/main" id="{046D7A86-CADA-4ED0-A2DD-DE517659326C}"/>
              </a:ext>
            </a:extLst>
          </p:cNvPr>
          <p:cNvCxnSpPr>
            <a:cxnSpLocks/>
            <a:stCxn id="138" idx="1"/>
            <a:endCxn id="302" idx="3"/>
          </p:cNvCxnSpPr>
          <p:nvPr/>
        </p:nvCxnSpPr>
        <p:spPr>
          <a:xfrm rot="10800000" flipV="1">
            <a:off x="8063185" y="788320"/>
            <a:ext cx="2882843" cy="477832"/>
          </a:xfrm>
          <a:prstGeom prst="bentConnector3">
            <a:avLst>
              <a:gd name="adj1" fmla="val 50000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EEBAE79-4D1B-4D8E-836B-45034D21C957}"/>
              </a:ext>
            </a:extLst>
          </p:cNvPr>
          <p:cNvGrpSpPr/>
          <p:nvPr/>
        </p:nvGrpSpPr>
        <p:grpSpPr>
          <a:xfrm>
            <a:off x="10946027" y="1286785"/>
            <a:ext cx="914400" cy="914400"/>
            <a:chOff x="6553200" y="1260751"/>
            <a:chExt cx="914400" cy="914400"/>
          </a:xfrm>
          <a:solidFill>
            <a:schemeClr val="tx1"/>
          </a:solidFill>
        </p:grpSpPr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B6F39DC8-FD69-48E3-A329-DE87E09AD37A}"/>
                </a:ext>
              </a:extLst>
            </p:cNvPr>
            <p:cNvSpPr/>
            <p:nvPr/>
          </p:nvSpPr>
          <p:spPr>
            <a:xfrm>
              <a:off x="6553200" y="1260751"/>
              <a:ext cx="914400" cy="914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App</a:t>
              </a:r>
            </a:p>
          </p:txBody>
        </p:sp>
        <p:pic>
          <p:nvPicPr>
            <p:cNvPr id="274" name="Picture 4">
              <a:extLst>
                <a:ext uri="{FF2B5EF4-FFF2-40B4-BE49-F238E27FC236}">
                  <a16:creationId xmlns:a16="http://schemas.microsoft.com/office/drawing/2014/main" id="{E8388176-185A-4912-A451-180ACDCBD5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1489351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A870A80-C156-46DC-BA94-8E72E87F5854}"/>
              </a:ext>
            </a:extLst>
          </p:cNvPr>
          <p:cNvGrpSpPr/>
          <p:nvPr/>
        </p:nvGrpSpPr>
        <p:grpSpPr>
          <a:xfrm>
            <a:off x="10946027" y="331120"/>
            <a:ext cx="914400" cy="914400"/>
            <a:chOff x="6814549" y="1446058"/>
            <a:chExt cx="914400" cy="91440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547712F-967A-4440-990A-7F2A9E4996B2}"/>
                </a:ext>
              </a:extLst>
            </p:cNvPr>
            <p:cNvSpPr/>
            <p:nvPr/>
          </p:nvSpPr>
          <p:spPr>
            <a:xfrm>
              <a:off x="6814549" y="1446058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App</a:t>
              </a:r>
            </a:p>
          </p:txBody>
        </p:sp>
        <p:pic>
          <p:nvPicPr>
            <p:cNvPr id="220" name="Picture 6">
              <a:extLst>
                <a:ext uri="{FF2B5EF4-FFF2-40B4-BE49-F238E27FC236}">
                  <a16:creationId xmlns:a16="http://schemas.microsoft.com/office/drawing/2014/main" id="{B33C6303-18C3-4D31-9EC2-1D778C249E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3149" y="1674658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586AB48F-B9C8-4603-9C32-B70C54ACE807}"/>
              </a:ext>
            </a:extLst>
          </p:cNvPr>
          <p:cNvGrpSpPr/>
          <p:nvPr/>
        </p:nvGrpSpPr>
        <p:grpSpPr>
          <a:xfrm>
            <a:off x="6234384" y="6114147"/>
            <a:ext cx="2743200" cy="459706"/>
            <a:chOff x="5988061" y="4781137"/>
            <a:chExt cx="2743200" cy="459706"/>
          </a:xfrm>
        </p:grpSpPr>
        <p:sp>
          <p:nvSpPr>
            <p:cNvPr id="325" name="Rectangle 3">
              <a:extLst>
                <a:ext uri="{FF2B5EF4-FFF2-40B4-BE49-F238E27FC236}">
                  <a16:creationId xmlns:a16="http://schemas.microsoft.com/office/drawing/2014/main" id="{D3A44C4F-4904-4CAE-9F1E-3579A7CD474F}"/>
                </a:ext>
              </a:extLst>
            </p:cNvPr>
            <p:cNvSpPr/>
            <p:nvPr/>
          </p:nvSpPr>
          <p:spPr>
            <a:xfrm>
              <a:off x="5988061" y="4781137"/>
              <a:ext cx="2743200" cy="4597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i="1" dirty="0">
                  <a:solidFill>
                    <a:schemeClr val="bg1"/>
                  </a:solidFill>
                </a:rPr>
                <a:t>	Form Server</a:t>
              </a:r>
            </a:p>
            <a:p>
              <a:r>
                <a:rPr lang="en-US" sz="1200" b="1" i="1" dirty="0">
                  <a:solidFill>
                    <a:schemeClr val="bg1"/>
                  </a:solidFill>
                </a:rPr>
                <a:t>	Push Image to Docker Hub</a:t>
              </a:r>
            </a:p>
          </p:txBody>
        </p:sp>
        <p:pic>
          <p:nvPicPr>
            <p:cNvPr id="326" name="Picture 2">
              <a:extLst>
                <a:ext uri="{FF2B5EF4-FFF2-40B4-BE49-F238E27FC236}">
                  <a16:creationId xmlns:a16="http://schemas.microsoft.com/office/drawing/2014/main" id="{FCF7272C-B3FB-4097-A4F3-F995D5726E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8061" y="478239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31" name="Connector: Elbow 330">
            <a:extLst>
              <a:ext uri="{FF2B5EF4-FFF2-40B4-BE49-F238E27FC236}">
                <a16:creationId xmlns:a16="http://schemas.microsoft.com/office/drawing/2014/main" id="{8AFE6E84-38CC-47F5-B734-FEAE30956127}"/>
              </a:ext>
            </a:extLst>
          </p:cNvPr>
          <p:cNvCxnSpPr>
            <a:cxnSpLocks/>
            <a:stCxn id="10" idx="2"/>
            <a:endCxn id="325" idx="3"/>
          </p:cNvCxnSpPr>
          <p:nvPr/>
        </p:nvCxnSpPr>
        <p:spPr>
          <a:xfrm rot="5400000">
            <a:off x="9341298" y="4282070"/>
            <a:ext cx="1698217" cy="2425643"/>
          </a:xfrm>
          <a:prstGeom prst="bentConnector2">
            <a:avLst/>
          </a:prstGeom>
          <a:ln w="38100" cap="rnd">
            <a:solidFill>
              <a:schemeClr val="tx1"/>
            </a:solidFill>
            <a:prstDash val="sysDash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9BB05B8-1851-424E-92BA-27157094A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627" y="4188583"/>
            <a:ext cx="457200" cy="457200"/>
          </a:xfrm>
          <a:prstGeom prst="rect">
            <a:avLst/>
          </a:prstGeom>
          <a:ln>
            <a:noFill/>
          </a:ln>
        </p:spPr>
      </p:pic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B9869FF5-41F1-4ED5-BC27-0C07CEB93426}"/>
              </a:ext>
            </a:extLst>
          </p:cNvPr>
          <p:cNvCxnSpPr>
            <a:cxnSpLocks/>
            <a:stCxn id="10" idx="0"/>
            <a:endCxn id="342" idx="3"/>
          </p:cNvCxnSpPr>
          <p:nvPr/>
        </p:nvCxnSpPr>
        <p:spPr>
          <a:xfrm rot="16200000" flipV="1">
            <a:off x="10645626" y="3430981"/>
            <a:ext cx="759583" cy="755621"/>
          </a:xfrm>
          <a:prstGeom prst="bentConnector2">
            <a:avLst/>
          </a:prstGeom>
          <a:ln w="38100" cap="rnd">
            <a:solidFill>
              <a:schemeClr val="tx1"/>
            </a:solidFill>
            <a:prstDash val="sysDash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">
            <a:extLst>
              <a:ext uri="{FF2B5EF4-FFF2-40B4-BE49-F238E27FC236}">
                <a16:creationId xmlns:a16="http://schemas.microsoft.com/office/drawing/2014/main" id="{72F7185C-B4A6-4316-A4F2-15B6D138DD83}"/>
              </a:ext>
            </a:extLst>
          </p:cNvPr>
          <p:cNvSpPr/>
          <p:nvPr/>
        </p:nvSpPr>
        <p:spPr>
          <a:xfrm>
            <a:off x="8361606" y="3199147"/>
            <a:ext cx="2286000" cy="4597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Logic to convert Lambda URL to respective domain URL</a:t>
            </a:r>
          </a:p>
        </p:txBody>
      </p:sp>
      <p:cxnSp>
        <p:nvCxnSpPr>
          <p:cNvPr id="345" name="Connector: Elbow 344">
            <a:extLst>
              <a:ext uri="{FF2B5EF4-FFF2-40B4-BE49-F238E27FC236}">
                <a16:creationId xmlns:a16="http://schemas.microsoft.com/office/drawing/2014/main" id="{97576D75-74E5-44D8-AB5C-5F43DF0FADB3}"/>
              </a:ext>
            </a:extLst>
          </p:cNvPr>
          <p:cNvCxnSpPr>
            <a:cxnSpLocks/>
            <a:stCxn id="342" idx="1"/>
            <a:endCxn id="302" idx="2"/>
          </p:cNvCxnSpPr>
          <p:nvPr/>
        </p:nvCxnSpPr>
        <p:spPr>
          <a:xfrm rot="10800000">
            <a:off x="7605984" y="1723352"/>
            <a:ext cx="755622" cy="1705648"/>
          </a:xfrm>
          <a:prstGeom prst="bentConnector2">
            <a:avLst/>
          </a:prstGeom>
          <a:ln w="38100" cap="rnd">
            <a:solidFill>
              <a:schemeClr val="tx1"/>
            </a:solidFill>
            <a:prstDash val="sysDash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3">
            <a:extLst>
              <a:ext uri="{FF2B5EF4-FFF2-40B4-BE49-F238E27FC236}">
                <a16:creationId xmlns:a16="http://schemas.microsoft.com/office/drawing/2014/main" id="{BEB37395-CF24-4A26-A46E-A42188F8CCA9}"/>
              </a:ext>
            </a:extLst>
          </p:cNvPr>
          <p:cNvSpPr/>
          <p:nvPr/>
        </p:nvSpPr>
        <p:spPr>
          <a:xfrm>
            <a:off x="8644001" y="331120"/>
            <a:ext cx="2286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noProof="1">
                <a:solidFill>
                  <a:schemeClr val="tx1"/>
                </a:solidFill>
              </a:rPr>
              <a:t>aws.com/apply/123/456</a:t>
            </a:r>
          </a:p>
          <a:p>
            <a:pPr algn="r"/>
            <a:r>
              <a:rPr lang="en-US" sz="1200" noProof="1">
                <a:solidFill>
                  <a:schemeClr val="tx1"/>
                </a:solidFill>
              </a:rPr>
              <a:t>{ origin: prep-app, … }</a:t>
            </a:r>
          </a:p>
        </p:txBody>
      </p:sp>
      <p:sp>
        <p:nvSpPr>
          <p:cNvPr id="129" name="Rectangle 3">
            <a:extLst>
              <a:ext uri="{FF2B5EF4-FFF2-40B4-BE49-F238E27FC236}">
                <a16:creationId xmlns:a16="http://schemas.microsoft.com/office/drawing/2014/main" id="{A3ADEF43-4F54-4E4C-B804-A4F9639FBF67}"/>
              </a:ext>
            </a:extLst>
          </p:cNvPr>
          <p:cNvSpPr/>
          <p:nvPr/>
        </p:nvSpPr>
        <p:spPr>
          <a:xfrm>
            <a:off x="8644001" y="1743985"/>
            <a:ext cx="2286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noProof="1">
                <a:solidFill>
                  <a:schemeClr val="tx1"/>
                </a:solidFill>
              </a:rPr>
              <a:t>aws.com/apply/123/456</a:t>
            </a:r>
          </a:p>
          <a:p>
            <a:pPr algn="r"/>
            <a:r>
              <a:rPr lang="en-US" sz="1200" noProof="1">
                <a:solidFill>
                  <a:schemeClr val="tx1"/>
                </a:solidFill>
              </a:rPr>
              <a:t>{ origin: lockandstock-app, … }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7F449FD-A36C-4E0A-A4DA-8D91E04E8D2D}"/>
              </a:ext>
            </a:extLst>
          </p:cNvPr>
          <p:cNvGrpSpPr/>
          <p:nvPr/>
        </p:nvGrpSpPr>
        <p:grpSpPr>
          <a:xfrm>
            <a:off x="318781" y="331120"/>
            <a:ext cx="4130040" cy="2011680"/>
            <a:chOff x="318781" y="331120"/>
            <a:chExt cx="4130040" cy="2011680"/>
          </a:xfrm>
        </p:grpSpPr>
        <p:grpSp>
          <p:nvGrpSpPr>
            <p:cNvPr id="1073" name="Group 1072">
              <a:extLst>
                <a:ext uri="{FF2B5EF4-FFF2-40B4-BE49-F238E27FC236}">
                  <a16:creationId xmlns:a16="http://schemas.microsoft.com/office/drawing/2014/main" id="{BC464708-DA11-4F43-A680-DA11CAC71745}"/>
                </a:ext>
              </a:extLst>
            </p:cNvPr>
            <p:cNvGrpSpPr/>
            <p:nvPr/>
          </p:nvGrpSpPr>
          <p:grpSpPr>
            <a:xfrm>
              <a:off x="318781" y="331120"/>
              <a:ext cx="3657600" cy="2011680"/>
              <a:chOff x="4056803" y="3129268"/>
              <a:chExt cx="3657600" cy="2011680"/>
            </a:xfrm>
          </p:grpSpPr>
          <p:grpSp>
            <p:nvGrpSpPr>
              <p:cNvPr id="1072" name="Group 1071">
                <a:extLst>
                  <a:ext uri="{FF2B5EF4-FFF2-40B4-BE49-F238E27FC236}">
                    <a16:creationId xmlns:a16="http://schemas.microsoft.com/office/drawing/2014/main" id="{2CBE89A2-2D83-4204-A187-7D6028ED29F3}"/>
                  </a:ext>
                </a:extLst>
              </p:cNvPr>
              <p:cNvGrpSpPr/>
              <p:nvPr/>
            </p:nvGrpSpPr>
            <p:grpSpPr>
              <a:xfrm>
                <a:off x="4056803" y="3129268"/>
                <a:ext cx="3657600" cy="2011680"/>
                <a:chOff x="4056803" y="3129268"/>
                <a:chExt cx="3657600" cy="2011680"/>
              </a:xfrm>
            </p:grpSpPr>
            <p:sp>
              <p:nvSpPr>
                <p:cNvPr id="91" name="Rectangle 24">
                  <a:extLst>
                    <a:ext uri="{FF2B5EF4-FFF2-40B4-BE49-F238E27FC236}">
                      <a16:creationId xmlns:a16="http://schemas.microsoft.com/office/drawing/2014/main" id="{4FB8691C-5836-4673-8A35-4D6B52BF108F}"/>
                    </a:ext>
                  </a:extLst>
                </p:cNvPr>
                <p:cNvSpPr/>
                <p:nvPr/>
              </p:nvSpPr>
              <p:spPr>
                <a:xfrm>
                  <a:off x="4056803" y="3129268"/>
                  <a:ext cx="3657600" cy="20116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33E56BFC-497C-4D1C-9DCE-BD3F2ECBD1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56803" y="3906508"/>
                  <a:ext cx="457200" cy="45720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0D7169BD-9828-49A3-B90D-35B2CF1C62CF}"/>
                  </a:ext>
                </a:extLst>
              </p:cNvPr>
              <p:cNvGrpSpPr/>
              <p:nvPr/>
            </p:nvGrpSpPr>
            <p:grpSpPr>
              <a:xfrm>
                <a:off x="4788323" y="3220708"/>
                <a:ext cx="2926080" cy="1828800"/>
                <a:chOff x="4637094" y="3203004"/>
                <a:chExt cx="2926080" cy="1828800"/>
              </a:xfrm>
            </p:grpSpPr>
            <p:grpSp>
              <p:nvGrpSpPr>
                <p:cNvPr id="1070" name="Group 1069">
                  <a:extLst>
                    <a:ext uri="{FF2B5EF4-FFF2-40B4-BE49-F238E27FC236}">
                      <a16:creationId xmlns:a16="http://schemas.microsoft.com/office/drawing/2014/main" id="{6FC43250-AB07-4910-9CE2-B2EE426356DD}"/>
                    </a:ext>
                  </a:extLst>
                </p:cNvPr>
                <p:cNvGrpSpPr/>
                <p:nvPr/>
              </p:nvGrpSpPr>
              <p:grpSpPr>
                <a:xfrm>
                  <a:off x="4637094" y="3203004"/>
                  <a:ext cx="2926080" cy="1828800"/>
                  <a:chOff x="4637094" y="3203004"/>
                  <a:chExt cx="2926080" cy="1828800"/>
                </a:xfrm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B297140-7009-430D-A192-610D1E609CA7}"/>
                      </a:ext>
                    </a:extLst>
                  </p:cNvPr>
                  <p:cNvSpPr/>
                  <p:nvPr/>
                </p:nvSpPr>
                <p:spPr>
                  <a:xfrm>
                    <a:off x="4637094" y="3203004"/>
                    <a:ext cx="2926080" cy="18288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047" name="Picture 14" descr="Lessons learned building a deployment pipeline with Docker, Docker-Compose  and Rancher (Part 3)">
                    <a:extLst>
                      <a:ext uri="{FF2B5EF4-FFF2-40B4-BE49-F238E27FC236}">
                        <a16:creationId xmlns:a16="http://schemas.microsoft.com/office/drawing/2014/main" id="{E0EBF94C-0CF6-4AF8-A42B-D4BFAE89F7E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86" r="786"/>
                  <a:stretch/>
                </p:blipFill>
                <p:spPr bwMode="auto">
                  <a:xfrm>
                    <a:off x="4637094" y="3888804"/>
                    <a:ext cx="457200" cy="4572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069" name="Group 1068">
                  <a:extLst>
                    <a:ext uri="{FF2B5EF4-FFF2-40B4-BE49-F238E27FC236}">
                      <a16:creationId xmlns:a16="http://schemas.microsoft.com/office/drawing/2014/main" id="{27D0AA43-508D-4EFC-9901-34B4A7515394}"/>
                    </a:ext>
                  </a:extLst>
                </p:cNvPr>
                <p:cNvGrpSpPr/>
                <p:nvPr/>
              </p:nvGrpSpPr>
              <p:grpSpPr>
                <a:xfrm>
                  <a:off x="5185734" y="3294444"/>
                  <a:ext cx="2377440" cy="1645920"/>
                  <a:chOff x="4974316" y="3203004"/>
                  <a:chExt cx="2377440" cy="1645920"/>
                </a:xfrm>
              </p:grpSpPr>
              <p:grpSp>
                <p:nvGrpSpPr>
                  <p:cNvPr id="1065" name="Group 1064">
                    <a:extLst>
                      <a:ext uri="{FF2B5EF4-FFF2-40B4-BE49-F238E27FC236}">
                        <a16:creationId xmlns:a16="http://schemas.microsoft.com/office/drawing/2014/main" id="{21621C1B-36BF-4B7C-88E0-6709F8B28A0D}"/>
                      </a:ext>
                    </a:extLst>
                  </p:cNvPr>
                  <p:cNvGrpSpPr/>
                  <p:nvPr/>
                </p:nvGrpSpPr>
                <p:grpSpPr>
                  <a:xfrm>
                    <a:off x="4974316" y="4300284"/>
                    <a:ext cx="2377440" cy="548640"/>
                    <a:chOff x="4657164" y="4396884"/>
                    <a:chExt cx="2377440" cy="548640"/>
                  </a:xfrm>
                </p:grpSpPr>
                <p:grpSp>
                  <p:nvGrpSpPr>
                    <p:cNvPr id="1064" name="Group 1063">
                      <a:extLst>
                        <a:ext uri="{FF2B5EF4-FFF2-40B4-BE49-F238E27FC236}">
                          <a16:creationId xmlns:a16="http://schemas.microsoft.com/office/drawing/2014/main" id="{D7E4547F-237A-4398-8BE4-9D4FB931A3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57164" y="4396884"/>
                      <a:ext cx="2377440" cy="548640"/>
                      <a:chOff x="4657164" y="4396884"/>
                      <a:chExt cx="2743200" cy="594566"/>
                    </a:xfrm>
                  </p:grpSpPr>
                  <p:sp>
                    <p:nvSpPr>
                      <p:cNvPr id="132" name="Rectangle 3">
                        <a:extLst>
                          <a:ext uri="{FF2B5EF4-FFF2-40B4-BE49-F238E27FC236}">
                            <a16:creationId xmlns:a16="http://schemas.microsoft.com/office/drawing/2014/main" id="{46658CC3-8D86-46AC-A799-B82BE02AAC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57164" y="4396884"/>
                        <a:ext cx="2743200" cy="59456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130" name="Picture 129">
                        <a:extLst>
                          <a:ext uri="{FF2B5EF4-FFF2-40B4-BE49-F238E27FC236}">
                            <a16:creationId xmlns:a16="http://schemas.microsoft.com/office/drawing/2014/main" id="{9C216CE1-8689-4EE7-B15F-AE21E77827E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57164" y="4465567"/>
                        <a:ext cx="457200" cy="457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grpSp>
                <p:grpSp>
                  <p:nvGrpSpPr>
                    <p:cNvPr id="1063" name="Group 1062">
                      <a:extLst>
                        <a:ext uri="{FF2B5EF4-FFF2-40B4-BE49-F238E27FC236}">
                          <a16:creationId xmlns:a16="http://schemas.microsoft.com/office/drawing/2014/main" id="{AFFC16B0-D1DD-4DD5-9A2C-F2B5B80C66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05804" y="4441351"/>
                      <a:ext cx="1828800" cy="459706"/>
                      <a:chOff x="4876799" y="5379720"/>
                      <a:chExt cx="1828800" cy="459706"/>
                    </a:xfrm>
                  </p:grpSpPr>
                  <p:sp>
                    <p:nvSpPr>
                      <p:cNvPr id="55" name="Rectangle 3">
                        <a:extLst>
                          <a:ext uri="{FF2B5EF4-FFF2-40B4-BE49-F238E27FC236}">
                            <a16:creationId xmlns:a16="http://schemas.microsoft.com/office/drawing/2014/main" id="{67CF84F4-EBA5-4C12-AB6A-561D1000A6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76799" y="5379720"/>
                        <a:ext cx="1828800" cy="45970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200" b="1" i="1" dirty="0">
                            <a:solidFill>
                              <a:schemeClr val="bg1"/>
                            </a:solidFill>
                          </a:rPr>
                          <a:t>	Form Server</a:t>
                        </a:r>
                      </a:p>
                      <a:p>
                        <a:r>
                          <a:rPr lang="en-US" sz="1200" b="1" i="1" dirty="0">
                            <a:solidFill>
                              <a:schemeClr val="bg1"/>
                            </a:solidFill>
                          </a:rPr>
                          <a:t>	Pull Docker Image</a:t>
                        </a:r>
                      </a:p>
                    </p:txBody>
                  </p:sp>
                  <p:pic>
                    <p:nvPicPr>
                      <p:cNvPr id="56" name="Picture 2">
                        <a:extLst>
                          <a:ext uri="{FF2B5EF4-FFF2-40B4-BE49-F238E27FC236}">
                            <a16:creationId xmlns:a16="http://schemas.microsoft.com/office/drawing/2014/main" id="{D55E32E5-0B7A-4098-873A-DFD48E8998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799" y="5380973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  <p:grpSp>
                <p:nvGrpSpPr>
                  <p:cNvPr id="1067" name="Group 1066">
                    <a:extLst>
                      <a:ext uri="{FF2B5EF4-FFF2-40B4-BE49-F238E27FC236}">
                        <a16:creationId xmlns:a16="http://schemas.microsoft.com/office/drawing/2014/main" id="{9ACE42E3-53C0-4829-9C4B-9E3458F9F9BB}"/>
                      </a:ext>
                    </a:extLst>
                  </p:cNvPr>
                  <p:cNvGrpSpPr/>
                  <p:nvPr/>
                </p:nvGrpSpPr>
                <p:grpSpPr>
                  <a:xfrm>
                    <a:off x="4974316" y="3203004"/>
                    <a:ext cx="2377440" cy="548640"/>
                    <a:chOff x="7772933" y="3299402"/>
                    <a:chExt cx="2377440" cy="548640"/>
                  </a:xfrm>
                </p:grpSpPr>
                <p:grpSp>
                  <p:nvGrpSpPr>
                    <p:cNvPr id="1066" name="Group 1065">
                      <a:extLst>
                        <a:ext uri="{FF2B5EF4-FFF2-40B4-BE49-F238E27FC236}">
                          <a16:creationId xmlns:a16="http://schemas.microsoft.com/office/drawing/2014/main" id="{7A3D8A02-8426-4609-BFB5-809DC77764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72933" y="3299402"/>
                      <a:ext cx="2377440" cy="548640"/>
                      <a:chOff x="4809564" y="5208560"/>
                      <a:chExt cx="2377440" cy="548640"/>
                    </a:xfrm>
                  </p:grpSpPr>
                  <p:sp>
                    <p:nvSpPr>
                      <p:cNvPr id="136" name="Rectangle 3">
                        <a:extLst>
                          <a:ext uri="{FF2B5EF4-FFF2-40B4-BE49-F238E27FC236}">
                            <a16:creationId xmlns:a16="http://schemas.microsoft.com/office/drawing/2014/main" id="{D343B1C4-023E-467D-B882-7E17465462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09564" y="5208560"/>
                        <a:ext cx="2377440" cy="5486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137" name="Picture 136">
                        <a:extLst>
                          <a:ext uri="{FF2B5EF4-FFF2-40B4-BE49-F238E27FC236}">
                            <a16:creationId xmlns:a16="http://schemas.microsoft.com/office/drawing/2014/main" id="{4A3C0A9F-DE3D-43B4-9A90-B455C7F5464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809564" y="5271938"/>
                        <a:ext cx="396240" cy="4218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grpSp>
                <p:grpSp>
                  <p:nvGrpSpPr>
                    <p:cNvPr id="1062" name="Group 1061">
                      <a:extLst>
                        <a:ext uri="{FF2B5EF4-FFF2-40B4-BE49-F238E27FC236}">
                          <a16:creationId xmlns:a16="http://schemas.microsoft.com/office/drawing/2014/main" id="{5D42A912-2488-460B-8F68-CFC216A10A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21573" y="3343869"/>
                      <a:ext cx="1828800" cy="459706"/>
                      <a:chOff x="4800600" y="4629222"/>
                      <a:chExt cx="1828800" cy="459706"/>
                    </a:xfrm>
                  </p:grpSpPr>
                  <p:sp>
                    <p:nvSpPr>
                      <p:cNvPr id="29" name="Rectangle 28">
                        <a:extLst>
                          <a:ext uri="{FF2B5EF4-FFF2-40B4-BE49-F238E27FC236}">
                            <a16:creationId xmlns:a16="http://schemas.microsoft.com/office/drawing/2014/main" id="{296C8F9C-DBAF-40D2-AD0F-7CA0413E18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00600" y="4629222"/>
                        <a:ext cx="1828800" cy="45970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	Nginx</a:t>
                        </a:r>
                      </a:p>
                    </p:txBody>
                  </p:sp>
                  <p:pic>
                    <p:nvPicPr>
                      <p:cNvPr id="1060" name="Picture 16" descr="nginx">
                        <a:extLst>
                          <a:ext uri="{FF2B5EF4-FFF2-40B4-BE49-F238E27FC236}">
                            <a16:creationId xmlns:a16="http://schemas.microsoft.com/office/drawing/2014/main" id="{4C3B3933-A2CB-4017-B260-FC0BC8F91B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630475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  <p:grpSp>
                <p:nvGrpSpPr>
                  <p:cNvPr id="1068" name="Group 1067">
                    <a:extLst>
                      <a:ext uri="{FF2B5EF4-FFF2-40B4-BE49-F238E27FC236}">
                        <a16:creationId xmlns:a16="http://schemas.microsoft.com/office/drawing/2014/main" id="{A77787B7-6AAD-4959-B9CB-DE41243C44F4}"/>
                      </a:ext>
                    </a:extLst>
                  </p:cNvPr>
                  <p:cNvGrpSpPr/>
                  <p:nvPr/>
                </p:nvGrpSpPr>
                <p:grpSpPr>
                  <a:xfrm>
                    <a:off x="4974316" y="3751644"/>
                    <a:ext cx="2377440" cy="548640"/>
                    <a:chOff x="7772933" y="3969471"/>
                    <a:chExt cx="2377440" cy="548640"/>
                  </a:xfrm>
                </p:grpSpPr>
                <p:grpSp>
                  <p:nvGrpSpPr>
                    <p:cNvPr id="139" name="Group 138">
                      <a:extLst>
                        <a:ext uri="{FF2B5EF4-FFF2-40B4-BE49-F238E27FC236}">
                          <a16:creationId xmlns:a16="http://schemas.microsoft.com/office/drawing/2014/main" id="{9C54E776-6C4A-42AF-AB90-88876DA9F0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72933" y="3969471"/>
                      <a:ext cx="2377440" cy="548640"/>
                      <a:chOff x="4809564" y="5208560"/>
                      <a:chExt cx="2377440" cy="548640"/>
                    </a:xfrm>
                  </p:grpSpPr>
                  <p:sp>
                    <p:nvSpPr>
                      <p:cNvPr id="140" name="Rectangle 3">
                        <a:extLst>
                          <a:ext uri="{FF2B5EF4-FFF2-40B4-BE49-F238E27FC236}">
                            <a16:creationId xmlns:a16="http://schemas.microsoft.com/office/drawing/2014/main" id="{20784FCB-60B1-48D5-AC50-7B1148C777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09564" y="5208560"/>
                        <a:ext cx="2377440" cy="5486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141" name="Picture 140">
                        <a:extLst>
                          <a:ext uri="{FF2B5EF4-FFF2-40B4-BE49-F238E27FC236}">
                            <a16:creationId xmlns:a16="http://schemas.microsoft.com/office/drawing/2014/main" id="{A200DB3A-9FEE-48FF-B8E8-C615CBBA456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809564" y="5271938"/>
                        <a:ext cx="396240" cy="4218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grpSp>
                <p:grpSp>
                  <p:nvGrpSpPr>
                    <p:cNvPr id="1061" name="Group 1060">
                      <a:extLst>
                        <a:ext uri="{FF2B5EF4-FFF2-40B4-BE49-F238E27FC236}">
                          <a16:creationId xmlns:a16="http://schemas.microsoft.com/office/drawing/2014/main" id="{69016DBA-DB62-45D9-8B5C-194BCCE2D9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21573" y="4013938"/>
                      <a:ext cx="1828800" cy="459706"/>
                      <a:chOff x="4800600" y="3973948"/>
                      <a:chExt cx="1828800" cy="459706"/>
                    </a:xfrm>
                  </p:grpSpPr>
                  <p:sp>
                    <p:nvSpPr>
                      <p:cNvPr id="125" name="Rectangle 124">
                        <a:extLst>
                          <a:ext uri="{FF2B5EF4-FFF2-40B4-BE49-F238E27FC236}">
                            <a16:creationId xmlns:a16="http://schemas.microsoft.com/office/drawing/2014/main" id="{AE19EFDC-EE01-4A03-AFA2-0E1CDC4110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00600" y="3973948"/>
                        <a:ext cx="1828800" cy="45970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	Website</a:t>
                        </a:r>
                      </a:p>
                    </p:txBody>
                  </p:sp>
                  <p:pic>
                    <p:nvPicPr>
                      <p:cNvPr id="1030" name="Picture 6">
                        <a:extLst>
                          <a:ext uri="{FF2B5EF4-FFF2-40B4-BE49-F238E27FC236}">
                            <a16:creationId xmlns:a16="http://schemas.microsoft.com/office/drawing/2014/main" id="{CC2B5FD0-2E58-4C2C-9C2F-9C72944046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975201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</p:grpSp>
          </p:grpSp>
        </p:grpSp>
        <p:sp>
          <p:nvSpPr>
            <p:cNvPr id="127" name="Arrow: Curved Left 126">
              <a:extLst>
                <a:ext uri="{FF2B5EF4-FFF2-40B4-BE49-F238E27FC236}">
                  <a16:creationId xmlns:a16="http://schemas.microsoft.com/office/drawing/2014/main" id="{EE6B8E31-C2ED-490A-9735-E12B8D893C28}"/>
                </a:ext>
              </a:extLst>
            </p:cNvPr>
            <p:cNvSpPr/>
            <p:nvPr/>
          </p:nvSpPr>
          <p:spPr>
            <a:xfrm>
              <a:off x="3991621" y="788319"/>
              <a:ext cx="457200" cy="1051561"/>
            </a:xfrm>
            <a:prstGeom prst="curvedLef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3" name="Arrow: Curved Left 132">
              <a:extLst>
                <a:ext uri="{FF2B5EF4-FFF2-40B4-BE49-F238E27FC236}">
                  <a16:creationId xmlns:a16="http://schemas.microsoft.com/office/drawing/2014/main" id="{D9AF1AD2-FFB1-40ED-A9D1-CFFE59DEE1CE}"/>
                </a:ext>
              </a:extLst>
            </p:cNvPr>
            <p:cNvSpPr/>
            <p:nvPr/>
          </p:nvSpPr>
          <p:spPr>
            <a:xfrm flipV="1">
              <a:off x="3991621" y="939320"/>
              <a:ext cx="274320" cy="548640"/>
            </a:xfrm>
            <a:prstGeom prst="curvedLef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1119A8-B7DB-4A87-BD92-2F0FA9FF36DA}"/>
              </a:ext>
            </a:extLst>
          </p:cNvPr>
          <p:cNvGrpSpPr/>
          <p:nvPr/>
        </p:nvGrpSpPr>
        <p:grpSpPr>
          <a:xfrm>
            <a:off x="318781" y="2423160"/>
            <a:ext cx="4130040" cy="2011680"/>
            <a:chOff x="318781" y="2423160"/>
            <a:chExt cx="4130040" cy="2011680"/>
          </a:xfrm>
        </p:grpSpPr>
        <p:grpSp>
          <p:nvGrpSpPr>
            <p:cNvPr id="1083" name="Group 1082">
              <a:extLst>
                <a:ext uri="{FF2B5EF4-FFF2-40B4-BE49-F238E27FC236}">
                  <a16:creationId xmlns:a16="http://schemas.microsoft.com/office/drawing/2014/main" id="{195896C4-07A5-4FA3-84C7-719862E3DBE6}"/>
                </a:ext>
              </a:extLst>
            </p:cNvPr>
            <p:cNvGrpSpPr/>
            <p:nvPr/>
          </p:nvGrpSpPr>
          <p:grpSpPr>
            <a:xfrm>
              <a:off x="318781" y="2423160"/>
              <a:ext cx="3657600" cy="2011680"/>
              <a:chOff x="409276" y="4469480"/>
              <a:chExt cx="3657600" cy="2011680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1457DB7-ECFD-4140-859B-88B4D619663B}"/>
                  </a:ext>
                </a:extLst>
              </p:cNvPr>
              <p:cNvGrpSpPr/>
              <p:nvPr/>
            </p:nvGrpSpPr>
            <p:grpSpPr>
              <a:xfrm>
                <a:off x="409276" y="4469480"/>
                <a:ext cx="3657600" cy="2011680"/>
                <a:chOff x="4056803" y="3129268"/>
                <a:chExt cx="3657600" cy="2011680"/>
              </a:xfrm>
            </p:grpSpPr>
            <p:sp>
              <p:nvSpPr>
                <p:cNvPr id="207" name="Rectangle 24">
                  <a:extLst>
                    <a:ext uri="{FF2B5EF4-FFF2-40B4-BE49-F238E27FC236}">
                      <a16:creationId xmlns:a16="http://schemas.microsoft.com/office/drawing/2014/main" id="{C2749CA6-5CF5-413C-AFAF-C6EE5EF21C22}"/>
                    </a:ext>
                  </a:extLst>
                </p:cNvPr>
                <p:cNvSpPr/>
                <p:nvPr/>
              </p:nvSpPr>
              <p:spPr>
                <a:xfrm>
                  <a:off x="4056803" y="3129268"/>
                  <a:ext cx="3657600" cy="20116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08" name="Picture 207">
                  <a:extLst>
                    <a:ext uri="{FF2B5EF4-FFF2-40B4-BE49-F238E27FC236}">
                      <a16:creationId xmlns:a16="http://schemas.microsoft.com/office/drawing/2014/main" id="{9963E929-EF2B-477C-8A0B-2B507D4825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56803" y="3906508"/>
                  <a:ext cx="457200" cy="45720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082" name="Group 1081">
                <a:extLst>
                  <a:ext uri="{FF2B5EF4-FFF2-40B4-BE49-F238E27FC236}">
                    <a16:creationId xmlns:a16="http://schemas.microsoft.com/office/drawing/2014/main" id="{A6D50845-D9C6-4BE7-8CFF-191283D42D9F}"/>
                  </a:ext>
                </a:extLst>
              </p:cNvPr>
              <p:cNvGrpSpPr/>
              <p:nvPr/>
            </p:nvGrpSpPr>
            <p:grpSpPr>
              <a:xfrm>
                <a:off x="1140796" y="4560920"/>
                <a:ext cx="2926080" cy="1828800"/>
                <a:chOff x="1140796" y="4560920"/>
                <a:chExt cx="2926080" cy="1828800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9D58E398-EC19-4801-8A3F-E5B99A8D14A1}"/>
                    </a:ext>
                  </a:extLst>
                </p:cNvPr>
                <p:cNvGrpSpPr/>
                <p:nvPr/>
              </p:nvGrpSpPr>
              <p:grpSpPr>
                <a:xfrm>
                  <a:off x="1140796" y="4560920"/>
                  <a:ext cx="2926080" cy="1828800"/>
                  <a:chOff x="4637094" y="3203004"/>
                  <a:chExt cx="2926080" cy="1828800"/>
                </a:xfrm>
              </p:grpSpPr>
              <p:sp>
                <p:nvSpPr>
                  <p:cNvPr id="205" name="Rectangle 204">
                    <a:extLst>
                      <a:ext uri="{FF2B5EF4-FFF2-40B4-BE49-F238E27FC236}">
                        <a16:creationId xmlns:a16="http://schemas.microsoft.com/office/drawing/2014/main" id="{A09CCC07-A51C-4710-8ABC-727646F595B8}"/>
                      </a:ext>
                    </a:extLst>
                  </p:cNvPr>
                  <p:cNvSpPr/>
                  <p:nvPr/>
                </p:nvSpPr>
                <p:spPr>
                  <a:xfrm>
                    <a:off x="4637094" y="3203004"/>
                    <a:ext cx="2926080" cy="18288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206" name="Picture 14" descr="Lessons learned building a deployment pipeline with Docker, Docker-Compose  and Rancher (Part 3)">
                    <a:extLst>
                      <a:ext uri="{FF2B5EF4-FFF2-40B4-BE49-F238E27FC236}">
                        <a16:creationId xmlns:a16="http://schemas.microsoft.com/office/drawing/2014/main" id="{88E4276D-1841-49AB-8DC3-75C229AFAF1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86" r="786"/>
                  <a:stretch/>
                </p:blipFill>
                <p:spPr bwMode="auto">
                  <a:xfrm>
                    <a:off x="4637094" y="3888804"/>
                    <a:ext cx="457200" cy="4572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081" name="Group 1080">
                  <a:extLst>
                    <a:ext uri="{FF2B5EF4-FFF2-40B4-BE49-F238E27FC236}">
                      <a16:creationId xmlns:a16="http://schemas.microsoft.com/office/drawing/2014/main" id="{FF0AC1F4-F8B5-400D-A4C4-9C4BB01F7C67}"/>
                    </a:ext>
                  </a:extLst>
                </p:cNvPr>
                <p:cNvGrpSpPr/>
                <p:nvPr/>
              </p:nvGrpSpPr>
              <p:grpSpPr>
                <a:xfrm>
                  <a:off x="1689436" y="4652360"/>
                  <a:ext cx="2377440" cy="1645920"/>
                  <a:chOff x="1689436" y="4652360"/>
                  <a:chExt cx="2377440" cy="1645920"/>
                </a:xfrm>
              </p:grpSpPr>
              <p:grpSp>
                <p:nvGrpSpPr>
                  <p:cNvPr id="184" name="Group 183">
                    <a:extLst>
                      <a:ext uri="{FF2B5EF4-FFF2-40B4-BE49-F238E27FC236}">
                        <a16:creationId xmlns:a16="http://schemas.microsoft.com/office/drawing/2014/main" id="{11F55A2C-252A-4543-A540-F6E3008E95AE}"/>
                      </a:ext>
                    </a:extLst>
                  </p:cNvPr>
                  <p:cNvGrpSpPr/>
                  <p:nvPr/>
                </p:nvGrpSpPr>
                <p:grpSpPr>
                  <a:xfrm>
                    <a:off x="1689436" y="5749640"/>
                    <a:ext cx="2377440" cy="548640"/>
                    <a:chOff x="4657164" y="4396884"/>
                    <a:chExt cx="2377440" cy="548640"/>
                  </a:xfrm>
                </p:grpSpPr>
                <p:grpSp>
                  <p:nvGrpSpPr>
                    <p:cNvPr id="199" name="Group 198">
                      <a:extLst>
                        <a:ext uri="{FF2B5EF4-FFF2-40B4-BE49-F238E27FC236}">
                          <a16:creationId xmlns:a16="http://schemas.microsoft.com/office/drawing/2014/main" id="{2BA53DA3-4C3D-46BC-829C-37BC79E0F4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57164" y="4396884"/>
                      <a:ext cx="2377440" cy="548640"/>
                      <a:chOff x="4657164" y="4396884"/>
                      <a:chExt cx="2743200" cy="594566"/>
                    </a:xfrm>
                  </p:grpSpPr>
                  <p:sp>
                    <p:nvSpPr>
                      <p:cNvPr id="203" name="Rectangle 3">
                        <a:extLst>
                          <a:ext uri="{FF2B5EF4-FFF2-40B4-BE49-F238E27FC236}">
                            <a16:creationId xmlns:a16="http://schemas.microsoft.com/office/drawing/2014/main" id="{2DC1E985-DE34-42B3-BFAD-8A049E9668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57164" y="4396884"/>
                        <a:ext cx="2743200" cy="59456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204" name="Picture 203">
                        <a:extLst>
                          <a:ext uri="{FF2B5EF4-FFF2-40B4-BE49-F238E27FC236}">
                            <a16:creationId xmlns:a16="http://schemas.microsoft.com/office/drawing/2014/main" id="{5E237E3F-E6A3-46F0-BA97-EB5C2A6A77A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57164" y="4465567"/>
                        <a:ext cx="457200" cy="457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grpSp>
                <p:grpSp>
                  <p:nvGrpSpPr>
                    <p:cNvPr id="200" name="Group 199">
                      <a:extLst>
                        <a:ext uri="{FF2B5EF4-FFF2-40B4-BE49-F238E27FC236}">
                          <a16:creationId xmlns:a16="http://schemas.microsoft.com/office/drawing/2014/main" id="{FB736630-B013-47B4-BE91-F30F73ADDB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05804" y="4441351"/>
                      <a:ext cx="1828800" cy="459706"/>
                      <a:chOff x="4876799" y="5379720"/>
                      <a:chExt cx="1828800" cy="459706"/>
                    </a:xfrm>
                  </p:grpSpPr>
                  <p:sp>
                    <p:nvSpPr>
                      <p:cNvPr id="201" name="Rectangle 3">
                        <a:extLst>
                          <a:ext uri="{FF2B5EF4-FFF2-40B4-BE49-F238E27FC236}">
                            <a16:creationId xmlns:a16="http://schemas.microsoft.com/office/drawing/2014/main" id="{4909D6E2-FF7C-43EC-AF98-0BCF9DB96D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76799" y="5379720"/>
                        <a:ext cx="1828800" cy="45970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200" b="1" i="1" dirty="0">
                            <a:solidFill>
                              <a:schemeClr val="bg1"/>
                            </a:solidFill>
                          </a:rPr>
                          <a:t>	Form Server</a:t>
                        </a:r>
                      </a:p>
                      <a:p>
                        <a:r>
                          <a:rPr lang="en-US" sz="1200" b="1" i="1" dirty="0">
                            <a:solidFill>
                              <a:schemeClr val="bg1"/>
                            </a:solidFill>
                          </a:rPr>
                          <a:t>	Pull Docker Image</a:t>
                        </a:r>
                      </a:p>
                    </p:txBody>
                  </p:sp>
                  <p:pic>
                    <p:nvPicPr>
                      <p:cNvPr id="202" name="Picture 2">
                        <a:extLst>
                          <a:ext uri="{FF2B5EF4-FFF2-40B4-BE49-F238E27FC236}">
                            <a16:creationId xmlns:a16="http://schemas.microsoft.com/office/drawing/2014/main" id="{5922B62C-A951-445F-BCC2-8E23C20746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799" y="5380973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  <p:grpSp>
                <p:nvGrpSpPr>
                  <p:cNvPr id="185" name="Group 184">
                    <a:extLst>
                      <a:ext uri="{FF2B5EF4-FFF2-40B4-BE49-F238E27FC236}">
                        <a16:creationId xmlns:a16="http://schemas.microsoft.com/office/drawing/2014/main" id="{B92BE78A-9F57-46FC-BCBF-8471C92EE191}"/>
                      </a:ext>
                    </a:extLst>
                  </p:cNvPr>
                  <p:cNvGrpSpPr/>
                  <p:nvPr/>
                </p:nvGrpSpPr>
                <p:grpSpPr>
                  <a:xfrm>
                    <a:off x="1689436" y="4652360"/>
                    <a:ext cx="2377440" cy="548640"/>
                    <a:chOff x="7772933" y="3299402"/>
                    <a:chExt cx="2377440" cy="548640"/>
                  </a:xfrm>
                </p:grpSpPr>
                <p:grpSp>
                  <p:nvGrpSpPr>
                    <p:cNvPr id="193" name="Group 192">
                      <a:extLst>
                        <a:ext uri="{FF2B5EF4-FFF2-40B4-BE49-F238E27FC236}">
                          <a16:creationId xmlns:a16="http://schemas.microsoft.com/office/drawing/2014/main" id="{4F1E0FF9-9439-4824-9A9C-68ACD14527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72933" y="3299402"/>
                      <a:ext cx="2377440" cy="548640"/>
                      <a:chOff x="4809564" y="5208560"/>
                      <a:chExt cx="2377440" cy="548640"/>
                    </a:xfrm>
                  </p:grpSpPr>
                  <p:sp>
                    <p:nvSpPr>
                      <p:cNvPr id="197" name="Rectangle 3">
                        <a:extLst>
                          <a:ext uri="{FF2B5EF4-FFF2-40B4-BE49-F238E27FC236}">
                            <a16:creationId xmlns:a16="http://schemas.microsoft.com/office/drawing/2014/main" id="{A8EA13F8-BB9E-408A-81C5-38F6AC1FBA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09564" y="5208560"/>
                        <a:ext cx="2377440" cy="5486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198" name="Picture 197">
                        <a:extLst>
                          <a:ext uri="{FF2B5EF4-FFF2-40B4-BE49-F238E27FC236}">
                            <a16:creationId xmlns:a16="http://schemas.microsoft.com/office/drawing/2014/main" id="{2B25D3C8-DC61-4B8A-A14B-5FD7A0D27A0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809564" y="5271938"/>
                        <a:ext cx="396240" cy="4218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grpSp>
                <p:grpSp>
                  <p:nvGrpSpPr>
                    <p:cNvPr id="194" name="Group 193">
                      <a:extLst>
                        <a:ext uri="{FF2B5EF4-FFF2-40B4-BE49-F238E27FC236}">
                          <a16:creationId xmlns:a16="http://schemas.microsoft.com/office/drawing/2014/main" id="{301380EF-2342-43F2-9FF1-618C1AD363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21573" y="3343869"/>
                      <a:ext cx="1828800" cy="459706"/>
                      <a:chOff x="4800600" y="4629222"/>
                      <a:chExt cx="1828800" cy="459706"/>
                    </a:xfrm>
                  </p:grpSpPr>
                  <p:sp>
                    <p:nvSpPr>
                      <p:cNvPr id="195" name="Rectangle 194">
                        <a:extLst>
                          <a:ext uri="{FF2B5EF4-FFF2-40B4-BE49-F238E27FC236}">
                            <a16:creationId xmlns:a16="http://schemas.microsoft.com/office/drawing/2014/main" id="{4C6485F8-7EBF-4F0B-A6D3-13A2509FCF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00600" y="4629222"/>
                        <a:ext cx="1828800" cy="45970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	Nginx</a:t>
                        </a:r>
                      </a:p>
                    </p:txBody>
                  </p:sp>
                  <p:pic>
                    <p:nvPicPr>
                      <p:cNvPr id="196" name="Picture 16" descr="nginx">
                        <a:extLst>
                          <a:ext uri="{FF2B5EF4-FFF2-40B4-BE49-F238E27FC236}">
                            <a16:creationId xmlns:a16="http://schemas.microsoft.com/office/drawing/2014/main" id="{EA5C3621-7EF9-45A4-98EA-FFE6A9C606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630475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  <p:grpSp>
                <p:nvGrpSpPr>
                  <p:cNvPr id="1080" name="Group 1079">
                    <a:extLst>
                      <a:ext uri="{FF2B5EF4-FFF2-40B4-BE49-F238E27FC236}">
                        <a16:creationId xmlns:a16="http://schemas.microsoft.com/office/drawing/2014/main" id="{D870301A-50AD-42B2-89B8-0BA9E42E7404}"/>
                      </a:ext>
                    </a:extLst>
                  </p:cNvPr>
                  <p:cNvGrpSpPr/>
                  <p:nvPr/>
                </p:nvGrpSpPr>
                <p:grpSpPr>
                  <a:xfrm>
                    <a:off x="1689436" y="5201000"/>
                    <a:ext cx="2377440" cy="548640"/>
                    <a:chOff x="1689436" y="5201000"/>
                    <a:chExt cx="2377440" cy="548640"/>
                  </a:xfrm>
                </p:grpSpPr>
                <p:grpSp>
                  <p:nvGrpSpPr>
                    <p:cNvPr id="187" name="Group 186">
                      <a:extLst>
                        <a:ext uri="{FF2B5EF4-FFF2-40B4-BE49-F238E27FC236}">
                          <a16:creationId xmlns:a16="http://schemas.microsoft.com/office/drawing/2014/main" id="{4D78A7E7-1766-43A3-9F48-DCD7DC01C6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89436" y="5201000"/>
                      <a:ext cx="2377440" cy="548640"/>
                      <a:chOff x="4809564" y="5208560"/>
                      <a:chExt cx="2377440" cy="548640"/>
                    </a:xfrm>
                  </p:grpSpPr>
                  <p:sp>
                    <p:nvSpPr>
                      <p:cNvPr id="191" name="Rectangle 3">
                        <a:extLst>
                          <a:ext uri="{FF2B5EF4-FFF2-40B4-BE49-F238E27FC236}">
                            <a16:creationId xmlns:a16="http://schemas.microsoft.com/office/drawing/2014/main" id="{47E1E409-2D4B-4F27-A477-4F86A56F02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09564" y="5208560"/>
                        <a:ext cx="2377440" cy="5486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192" name="Picture 191">
                        <a:extLst>
                          <a:ext uri="{FF2B5EF4-FFF2-40B4-BE49-F238E27FC236}">
                            <a16:creationId xmlns:a16="http://schemas.microsoft.com/office/drawing/2014/main" id="{B3B83912-1478-4BF1-A81A-01A02E3FF53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809564" y="5271938"/>
                        <a:ext cx="396240" cy="4218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grpSp>
                <p:grpSp>
                  <p:nvGrpSpPr>
                    <p:cNvPr id="1079" name="Group 1078">
                      <a:extLst>
                        <a:ext uri="{FF2B5EF4-FFF2-40B4-BE49-F238E27FC236}">
                          <a16:creationId xmlns:a16="http://schemas.microsoft.com/office/drawing/2014/main" id="{A07D0FCE-9631-4F05-B03B-06BFE53219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38076" y="5245467"/>
                      <a:ext cx="1828800" cy="459706"/>
                      <a:chOff x="2238076" y="5245467"/>
                      <a:chExt cx="1828800" cy="459706"/>
                    </a:xfrm>
                  </p:grpSpPr>
                  <p:sp>
                    <p:nvSpPr>
                      <p:cNvPr id="189" name="Rectangle 188">
                        <a:extLst>
                          <a:ext uri="{FF2B5EF4-FFF2-40B4-BE49-F238E27FC236}">
                            <a16:creationId xmlns:a16="http://schemas.microsoft.com/office/drawing/2014/main" id="{CF61B58A-48AF-4855-A380-DEAB601D05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38076" y="5245467"/>
                        <a:ext cx="1828800" cy="45970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en-US" sz="12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pic>
                    <p:nvPicPr>
                      <p:cNvPr id="124" name="Picture 123">
                        <a:extLst>
                          <a:ext uri="{FF2B5EF4-FFF2-40B4-BE49-F238E27FC236}">
                            <a16:creationId xmlns:a16="http://schemas.microsoft.com/office/drawing/2014/main" id="{268AE128-7DAD-4852-8858-5E7834BB81D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238076" y="5318565"/>
                        <a:ext cx="1828800" cy="313511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grpSp>
              </p:grpSp>
            </p:grpSp>
          </p:grpSp>
        </p:grpSp>
        <p:sp>
          <p:nvSpPr>
            <p:cNvPr id="270" name="Arrow: Curved Left 269">
              <a:extLst>
                <a:ext uri="{FF2B5EF4-FFF2-40B4-BE49-F238E27FC236}">
                  <a16:creationId xmlns:a16="http://schemas.microsoft.com/office/drawing/2014/main" id="{F135595A-A3E7-4D50-9C9F-0CEB9D20BE6E}"/>
                </a:ext>
              </a:extLst>
            </p:cNvPr>
            <p:cNvSpPr/>
            <p:nvPr/>
          </p:nvSpPr>
          <p:spPr>
            <a:xfrm>
              <a:off x="3991621" y="2880360"/>
              <a:ext cx="457200" cy="1051561"/>
            </a:xfrm>
            <a:prstGeom prst="curvedLef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5" name="Arrow: Curved Left 144">
              <a:extLst>
                <a:ext uri="{FF2B5EF4-FFF2-40B4-BE49-F238E27FC236}">
                  <a16:creationId xmlns:a16="http://schemas.microsoft.com/office/drawing/2014/main" id="{7627FA1D-D817-44A9-B055-935F016BD520}"/>
                </a:ext>
              </a:extLst>
            </p:cNvPr>
            <p:cNvSpPr/>
            <p:nvPr/>
          </p:nvSpPr>
          <p:spPr>
            <a:xfrm flipV="1">
              <a:off x="3991621" y="3031360"/>
              <a:ext cx="274320" cy="548640"/>
            </a:xfrm>
            <a:prstGeom prst="curvedLef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96A02-6AAF-49B9-9A53-827FF818CD0F}"/>
              </a:ext>
            </a:extLst>
          </p:cNvPr>
          <p:cNvGrpSpPr/>
          <p:nvPr/>
        </p:nvGrpSpPr>
        <p:grpSpPr>
          <a:xfrm>
            <a:off x="318781" y="4515200"/>
            <a:ext cx="4130040" cy="2011680"/>
            <a:chOff x="318781" y="4515200"/>
            <a:chExt cx="4130040" cy="201168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D85CB70-1914-4492-B983-14B81AB7865C}"/>
                </a:ext>
              </a:extLst>
            </p:cNvPr>
            <p:cNvGrpSpPr/>
            <p:nvPr/>
          </p:nvGrpSpPr>
          <p:grpSpPr>
            <a:xfrm>
              <a:off x="318781" y="4515200"/>
              <a:ext cx="3657600" cy="2011680"/>
              <a:chOff x="409276" y="2364393"/>
              <a:chExt cx="3657600" cy="2011680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951DE33B-E1A5-4E93-8A6C-B3E4E8CE800D}"/>
                  </a:ext>
                </a:extLst>
              </p:cNvPr>
              <p:cNvGrpSpPr/>
              <p:nvPr/>
            </p:nvGrpSpPr>
            <p:grpSpPr>
              <a:xfrm>
                <a:off x="409276" y="2364393"/>
                <a:ext cx="3657600" cy="2011680"/>
                <a:chOff x="4056803" y="3129268"/>
                <a:chExt cx="3657600" cy="2011680"/>
              </a:xfrm>
            </p:grpSpPr>
            <p:sp>
              <p:nvSpPr>
                <p:cNvPr id="177" name="Rectangle 24">
                  <a:extLst>
                    <a:ext uri="{FF2B5EF4-FFF2-40B4-BE49-F238E27FC236}">
                      <a16:creationId xmlns:a16="http://schemas.microsoft.com/office/drawing/2014/main" id="{FC155B8F-E4ED-489B-96B2-F07519B84ED6}"/>
                    </a:ext>
                  </a:extLst>
                </p:cNvPr>
                <p:cNvSpPr/>
                <p:nvPr/>
              </p:nvSpPr>
              <p:spPr>
                <a:xfrm>
                  <a:off x="4056803" y="3129268"/>
                  <a:ext cx="3657600" cy="20116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78" name="Picture 177">
                  <a:extLst>
                    <a:ext uri="{FF2B5EF4-FFF2-40B4-BE49-F238E27FC236}">
                      <a16:creationId xmlns:a16="http://schemas.microsoft.com/office/drawing/2014/main" id="{42E2AE86-1977-4B9E-9D2B-2846C66040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56803" y="3906508"/>
                  <a:ext cx="457200" cy="45720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DAF09D4F-3754-40AB-8513-145F7709633E}"/>
                  </a:ext>
                </a:extLst>
              </p:cNvPr>
              <p:cNvGrpSpPr/>
              <p:nvPr/>
            </p:nvGrpSpPr>
            <p:grpSpPr>
              <a:xfrm>
                <a:off x="1140796" y="2455833"/>
                <a:ext cx="2926080" cy="1828800"/>
                <a:chOff x="1140796" y="2455833"/>
                <a:chExt cx="2926080" cy="1828800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2ABE2371-DC35-4121-B29D-6B796AAD2E32}"/>
                    </a:ext>
                  </a:extLst>
                </p:cNvPr>
                <p:cNvGrpSpPr/>
                <p:nvPr/>
              </p:nvGrpSpPr>
              <p:grpSpPr>
                <a:xfrm>
                  <a:off x="1140796" y="2455833"/>
                  <a:ext cx="2926080" cy="1828800"/>
                  <a:chOff x="4637094" y="3203004"/>
                  <a:chExt cx="2926080" cy="1828800"/>
                </a:xfrm>
              </p:grpSpPr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1D2E9E9D-9735-415C-B4F3-278652446D1F}"/>
                      </a:ext>
                    </a:extLst>
                  </p:cNvPr>
                  <p:cNvSpPr/>
                  <p:nvPr/>
                </p:nvSpPr>
                <p:spPr>
                  <a:xfrm>
                    <a:off x="4637094" y="3203004"/>
                    <a:ext cx="2926080" cy="18288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76" name="Picture 14" descr="Lessons learned building a deployment pipeline with Docker, Docker-Compose  and Rancher (Part 3)">
                    <a:extLst>
                      <a:ext uri="{FF2B5EF4-FFF2-40B4-BE49-F238E27FC236}">
                        <a16:creationId xmlns:a16="http://schemas.microsoft.com/office/drawing/2014/main" id="{AF9DF5EE-05D5-44E0-A669-9EFE7F87F8E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86" r="786"/>
                  <a:stretch/>
                </p:blipFill>
                <p:spPr bwMode="auto">
                  <a:xfrm>
                    <a:off x="4637094" y="3888804"/>
                    <a:ext cx="457200" cy="4572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087" name="Group 1086">
                  <a:extLst>
                    <a:ext uri="{FF2B5EF4-FFF2-40B4-BE49-F238E27FC236}">
                      <a16:creationId xmlns:a16="http://schemas.microsoft.com/office/drawing/2014/main" id="{EB259B1A-8031-4DED-8753-84AFE541C8E6}"/>
                    </a:ext>
                  </a:extLst>
                </p:cNvPr>
                <p:cNvGrpSpPr/>
                <p:nvPr/>
              </p:nvGrpSpPr>
              <p:grpSpPr>
                <a:xfrm>
                  <a:off x="1689436" y="2547273"/>
                  <a:ext cx="2377440" cy="1645920"/>
                  <a:chOff x="1689436" y="2547273"/>
                  <a:chExt cx="2377440" cy="1645920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1CCACABB-92D2-4BA5-82C9-12ED361BFA57}"/>
                      </a:ext>
                    </a:extLst>
                  </p:cNvPr>
                  <p:cNvGrpSpPr/>
                  <p:nvPr/>
                </p:nvGrpSpPr>
                <p:grpSpPr>
                  <a:xfrm>
                    <a:off x="1689436" y="3644553"/>
                    <a:ext cx="2377440" cy="548640"/>
                    <a:chOff x="4657164" y="4396884"/>
                    <a:chExt cx="2377440" cy="548640"/>
                  </a:xfrm>
                </p:grpSpPr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3F667093-1A4B-4756-8278-7B61BA4486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57164" y="4396884"/>
                      <a:ext cx="2377440" cy="548640"/>
                      <a:chOff x="4657164" y="4396884"/>
                      <a:chExt cx="2743200" cy="594566"/>
                    </a:xfrm>
                  </p:grpSpPr>
                  <p:sp>
                    <p:nvSpPr>
                      <p:cNvPr id="173" name="Rectangle 3">
                        <a:extLst>
                          <a:ext uri="{FF2B5EF4-FFF2-40B4-BE49-F238E27FC236}">
                            <a16:creationId xmlns:a16="http://schemas.microsoft.com/office/drawing/2014/main" id="{92E422A1-9C6F-42A1-A7FB-2B001C360F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57164" y="4396884"/>
                        <a:ext cx="2743200" cy="59456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174" name="Picture 173">
                        <a:extLst>
                          <a:ext uri="{FF2B5EF4-FFF2-40B4-BE49-F238E27FC236}">
                            <a16:creationId xmlns:a16="http://schemas.microsoft.com/office/drawing/2014/main" id="{5DDBA552-0162-4C4A-BEBB-421C690209E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57164" y="4465567"/>
                        <a:ext cx="457200" cy="457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grpSp>
                <p:grpSp>
                  <p:nvGrpSpPr>
                    <p:cNvPr id="170" name="Group 169">
                      <a:extLst>
                        <a:ext uri="{FF2B5EF4-FFF2-40B4-BE49-F238E27FC236}">
                          <a16:creationId xmlns:a16="http://schemas.microsoft.com/office/drawing/2014/main" id="{24CCD666-F1FE-4CB9-B33C-7B5F426BD1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05804" y="4441351"/>
                      <a:ext cx="1828800" cy="459706"/>
                      <a:chOff x="4876799" y="5379720"/>
                      <a:chExt cx="1828800" cy="459706"/>
                    </a:xfrm>
                  </p:grpSpPr>
                  <p:sp>
                    <p:nvSpPr>
                      <p:cNvPr id="171" name="Rectangle 3">
                        <a:extLst>
                          <a:ext uri="{FF2B5EF4-FFF2-40B4-BE49-F238E27FC236}">
                            <a16:creationId xmlns:a16="http://schemas.microsoft.com/office/drawing/2014/main" id="{68B929C3-20E4-484A-840D-F87D69346B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76799" y="5379720"/>
                        <a:ext cx="1828800" cy="45970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200" b="1" i="1" dirty="0">
                            <a:solidFill>
                              <a:schemeClr val="bg1"/>
                            </a:solidFill>
                          </a:rPr>
                          <a:t>	Form Server</a:t>
                        </a:r>
                      </a:p>
                      <a:p>
                        <a:r>
                          <a:rPr lang="en-US" sz="1200" b="1" i="1" dirty="0">
                            <a:solidFill>
                              <a:schemeClr val="bg1"/>
                            </a:solidFill>
                          </a:rPr>
                          <a:t>	Pull Docker Image</a:t>
                        </a:r>
                      </a:p>
                    </p:txBody>
                  </p:sp>
                  <p:pic>
                    <p:nvPicPr>
                      <p:cNvPr id="172" name="Picture 2">
                        <a:extLst>
                          <a:ext uri="{FF2B5EF4-FFF2-40B4-BE49-F238E27FC236}">
                            <a16:creationId xmlns:a16="http://schemas.microsoft.com/office/drawing/2014/main" id="{F89C9FFF-BB61-4EC1-8180-410EA85CC5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799" y="5380973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DE0B9C5B-6410-433F-93E1-EC828E660D4A}"/>
                      </a:ext>
                    </a:extLst>
                  </p:cNvPr>
                  <p:cNvGrpSpPr/>
                  <p:nvPr/>
                </p:nvGrpSpPr>
                <p:grpSpPr>
                  <a:xfrm>
                    <a:off x="1689436" y="2547273"/>
                    <a:ext cx="2377440" cy="548640"/>
                    <a:chOff x="7772933" y="3299402"/>
                    <a:chExt cx="2377440" cy="548640"/>
                  </a:xfrm>
                </p:grpSpPr>
                <p:grpSp>
                  <p:nvGrpSpPr>
                    <p:cNvPr id="163" name="Group 162">
                      <a:extLst>
                        <a:ext uri="{FF2B5EF4-FFF2-40B4-BE49-F238E27FC236}">
                          <a16:creationId xmlns:a16="http://schemas.microsoft.com/office/drawing/2014/main" id="{756D28DD-5DA3-4E4E-A0E3-F186D47E07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72933" y="3299402"/>
                      <a:ext cx="2377440" cy="548640"/>
                      <a:chOff x="4809564" y="5208560"/>
                      <a:chExt cx="2377440" cy="548640"/>
                    </a:xfrm>
                  </p:grpSpPr>
                  <p:sp>
                    <p:nvSpPr>
                      <p:cNvPr id="167" name="Rectangle 3">
                        <a:extLst>
                          <a:ext uri="{FF2B5EF4-FFF2-40B4-BE49-F238E27FC236}">
                            <a16:creationId xmlns:a16="http://schemas.microsoft.com/office/drawing/2014/main" id="{3BF7C955-0E4F-4262-9796-C139C3DCDB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09564" y="5208560"/>
                        <a:ext cx="2377440" cy="5486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168" name="Picture 167">
                        <a:extLst>
                          <a:ext uri="{FF2B5EF4-FFF2-40B4-BE49-F238E27FC236}">
                            <a16:creationId xmlns:a16="http://schemas.microsoft.com/office/drawing/2014/main" id="{9648B431-21D9-4DD7-B4D7-205DC3A1536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809564" y="5271938"/>
                        <a:ext cx="396240" cy="4218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grpSp>
                <p:grpSp>
                  <p:nvGrpSpPr>
                    <p:cNvPr id="164" name="Group 163">
                      <a:extLst>
                        <a:ext uri="{FF2B5EF4-FFF2-40B4-BE49-F238E27FC236}">
                          <a16:creationId xmlns:a16="http://schemas.microsoft.com/office/drawing/2014/main" id="{78D45C64-20E2-464D-93E7-A9FEA66A65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21573" y="3343869"/>
                      <a:ext cx="1828800" cy="459706"/>
                      <a:chOff x="4800600" y="4629222"/>
                      <a:chExt cx="1828800" cy="459706"/>
                    </a:xfrm>
                  </p:grpSpPr>
                  <p:sp>
                    <p:nvSpPr>
                      <p:cNvPr id="165" name="Rectangle 164">
                        <a:extLst>
                          <a:ext uri="{FF2B5EF4-FFF2-40B4-BE49-F238E27FC236}">
                            <a16:creationId xmlns:a16="http://schemas.microsoft.com/office/drawing/2014/main" id="{F7016488-E5C1-47FB-914C-4739599D25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00600" y="4629222"/>
                        <a:ext cx="1828800" cy="45970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	Nginx</a:t>
                        </a:r>
                      </a:p>
                    </p:txBody>
                  </p:sp>
                  <p:pic>
                    <p:nvPicPr>
                      <p:cNvPr id="166" name="Picture 16" descr="nginx">
                        <a:extLst>
                          <a:ext uri="{FF2B5EF4-FFF2-40B4-BE49-F238E27FC236}">
                            <a16:creationId xmlns:a16="http://schemas.microsoft.com/office/drawing/2014/main" id="{0664A21C-A2B1-4536-8746-435618CB4A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630475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  <p:grpSp>
                <p:nvGrpSpPr>
                  <p:cNvPr id="1086" name="Group 1085">
                    <a:extLst>
                      <a:ext uri="{FF2B5EF4-FFF2-40B4-BE49-F238E27FC236}">
                        <a16:creationId xmlns:a16="http://schemas.microsoft.com/office/drawing/2014/main" id="{56BF5787-49DE-4E49-A876-DCDA2FD3B8A0}"/>
                      </a:ext>
                    </a:extLst>
                  </p:cNvPr>
                  <p:cNvGrpSpPr/>
                  <p:nvPr/>
                </p:nvGrpSpPr>
                <p:grpSpPr>
                  <a:xfrm>
                    <a:off x="1689436" y="3095913"/>
                    <a:ext cx="2377440" cy="548640"/>
                    <a:chOff x="1689436" y="3095913"/>
                    <a:chExt cx="2377440" cy="548640"/>
                  </a:xfrm>
                </p:grpSpPr>
                <p:grpSp>
                  <p:nvGrpSpPr>
                    <p:cNvPr id="157" name="Group 156">
                      <a:extLst>
                        <a:ext uri="{FF2B5EF4-FFF2-40B4-BE49-F238E27FC236}">
                          <a16:creationId xmlns:a16="http://schemas.microsoft.com/office/drawing/2014/main" id="{941DB9EC-F54C-4315-AD15-FB36EA512E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89436" y="3095913"/>
                      <a:ext cx="2377440" cy="548640"/>
                      <a:chOff x="4809564" y="5208560"/>
                      <a:chExt cx="2377440" cy="548640"/>
                    </a:xfrm>
                  </p:grpSpPr>
                  <p:sp>
                    <p:nvSpPr>
                      <p:cNvPr id="161" name="Rectangle 3">
                        <a:extLst>
                          <a:ext uri="{FF2B5EF4-FFF2-40B4-BE49-F238E27FC236}">
                            <a16:creationId xmlns:a16="http://schemas.microsoft.com/office/drawing/2014/main" id="{2DA36917-1B9A-4CCE-8ED7-35B682CE3D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09564" y="5208560"/>
                        <a:ext cx="2377440" cy="5486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162" name="Picture 161">
                        <a:extLst>
                          <a:ext uri="{FF2B5EF4-FFF2-40B4-BE49-F238E27FC236}">
                            <a16:creationId xmlns:a16="http://schemas.microsoft.com/office/drawing/2014/main" id="{4A8F8076-7CD1-486F-8AB7-E8C1445A08D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809564" y="5271938"/>
                        <a:ext cx="396240" cy="4218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grpSp>
                <p:grpSp>
                  <p:nvGrpSpPr>
                    <p:cNvPr id="1085" name="Group 1084">
                      <a:extLst>
                        <a:ext uri="{FF2B5EF4-FFF2-40B4-BE49-F238E27FC236}">
                          <a16:creationId xmlns:a16="http://schemas.microsoft.com/office/drawing/2014/main" id="{1FB0F3B7-36C4-45A9-BFA9-8D529417C0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38076" y="3140224"/>
                      <a:ext cx="1828800" cy="459706"/>
                      <a:chOff x="2238076" y="3140224"/>
                      <a:chExt cx="1828800" cy="459706"/>
                    </a:xfrm>
                  </p:grpSpPr>
                  <p:sp>
                    <p:nvSpPr>
                      <p:cNvPr id="159" name="Rectangle 158">
                        <a:extLst>
                          <a:ext uri="{FF2B5EF4-FFF2-40B4-BE49-F238E27FC236}">
                            <a16:creationId xmlns:a16="http://schemas.microsoft.com/office/drawing/2014/main" id="{DC058FF3-F591-4119-8338-060DBEFDD0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38076" y="3140224"/>
                        <a:ext cx="1828800" cy="45970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	Website</a:t>
                        </a:r>
                      </a:p>
                    </p:txBody>
                  </p:sp>
                  <p:pic>
                    <p:nvPicPr>
                      <p:cNvPr id="1028" name="Picture 4">
                        <a:extLst>
                          <a:ext uri="{FF2B5EF4-FFF2-40B4-BE49-F238E27FC236}">
                            <a16:creationId xmlns:a16="http://schemas.microsoft.com/office/drawing/2014/main" id="{B48F23C2-9445-4C25-A9F0-BEE78C94FF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076" y="3141477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</p:grpSp>
          </p:grpSp>
        </p:grpSp>
        <p:sp>
          <p:nvSpPr>
            <p:cNvPr id="268" name="Arrow: Curved Left 267">
              <a:extLst>
                <a:ext uri="{FF2B5EF4-FFF2-40B4-BE49-F238E27FC236}">
                  <a16:creationId xmlns:a16="http://schemas.microsoft.com/office/drawing/2014/main" id="{1351E076-7598-4603-BFA0-BFD583F62EEC}"/>
                </a:ext>
              </a:extLst>
            </p:cNvPr>
            <p:cNvSpPr/>
            <p:nvPr/>
          </p:nvSpPr>
          <p:spPr>
            <a:xfrm>
              <a:off x="3991621" y="4966283"/>
              <a:ext cx="457200" cy="1056129"/>
            </a:xfrm>
            <a:prstGeom prst="curvedLef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Arrow: Curved Left 147">
              <a:extLst>
                <a:ext uri="{FF2B5EF4-FFF2-40B4-BE49-F238E27FC236}">
                  <a16:creationId xmlns:a16="http://schemas.microsoft.com/office/drawing/2014/main" id="{A2499961-0209-4A67-95D6-6B09EEEE92DA}"/>
                </a:ext>
              </a:extLst>
            </p:cNvPr>
            <p:cNvSpPr/>
            <p:nvPr/>
          </p:nvSpPr>
          <p:spPr>
            <a:xfrm flipV="1">
              <a:off x="3991621" y="5129269"/>
              <a:ext cx="274320" cy="548640"/>
            </a:xfrm>
            <a:prstGeom prst="curvedLef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85" name="Connector: Elbow 284">
            <a:extLst>
              <a:ext uri="{FF2B5EF4-FFF2-40B4-BE49-F238E27FC236}">
                <a16:creationId xmlns:a16="http://schemas.microsoft.com/office/drawing/2014/main" id="{0DEF6837-7BD8-4101-9C50-31B5D6320DD8}"/>
              </a:ext>
            </a:extLst>
          </p:cNvPr>
          <p:cNvCxnSpPr>
            <a:cxnSpLocks/>
            <a:stCxn id="302" idx="1"/>
            <a:endCxn id="165" idx="3"/>
          </p:cNvCxnSpPr>
          <p:nvPr/>
        </p:nvCxnSpPr>
        <p:spPr>
          <a:xfrm rot="10800000" flipV="1">
            <a:off x="3976382" y="1266152"/>
            <a:ext cx="3172403" cy="3706248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or: Elbow 279">
            <a:extLst>
              <a:ext uri="{FF2B5EF4-FFF2-40B4-BE49-F238E27FC236}">
                <a16:creationId xmlns:a16="http://schemas.microsoft.com/office/drawing/2014/main" id="{A6D19C7B-05F8-484F-919B-78623A58E615}"/>
              </a:ext>
            </a:extLst>
          </p:cNvPr>
          <p:cNvCxnSpPr>
            <a:cxnSpLocks/>
            <a:stCxn id="302" idx="1"/>
            <a:endCxn id="29" idx="3"/>
          </p:cNvCxnSpPr>
          <p:nvPr/>
        </p:nvCxnSpPr>
        <p:spPr>
          <a:xfrm rot="10800000">
            <a:off x="3976382" y="788320"/>
            <a:ext cx="3172403" cy="477832"/>
          </a:xfrm>
          <a:prstGeom prst="bentConnector3">
            <a:avLst>
              <a:gd name="adj1" fmla="val 50000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A186B823-E300-40C9-8E6A-9B4AA0AB8A6D}"/>
              </a:ext>
            </a:extLst>
          </p:cNvPr>
          <p:cNvGrpSpPr/>
          <p:nvPr/>
        </p:nvGrpSpPr>
        <p:grpSpPr>
          <a:xfrm>
            <a:off x="7148784" y="808952"/>
            <a:ext cx="914400" cy="914400"/>
            <a:chOff x="7129681" y="1157368"/>
            <a:chExt cx="914400" cy="914400"/>
          </a:xfrm>
        </p:grpSpPr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F34F8216-30DD-4F88-9159-3A0018B3A207}"/>
                </a:ext>
              </a:extLst>
            </p:cNvPr>
            <p:cNvSpPr/>
            <p:nvPr/>
          </p:nvSpPr>
          <p:spPr>
            <a:xfrm>
              <a:off x="7129681" y="1157368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Lambda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8A6E4AF-30D5-4EC1-968B-20289F9B0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8281" y="1385968"/>
              <a:ext cx="45720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35901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80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Quan Wong</dc:creator>
  <cp:lastModifiedBy>Zheng Quan Wong</cp:lastModifiedBy>
  <cp:revision>15</cp:revision>
  <dcterms:created xsi:type="dcterms:W3CDTF">2021-06-14T15:21:45Z</dcterms:created>
  <dcterms:modified xsi:type="dcterms:W3CDTF">2021-06-14T17:00:15Z</dcterms:modified>
</cp:coreProperties>
</file>