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6052" autoAdjust="0"/>
  </p:normalViewPr>
  <p:slideViewPr>
    <p:cSldViewPr snapToGrid="0">
      <p:cViewPr>
        <p:scale>
          <a:sx n="90" d="100"/>
          <a:sy n="90" d="100"/>
        </p:scale>
        <p:origin x="20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7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D8BF-0BE7-48C5-B96C-439F495840DC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7EC4A-87B6-41B7-A375-171EF2C42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6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EC4A-87B6-41B7-A375-171EF2C42A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9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B7A-2DAF-0718-E5FE-6F93A2C8B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B3A60-F603-1823-F5D3-4F6CE109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E955-CA3E-9EBD-49F2-60DF090E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74FD-CF7F-85BE-5091-C1A3F386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D9BF-1F4E-5E9F-552C-A2158822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F3B-B5CD-BF98-BC64-7090054B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B986F-E1A8-1DFE-D6C1-DDD5D1CE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16BC-1E9D-83BA-B3BA-9001FF7C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4D1B-4505-DC0B-F92D-8921385F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DD89-BB26-DE7E-D65B-8DA8C864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7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DD07A-D0BA-C7E2-0CD6-BFC822F68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A157C-B5B9-067F-C663-F37788395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94FB-23A7-6850-9210-7927E9DF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B34D-4973-7FEE-18DA-8D9C7229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274A-306F-9E94-865A-CA06F3D8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67ED-BA4D-BE08-6673-EE3B3C49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A845-686F-F184-B5CD-2E85B697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6B14-9274-57F2-AC22-5846331E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E3A9-B8D9-227B-2CBE-7707C4ED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B0ED-C55E-014F-7EBC-CF90A86C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B99A-AEFF-115D-423B-279B5C72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C1BA-D439-1089-3AEA-EE38DD83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D546-0E4E-E6C4-FC23-39EC5FA6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5A9F-7B33-0A84-627D-97FFB5FE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F7E2-39A0-03F1-49D6-C2FFC84B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3D0D-D129-D600-D126-DD25037E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68E4-AB3F-A802-9DC7-EADE0DBC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2177-02DD-15AF-E059-D75534D7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F8410-340A-9B58-2BBC-94768AEA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A115D-25AF-EEA6-2E0F-9F92478E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2850-ECE0-A332-7461-CAE2292D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C3B9-64B2-42FD-3B88-4C38E3D1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5097-A8E6-1E90-EE79-355E7453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93D4-4C3D-3B01-BAB2-E6EB1A8B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6120C-0250-8069-9328-B06D2B3F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F6051-C568-4996-1CB5-BCC5D451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7A0B8-AEE6-C6AC-1086-974AFCC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927F3-9E88-9344-29B4-624EE283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CC1D5-9962-FB10-21A9-50DB6CC9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2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9786-99D0-8069-8725-60ED65B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F49F0-3B27-91FC-1CFE-21E9544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A12F0-E673-E418-F616-E349EAF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7769F-EE77-4D53-3765-0735B89E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6CAFB-2AA4-9FA5-EE41-2DB80594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39304-89D9-92DE-053F-6461D51D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50396-6B81-8B93-EADE-31C9F8B9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8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B3E7-AE09-0DB0-E173-F36ED52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8D9B-8C6E-C53D-6F18-378FE8BC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AA4A-F54D-9DA6-F2CF-70B0C613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E8D4-EE85-886B-D442-5131C3A4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11E1-22D9-009D-0EA6-DC0383B1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2220-B1DC-A0B6-91B4-F73F18B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40D-3C41-79C4-07EA-912B368B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49603-C8F5-B10F-1CB5-AAB5BFA4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3BA4B-9C78-DF94-434F-C3860774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07731-A25F-1D78-A32D-CCF939C9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1CBC-85A7-E59A-E9C3-8E597C24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4B48-61A4-76C3-E219-92B9C6F9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1EFCF-CB08-35B8-BCD4-0DD31763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4132-714F-EF29-6B75-8F38C604E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B89D-5500-878C-2A42-99AB3B5DD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E7B0-0906-4391-B417-433169A07208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8844-04C6-696D-62B6-0DA1E02A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E8CD-35D5-BB55-F167-E92ED4D0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FE4A-083D-459C-9A69-100B7C686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9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43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45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47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F62804-925A-6FE3-B436-0EB74B7AB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705" y="1080047"/>
            <a:ext cx="3217333" cy="1984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11FCBB-FAB5-232D-ECD0-072490F09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5233" y="1080047"/>
            <a:ext cx="2619985" cy="404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C8CB07-6504-8647-B4AD-BB2847DA2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9683" y="3275059"/>
            <a:ext cx="2069129" cy="187185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3CA87-E741-5970-D7DE-E2125CDE21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7021" y="1016516"/>
            <a:ext cx="3481565" cy="513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7BC21-0DAE-8548-55A5-C5A1F23300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884" y="5382735"/>
            <a:ext cx="3197623" cy="479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CAF8A1-885C-CD60-FE5E-B7EFA81ECD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0622" y="4734236"/>
            <a:ext cx="4166578" cy="7291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8D8F65-CFE2-DBF8-948C-1D7EE2A73B07}"/>
              </a:ext>
            </a:extLst>
          </p:cNvPr>
          <p:cNvSpPr txBox="1"/>
          <p:nvPr/>
        </p:nvSpPr>
        <p:spPr>
          <a:xfrm>
            <a:off x="5592727" y="496186"/>
            <a:ext cx="139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highlight>
                  <a:srgbClr val="C0C0C0"/>
                </a:highlight>
              </a:defRPr>
            </a:lvl1pPr>
          </a:lstStyle>
          <a:p>
            <a:r>
              <a:rPr lang="en-GB" dirty="0"/>
              <a:t>MEASURE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24E0B-3C3D-67AA-4D88-E0C12F6F7963}"/>
              </a:ext>
            </a:extLst>
          </p:cNvPr>
          <p:cNvSpPr txBox="1"/>
          <p:nvPr/>
        </p:nvSpPr>
        <p:spPr>
          <a:xfrm>
            <a:off x="9005776" y="4188879"/>
            <a:ext cx="11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highlight>
                  <a:srgbClr val="C0C0C0"/>
                </a:highlight>
              </a:defRPr>
            </a:lvl1pPr>
          </a:lstStyle>
          <a:p>
            <a:r>
              <a:rPr lang="en-GB" dirty="0"/>
              <a:t>MEASURE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6AB0B-8592-5B3E-00A9-3D1BC985F60F}"/>
              </a:ext>
            </a:extLst>
          </p:cNvPr>
          <p:cNvSpPr txBox="1"/>
          <p:nvPr/>
        </p:nvSpPr>
        <p:spPr>
          <a:xfrm>
            <a:off x="882156" y="5006064"/>
            <a:ext cx="11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highlight>
                  <a:srgbClr val="C0C0C0"/>
                </a:highlight>
              </a:defRPr>
            </a:lvl1pPr>
          </a:lstStyle>
          <a:p>
            <a:r>
              <a:rPr lang="en-GB" dirty="0"/>
              <a:t>MEASURE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B71DB-2E41-B802-231C-66667D745F21}"/>
              </a:ext>
            </a:extLst>
          </p:cNvPr>
          <p:cNvSpPr txBox="1"/>
          <p:nvPr/>
        </p:nvSpPr>
        <p:spPr>
          <a:xfrm>
            <a:off x="9554582" y="445557"/>
            <a:ext cx="11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highlight>
                  <a:srgbClr val="C0C0C0"/>
                </a:highlight>
              </a:defRPr>
            </a:lvl1pPr>
          </a:lstStyle>
          <a:p>
            <a:r>
              <a:rPr lang="en-GB" dirty="0"/>
              <a:t>MEASURE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5A951-6AE6-2F9C-562C-212C291ED150}"/>
              </a:ext>
            </a:extLst>
          </p:cNvPr>
          <p:cNvSpPr txBox="1"/>
          <p:nvPr/>
        </p:nvSpPr>
        <p:spPr>
          <a:xfrm>
            <a:off x="1251099" y="445557"/>
            <a:ext cx="139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highlight>
                  <a:srgbClr val="C0C0C0"/>
                </a:highlight>
              </a:defRPr>
            </a:lvl1pPr>
          </a:lstStyle>
          <a:p>
            <a:r>
              <a:rPr lang="en-GB" dirty="0"/>
              <a:t>TOOL-TIP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67A1A-9490-4ABC-1B1C-2AF9D8E12DEB}"/>
              </a:ext>
            </a:extLst>
          </p:cNvPr>
          <p:cNvSpPr txBox="1"/>
          <p:nvPr/>
        </p:nvSpPr>
        <p:spPr>
          <a:xfrm>
            <a:off x="5158950" y="2661613"/>
            <a:ext cx="139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highlight>
                  <a:srgbClr val="C0C0C0"/>
                </a:highlight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418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Nair1</dc:creator>
  <cp:lastModifiedBy>Manoj Nair1</cp:lastModifiedBy>
  <cp:revision>1</cp:revision>
  <dcterms:created xsi:type="dcterms:W3CDTF">2023-02-02T15:06:11Z</dcterms:created>
  <dcterms:modified xsi:type="dcterms:W3CDTF">2023-02-02T15:42:45Z</dcterms:modified>
</cp:coreProperties>
</file>