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E88-4A03-7739-1EFD-BF0BD60F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2C492-8516-DE8F-1FF0-7340D971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E6E2-78B4-BEE6-26E6-485808A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333A-F6BC-4E3C-F8AA-CB74D1CA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9C52-32F0-61F6-6A1B-206C09DD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5F9E-5870-4090-9854-F294EA71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4DDBC-57D8-8B3B-C3DC-5FF71EB3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F1C1-38C0-56B1-CF64-67F353D3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F425-573B-79B9-352D-1E62E77C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50EC-1D3F-3923-44AA-D0174DE2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1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5072A-0293-B36B-AE81-CCB7D825D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6622-F97C-F933-4115-4866B9D7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0F4A-5133-7355-03F1-6E55812C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AA7D-3473-2A9A-499C-C4A79C9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3E8E-B6B1-BB13-2D31-AAE698AB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5AAC-0D3D-40F4-44A8-2061B44D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2E70-C1B4-D692-7C42-066E4BD2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DFAD-DB58-651D-538E-BF6D2C4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347F-42C8-C218-0FD7-274D7D0D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F036-E032-9E58-5090-8F61DA60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3F88-604D-F724-1B95-EA92586D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FBFD-60D3-747C-18CA-36697D9E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C7E9-73DF-8210-343F-372D3F3A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87D3-9B25-A101-A1B5-1AE8FBA0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F445-91BD-3C04-75E4-75AF902F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4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84A4-61DA-5769-F0DB-C913BCAC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27-C686-A57A-8B15-6B017C582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74FA7-C008-30F8-8BC8-BB1A6697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3648B-5214-D5B7-1B50-B14BC5EF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E45D-1EC8-E473-24EE-C03ED826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ED55-EE0E-D76E-BE2C-0A64C17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8D97-5DF8-5B17-11D6-38F509B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A3AC-12EF-FFC2-147D-1C5B0BCF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274-F441-2290-07FF-D25069FA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E312-6094-BFBA-73B7-062265B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CB4D7-F4BA-B13E-5432-9C34B23F5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D2ABC-6AD0-AB4E-78AF-C7300F5E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00712-BDC3-2BF7-3562-6D2F93B8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16E44-052A-5273-565B-8E4876B3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3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1993-F46C-4927-BA85-DBA7919A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0A779-ACDE-0B52-9521-8FCB458E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053CF-B789-FBED-984A-398760C4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EC311-DBE2-FF3F-91D3-15CF0817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8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EC682-10FF-B1D1-2A32-2C22EF3C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3FFE8-AC03-993E-D699-12D3C4A1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7BD5-F7C2-AE1C-81EA-FBB56FA6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2D-8FA8-7866-5D18-A0E8CFF8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9905-85EC-4643-9F39-2D14593C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9BFE-2223-9BFB-7397-A46E929C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43BDA-FDBA-674F-9FEA-508D5938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81A6-713D-ADAF-8D0E-43071B6B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C628-AFD6-4E38-2F54-40C8F6AD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CAAB-3338-6FBB-EF53-4A3E76D1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49CA9-C3E7-CB28-DFBF-DEC2E75E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C8CD3-A677-529D-7E62-4F9E0814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E801-5361-D252-DBF6-774C1D96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09665-6529-8CC3-C87B-FF773A4F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963B-4771-8A16-143D-B0E0471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BE0DE-E089-2AAC-AF17-5DCC9C23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9C0D-90B3-A261-FBEF-22CFF231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AFD5-96B5-6EB5-0BDF-2F56E8BD5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72B6-AEA4-4556-82F5-5BEF9A937E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8E8D-87AF-4359-0E79-0D0B5ADF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11FC-792F-5859-EDF2-F4B0EE445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D2CB-5B60-46F4-9E83-4DCF54DAE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734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D5F4A-7487-DB34-999D-AC88D41E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79" y="1315303"/>
            <a:ext cx="3860934" cy="19980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4F4A9-F888-ADC4-2E74-7A83D397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35" y="4387714"/>
            <a:ext cx="3878978" cy="1687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5C96A-E44D-8FC8-F262-D75594AED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94" y="2357120"/>
            <a:ext cx="6151665" cy="24180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AE38C-9346-7C94-6712-27F714461282}"/>
              </a:ext>
            </a:extLst>
          </p:cNvPr>
          <p:cNvCxnSpPr>
            <a:cxnSpLocks/>
          </p:cNvCxnSpPr>
          <p:nvPr/>
        </p:nvCxnSpPr>
        <p:spPr>
          <a:xfrm flipH="1">
            <a:off x="6951865" y="2824480"/>
            <a:ext cx="727314" cy="4888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E24F93-B984-55C2-1928-7CE623628F38}"/>
              </a:ext>
            </a:extLst>
          </p:cNvPr>
          <p:cNvCxnSpPr>
            <a:cxnSpLocks/>
          </p:cNvCxnSpPr>
          <p:nvPr/>
        </p:nvCxnSpPr>
        <p:spPr>
          <a:xfrm flipH="1" flipV="1">
            <a:off x="6970914" y="4188837"/>
            <a:ext cx="708265" cy="4151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A64DB-31F9-8E8C-5820-27A1DF47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607164"/>
            <a:ext cx="6075680" cy="330839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D5F4A-7487-DB34-999D-AC88D41E0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18" y="3596641"/>
            <a:ext cx="4986782" cy="264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4F4A9-F888-ADC4-2E74-7A83D3974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18" y="953656"/>
            <a:ext cx="4875022" cy="230770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881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mallikarjunan</dc:creator>
  <cp:lastModifiedBy>hariharan mallikarjunan</cp:lastModifiedBy>
  <cp:revision>1</cp:revision>
  <dcterms:created xsi:type="dcterms:W3CDTF">2023-01-18T22:40:35Z</dcterms:created>
  <dcterms:modified xsi:type="dcterms:W3CDTF">2023-01-18T22:54:55Z</dcterms:modified>
</cp:coreProperties>
</file>