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57" r:id="rId3"/>
    <p:sldId id="271" r:id="rId4"/>
    <p:sldId id="272" r:id="rId5"/>
    <p:sldId id="274" r:id="rId6"/>
    <p:sldId id="275" r:id="rId7"/>
    <p:sldId id="273" r:id="rId8"/>
    <p:sldId id="276" r:id="rId9"/>
    <p:sldId id="279" r:id="rId10"/>
    <p:sldId id="281" r:id="rId11"/>
    <p:sldId id="282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1AFAC-BDA3-4F63-861D-CBD9614209BF}" v="115" dt="2019-07-27T13:43:35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e Wu" userId="3ac9a5a502ec77ba" providerId="LiveId" clId="{0D33ED26-B141-4962-B633-7532CDF71DC4}"/>
    <pc:docChg chg="custSel addSld delSld modSld sldOrd">
      <pc:chgData name="Annie Wu" userId="3ac9a5a502ec77ba" providerId="LiveId" clId="{0D33ED26-B141-4962-B633-7532CDF71DC4}" dt="2019-07-25T01:48:43.194" v="972"/>
      <pc:docMkLst>
        <pc:docMk/>
      </pc:docMkLst>
    </pc:docChg>
  </pc:docChgLst>
  <pc:docChgLst>
    <pc:chgData name="Annie Wu" userId="3ac9a5a502ec77ba" providerId="LiveId" clId="{8441AFAC-BDA3-4F63-861D-CBD9614209BF}"/>
    <pc:docChg chg="undo custSel mod addSld delSld modSld sldOrd delMainMaster">
      <pc:chgData name="Annie Wu" userId="3ac9a5a502ec77ba" providerId="LiveId" clId="{8441AFAC-BDA3-4F63-861D-CBD9614209BF}" dt="2019-07-27T14:50:13.607" v="3212" actId="20577"/>
      <pc:docMkLst>
        <pc:docMk/>
      </pc:docMkLst>
      <pc:sldChg chg="del">
        <pc:chgData name="Annie Wu" userId="3ac9a5a502ec77ba" providerId="LiveId" clId="{8441AFAC-BDA3-4F63-861D-CBD9614209BF}" dt="2019-07-26T02:23:34.407" v="1144" actId="2696"/>
        <pc:sldMkLst>
          <pc:docMk/>
          <pc:sldMk cId="598386027" sldId="256"/>
        </pc:sldMkLst>
      </pc:sldChg>
      <pc:sldChg chg="modSp add del modNotesTx">
        <pc:chgData name="Annie Wu" userId="3ac9a5a502ec77ba" providerId="LiveId" clId="{8441AFAC-BDA3-4F63-861D-CBD9614209BF}" dt="2019-07-26T01:45:04.107" v="253" actId="20577"/>
        <pc:sldMkLst>
          <pc:docMk/>
          <pc:sldMk cId="1892114879" sldId="257"/>
        </pc:sldMkLst>
        <pc:spChg chg="mod">
          <ac:chgData name="Annie Wu" userId="3ac9a5a502ec77ba" providerId="LiveId" clId="{8441AFAC-BDA3-4F63-861D-CBD9614209BF}" dt="2019-07-26T01:32:50.982" v="3"/>
          <ac:spMkLst>
            <pc:docMk/>
            <pc:sldMk cId="1892114879" sldId="257"/>
            <ac:spMk id="2" creationId="{C392189C-4AEB-41D5-B483-CDE586AC569D}"/>
          </ac:spMkLst>
        </pc:spChg>
        <pc:picChg chg="mod">
          <ac:chgData name="Annie Wu" userId="3ac9a5a502ec77ba" providerId="LiveId" clId="{8441AFAC-BDA3-4F63-861D-CBD9614209BF}" dt="2019-07-26T01:35:43.097" v="65" actId="1076"/>
          <ac:picMkLst>
            <pc:docMk/>
            <pc:sldMk cId="1892114879" sldId="257"/>
            <ac:picMk id="10" creationId="{DDD471D9-238C-4F90-A0FE-6D0E6B2DA93E}"/>
          </ac:picMkLst>
        </pc:picChg>
        <pc:picChg chg="mod">
          <ac:chgData name="Annie Wu" userId="3ac9a5a502ec77ba" providerId="LiveId" clId="{8441AFAC-BDA3-4F63-861D-CBD9614209BF}" dt="2019-07-26T01:35:51.310" v="66" actId="1076"/>
          <ac:picMkLst>
            <pc:docMk/>
            <pc:sldMk cId="1892114879" sldId="257"/>
            <ac:picMk id="12" creationId="{380C5E8E-8AAA-4D48-97DA-787A1D3B9976}"/>
          </ac:picMkLst>
        </pc:picChg>
      </pc:sldChg>
      <pc:sldChg chg="del">
        <pc:chgData name="Annie Wu" userId="3ac9a5a502ec77ba" providerId="LiveId" clId="{8441AFAC-BDA3-4F63-861D-CBD9614209BF}" dt="2019-07-26T02:23:34.420" v="1146" actId="2696"/>
        <pc:sldMkLst>
          <pc:docMk/>
          <pc:sldMk cId="119557117" sldId="258"/>
        </pc:sldMkLst>
      </pc:sldChg>
      <pc:sldChg chg="del">
        <pc:chgData name="Annie Wu" userId="3ac9a5a502ec77ba" providerId="LiveId" clId="{8441AFAC-BDA3-4F63-861D-CBD9614209BF}" dt="2019-07-26T02:23:34.414" v="1145" actId="2696"/>
        <pc:sldMkLst>
          <pc:docMk/>
          <pc:sldMk cId="34062076" sldId="259"/>
        </pc:sldMkLst>
      </pc:sldChg>
      <pc:sldChg chg="del">
        <pc:chgData name="Annie Wu" userId="3ac9a5a502ec77ba" providerId="LiveId" clId="{8441AFAC-BDA3-4F63-861D-CBD9614209BF}" dt="2019-07-26T02:23:34.426" v="1147" actId="2696"/>
        <pc:sldMkLst>
          <pc:docMk/>
          <pc:sldMk cId="4005859601" sldId="260"/>
        </pc:sldMkLst>
      </pc:sldChg>
      <pc:sldChg chg="modSp del">
        <pc:chgData name="Annie Wu" userId="3ac9a5a502ec77ba" providerId="LiveId" clId="{8441AFAC-BDA3-4F63-861D-CBD9614209BF}" dt="2019-07-26T02:26:01.247" v="1243" actId="2696"/>
        <pc:sldMkLst>
          <pc:docMk/>
          <pc:sldMk cId="1325847994" sldId="261"/>
        </pc:sldMkLst>
        <pc:spChg chg="mod">
          <ac:chgData name="Annie Wu" userId="3ac9a5a502ec77ba" providerId="LiveId" clId="{8441AFAC-BDA3-4F63-861D-CBD9614209BF}" dt="2019-07-26T01:50:38.738" v="254" actId="1076"/>
          <ac:spMkLst>
            <pc:docMk/>
            <pc:sldMk cId="1325847994" sldId="261"/>
            <ac:spMk id="4" creationId="{42C7599B-047D-46BE-943D-EA31019C82D0}"/>
          </ac:spMkLst>
        </pc:spChg>
      </pc:sldChg>
      <pc:sldChg chg="del">
        <pc:chgData name="Annie Wu" userId="3ac9a5a502ec77ba" providerId="LiveId" clId="{8441AFAC-BDA3-4F63-861D-CBD9614209BF}" dt="2019-07-26T01:36:44.928" v="67" actId="2696"/>
        <pc:sldMkLst>
          <pc:docMk/>
          <pc:sldMk cId="1739824815" sldId="262"/>
        </pc:sldMkLst>
      </pc:sldChg>
      <pc:sldChg chg="del">
        <pc:chgData name="Annie Wu" userId="3ac9a5a502ec77ba" providerId="LiveId" clId="{8441AFAC-BDA3-4F63-861D-CBD9614209BF}" dt="2019-07-26T03:27:54.804" v="2257" actId="2696"/>
        <pc:sldMkLst>
          <pc:docMk/>
          <pc:sldMk cId="1012316661" sldId="263"/>
        </pc:sldMkLst>
      </pc:sldChg>
      <pc:sldChg chg="del ord">
        <pc:chgData name="Annie Wu" userId="3ac9a5a502ec77ba" providerId="LiveId" clId="{8441AFAC-BDA3-4F63-861D-CBD9614209BF}" dt="2019-07-26T03:27:36.986" v="2256" actId="2696"/>
        <pc:sldMkLst>
          <pc:docMk/>
          <pc:sldMk cId="3574243188" sldId="264"/>
        </pc:sldMkLst>
      </pc:sldChg>
      <pc:sldChg chg="addSp delSp del ord">
        <pc:chgData name="Annie Wu" userId="3ac9a5a502ec77ba" providerId="LiveId" clId="{8441AFAC-BDA3-4F63-861D-CBD9614209BF}" dt="2019-07-26T03:50:31.689" v="2349" actId="2696"/>
        <pc:sldMkLst>
          <pc:docMk/>
          <pc:sldMk cId="1781118456" sldId="265"/>
        </pc:sldMkLst>
        <pc:picChg chg="add del">
          <ac:chgData name="Annie Wu" userId="3ac9a5a502ec77ba" providerId="LiveId" clId="{8441AFAC-BDA3-4F63-861D-CBD9614209BF}" dt="2019-07-26T03:30:29.306" v="2268"/>
          <ac:picMkLst>
            <pc:docMk/>
            <pc:sldMk cId="1781118456" sldId="265"/>
            <ac:picMk id="2" creationId="{F182A167-288A-40FB-892E-583DA77EE73C}"/>
          </ac:picMkLst>
        </pc:picChg>
      </pc:sldChg>
      <pc:sldChg chg="del">
        <pc:chgData name="Annie Wu" userId="3ac9a5a502ec77ba" providerId="LiveId" clId="{8441AFAC-BDA3-4F63-861D-CBD9614209BF}" dt="2019-07-26T03:52:16.150" v="2354" actId="2696"/>
        <pc:sldMkLst>
          <pc:docMk/>
          <pc:sldMk cId="3989858580" sldId="266"/>
        </pc:sldMkLst>
      </pc:sldChg>
      <pc:sldChg chg="del">
        <pc:chgData name="Annie Wu" userId="3ac9a5a502ec77ba" providerId="LiveId" clId="{8441AFAC-BDA3-4F63-861D-CBD9614209BF}" dt="2019-07-26T03:52:14.458" v="2353" actId="2696"/>
        <pc:sldMkLst>
          <pc:docMk/>
          <pc:sldMk cId="4210459023" sldId="267"/>
        </pc:sldMkLst>
      </pc:sldChg>
      <pc:sldChg chg="del">
        <pc:chgData name="Annie Wu" userId="3ac9a5a502ec77ba" providerId="LiveId" clId="{8441AFAC-BDA3-4F63-861D-CBD9614209BF}" dt="2019-07-26T03:12:16.035" v="1958" actId="2696"/>
        <pc:sldMkLst>
          <pc:docMk/>
          <pc:sldMk cId="2514976096" sldId="268"/>
        </pc:sldMkLst>
      </pc:sldChg>
      <pc:sldChg chg="del">
        <pc:chgData name="Annie Wu" userId="3ac9a5a502ec77ba" providerId="LiveId" clId="{8441AFAC-BDA3-4F63-861D-CBD9614209BF}" dt="2019-07-26T02:26:49.467" v="1302" actId="2696"/>
        <pc:sldMkLst>
          <pc:docMk/>
          <pc:sldMk cId="1816149336" sldId="269"/>
        </pc:sldMkLst>
      </pc:sldChg>
      <pc:sldChg chg="modSp add del">
        <pc:chgData name="Annie Wu" userId="3ac9a5a502ec77ba" providerId="LiveId" clId="{8441AFAC-BDA3-4F63-861D-CBD9614209BF}" dt="2019-07-26T01:34:23.952" v="57" actId="20577"/>
        <pc:sldMkLst>
          <pc:docMk/>
          <pc:sldMk cId="4260663101" sldId="270"/>
        </pc:sldMkLst>
        <pc:spChg chg="mod">
          <ac:chgData name="Annie Wu" userId="3ac9a5a502ec77ba" providerId="LiveId" clId="{8441AFAC-BDA3-4F63-861D-CBD9614209BF}" dt="2019-07-26T01:34:23.952" v="57" actId="20577"/>
          <ac:spMkLst>
            <pc:docMk/>
            <pc:sldMk cId="4260663101" sldId="270"/>
            <ac:spMk id="3" creationId="{D3F34F32-DE02-4574-8102-864FE3154D36}"/>
          </ac:spMkLst>
        </pc:spChg>
      </pc:sldChg>
      <pc:sldChg chg="addSp delSp modSp add modNotesTx">
        <pc:chgData name="Annie Wu" userId="3ac9a5a502ec77ba" providerId="LiveId" clId="{8441AFAC-BDA3-4F63-861D-CBD9614209BF}" dt="2019-07-27T14:50:13.607" v="3212" actId="20577"/>
        <pc:sldMkLst>
          <pc:docMk/>
          <pc:sldMk cId="2743588247" sldId="271"/>
        </pc:sldMkLst>
        <pc:spChg chg="mod">
          <ac:chgData name="Annie Wu" userId="3ac9a5a502ec77ba" providerId="LiveId" clId="{8441AFAC-BDA3-4F63-861D-CBD9614209BF}" dt="2019-07-27T14:50:13.607" v="3212" actId="20577"/>
          <ac:spMkLst>
            <pc:docMk/>
            <pc:sldMk cId="2743588247" sldId="271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2:04:16.046" v="316" actId="478"/>
          <ac:spMkLst>
            <pc:docMk/>
            <pc:sldMk cId="2743588247" sldId="271"/>
            <ac:spMk id="3" creationId="{CDDB453E-8CAA-4E33-9298-BBA0B01EFF28}"/>
          </ac:spMkLst>
        </pc:spChg>
        <pc:spChg chg="add del mod">
          <ac:chgData name="Annie Wu" userId="3ac9a5a502ec77ba" providerId="LiveId" clId="{8441AFAC-BDA3-4F63-861D-CBD9614209BF}" dt="2019-07-26T02:04:21.819" v="317" actId="478"/>
          <ac:spMkLst>
            <pc:docMk/>
            <pc:sldMk cId="2743588247" sldId="271"/>
            <ac:spMk id="5" creationId="{46FA7943-D204-4BA5-A389-BAC4AF40C4D9}"/>
          </ac:spMkLst>
        </pc:spChg>
        <pc:picChg chg="del">
          <ac:chgData name="Annie Wu" userId="3ac9a5a502ec77ba" providerId="LiveId" clId="{8441AFAC-BDA3-4F63-861D-CBD9614209BF}" dt="2019-07-26T01:37:10.387" v="69" actId="478"/>
          <ac:picMkLst>
            <pc:docMk/>
            <pc:sldMk cId="2743588247" sldId="271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1:37:19.810" v="71" actId="478"/>
          <ac:picMkLst>
            <pc:docMk/>
            <pc:sldMk cId="2743588247" sldId="271"/>
            <ac:picMk id="12" creationId="{380C5E8E-8AAA-4D48-97DA-787A1D3B9976}"/>
          </ac:picMkLst>
        </pc:picChg>
      </pc:sldChg>
      <pc:sldChg chg="addSp delSp modSp add ord modNotesTx">
        <pc:chgData name="Annie Wu" userId="3ac9a5a502ec77ba" providerId="LiveId" clId="{8441AFAC-BDA3-4F63-861D-CBD9614209BF}" dt="2019-07-27T14:36:17.724" v="3188" actId="20577"/>
        <pc:sldMkLst>
          <pc:docMk/>
          <pc:sldMk cId="971059947" sldId="272"/>
        </pc:sldMkLst>
        <pc:spChg chg="mod">
          <ac:chgData name="Annie Wu" userId="3ac9a5a502ec77ba" providerId="LiveId" clId="{8441AFAC-BDA3-4F63-861D-CBD9614209BF}" dt="2019-07-26T02:23:07.476" v="1143" actId="121"/>
          <ac:spMkLst>
            <pc:docMk/>
            <pc:sldMk cId="971059947" sldId="272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2:06:46.320" v="397" actId="478"/>
          <ac:spMkLst>
            <pc:docMk/>
            <pc:sldMk cId="971059947" sldId="272"/>
            <ac:spMk id="3" creationId="{E5706E6B-BADC-46A2-8BA9-CA705E98C004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4" creationId="{EBA205F1-0F19-458C-AEE8-2F21B6B8513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5" creationId="{0C06E01E-7829-4FC9-A64A-65F6D8B51E39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6" creationId="{F60CEB89-91A3-4D8C-8F23-1298B907CD9C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7" creationId="{07F28C89-089E-49EA-9677-CF3639E1A7BA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8" creationId="{3C36B6B8-1FDA-40F7-9AAE-647F24E4C208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9" creationId="{B758A32C-E797-4377-8245-982D2C404FC0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1" creationId="{B535857F-788A-4CCA-A540-6AC3CD0E6227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3" creationId="{51359E0A-5A8B-472B-9484-94EA2A35AA5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4" creationId="{06D45E2B-102B-4B46-98D3-DED2D44F054B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5" creationId="{63A1148A-A7AE-4200-8745-B1EAB1BA228A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6" creationId="{60D9C44A-D156-45E2-840F-E43D12CE720B}"/>
          </ac:spMkLst>
        </pc:spChg>
        <pc:spChg chg="add mod">
          <ac:chgData name="Annie Wu" userId="3ac9a5a502ec77ba" providerId="LiveId" clId="{8441AFAC-BDA3-4F63-861D-CBD9614209BF}" dt="2019-07-27T14:36:17.724" v="3188" actId="20577"/>
          <ac:spMkLst>
            <pc:docMk/>
            <pc:sldMk cId="971059947" sldId="272"/>
            <ac:spMk id="17" creationId="{9AAD7BEC-27D7-436C-B1F1-EA6319147CC6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8" creationId="{FAC9AEA4-ADBF-4D39-9773-A0CD3FAC07D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19" creationId="{17844A94-50D8-478C-8B1D-4EBE91570CFD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0" creationId="{183143A9-3CF7-442F-A974-F0F484E9D0A6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1" creationId="{5DF48959-9AD5-4548-B351-2B306B3689FB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2" creationId="{F3F8A2D3-62DC-48E0-8702-BC6100F6E12B}"/>
          </ac:spMkLst>
        </pc:spChg>
        <pc:spChg chg="add mod">
          <ac:chgData name="Annie Wu" userId="3ac9a5a502ec77ba" providerId="LiveId" clId="{8441AFAC-BDA3-4F63-861D-CBD9614209BF}" dt="2019-07-26T02:31:24.531" v="1352" actId="1037"/>
          <ac:spMkLst>
            <pc:docMk/>
            <pc:sldMk cId="971059947" sldId="272"/>
            <ac:spMk id="23" creationId="{66828FD9-D7CE-4CCA-87DF-E324654BF025}"/>
          </ac:spMkLst>
        </pc:spChg>
        <pc:spChg chg="add mod">
          <ac:chgData name="Annie Wu" userId="3ac9a5a502ec77ba" providerId="LiveId" clId="{8441AFAC-BDA3-4F63-861D-CBD9614209BF}" dt="2019-07-26T02:39:27.552" v="1623" actId="1035"/>
          <ac:spMkLst>
            <pc:docMk/>
            <pc:sldMk cId="971059947" sldId="272"/>
            <ac:spMk id="25" creationId="{B0D80781-AEBA-47AC-8795-CC6CA798858C}"/>
          </ac:spMkLst>
        </pc:spChg>
        <pc:spChg chg="add mod">
          <ac:chgData name="Annie Wu" userId="3ac9a5a502ec77ba" providerId="LiveId" clId="{8441AFAC-BDA3-4F63-861D-CBD9614209BF}" dt="2019-07-26T02:39:42.455" v="1729" actId="1037"/>
          <ac:spMkLst>
            <pc:docMk/>
            <pc:sldMk cId="971059947" sldId="272"/>
            <ac:spMk id="26" creationId="{553E4920-D22F-4587-BCA0-BC5FBB633E44}"/>
          </ac:spMkLst>
        </pc:spChg>
        <pc:spChg chg="add mod">
          <ac:chgData name="Annie Wu" userId="3ac9a5a502ec77ba" providerId="LiveId" clId="{8441AFAC-BDA3-4F63-861D-CBD9614209BF}" dt="2019-07-26T02:39:46.870" v="1739" actId="1038"/>
          <ac:spMkLst>
            <pc:docMk/>
            <pc:sldMk cId="971059947" sldId="272"/>
            <ac:spMk id="27" creationId="{794A19B4-DB89-486E-B4A7-B53D5E0B91FD}"/>
          </ac:spMkLst>
        </pc:spChg>
        <pc:graphicFrameChg chg="add mod modGraphic">
          <ac:chgData name="Annie Wu" userId="3ac9a5a502ec77ba" providerId="LiveId" clId="{8441AFAC-BDA3-4F63-861D-CBD9614209BF}" dt="2019-07-26T02:37:35.359" v="1613" actId="20577"/>
          <ac:graphicFrameMkLst>
            <pc:docMk/>
            <pc:sldMk cId="971059947" sldId="272"/>
            <ac:graphicFrameMk id="24" creationId="{D0D91925-C0FB-4CE7-BE05-A64F5E0183AC}"/>
          </ac:graphicFrameMkLst>
        </pc:graphicFrameChg>
        <pc:picChg chg="del">
          <ac:chgData name="Annie Wu" userId="3ac9a5a502ec77ba" providerId="LiveId" clId="{8441AFAC-BDA3-4F63-861D-CBD9614209BF}" dt="2019-07-26T02:06:41.966" v="396" actId="478"/>
          <ac:picMkLst>
            <pc:docMk/>
            <pc:sldMk cId="971059947" sldId="272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2:06:47.511" v="398" actId="478"/>
          <ac:picMkLst>
            <pc:docMk/>
            <pc:sldMk cId="971059947" sldId="272"/>
            <ac:picMk id="12" creationId="{380C5E8E-8AAA-4D48-97DA-787A1D3B9976}"/>
          </ac:picMkLst>
        </pc:picChg>
      </pc:sldChg>
      <pc:sldChg chg="addSp delSp modSp add mod ord setBg modNotesTx">
        <pc:chgData name="Annie Wu" userId="3ac9a5a502ec77ba" providerId="LiveId" clId="{8441AFAC-BDA3-4F63-861D-CBD9614209BF}" dt="2019-07-26T04:07:55.987" v="2434"/>
        <pc:sldMkLst>
          <pc:docMk/>
          <pc:sldMk cId="671422754" sldId="273"/>
        </pc:sldMkLst>
        <pc:spChg chg="mod">
          <ac:chgData name="Annie Wu" userId="3ac9a5a502ec77ba" providerId="LiveId" clId="{8441AFAC-BDA3-4F63-861D-CBD9614209BF}" dt="2019-07-26T03:15:33.248" v="2100" actId="20577"/>
          <ac:spMkLst>
            <pc:docMk/>
            <pc:sldMk cId="671422754" sldId="273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14:17.076" v="2063" actId="478"/>
          <ac:spMkLst>
            <pc:docMk/>
            <pc:sldMk cId="671422754" sldId="273"/>
            <ac:spMk id="3" creationId="{A3CF3058-EE2F-4834-AEE8-39144BFE36EB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1" creationId="{70BE0118-665B-49AC-8ED9-B29C009CED13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3" creationId="{DB8E4593-3024-4A7B-92FB-8114D72E5751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5" creationId="{F72029E6-113E-4A42-8D29-4B796B39B9C5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7" creationId="{FBAE6AE5-2B20-46E6-B338-A385BFF09F86}"/>
          </ac:spMkLst>
        </pc:spChg>
        <pc:spChg chg="add">
          <ac:chgData name="Annie Wu" userId="3ac9a5a502ec77ba" providerId="LiveId" clId="{8441AFAC-BDA3-4F63-861D-CBD9614209BF}" dt="2019-07-26T03:14:37.512" v="2067" actId="26606"/>
          <ac:spMkLst>
            <pc:docMk/>
            <pc:sldMk cId="671422754" sldId="273"/>
            <ac:spMk id="19" creationId="{4555B12C-E2CF-448D-918F-96D0958DC632}"/>
          </ac:spMkLst>
        </pc:spChg>
        <pc:picChg chg="add mod">
          <ac:chgData name="Annie Wu" userId="3ac9a5a502ec77ba" providerId="LiveId" clId="{8441AFAC-BDA3-4F63-861D-CBD9614209BF}" dt="2019-07-26T03:14:37.512" v="2067" actId="26606"/>
          <ac:picMkLst>
            <pc:docMk/>
            <pc:sldMk cId="671422754" sldId="273"/>
            <ac:picMk id="4" creationId="{E2C5FE16-7BDF-4424-BFE6-837B8D978C2E}"/>
          </ac:picMkLst>
        </pc:picChg>
        <pc:picChg chg="add">
          <ac:chgData name="Annie Wu" userId="3ac9a5a502ec77ba" providerId="LiveId" clId="{8441AFAC-BDA3-4F63-861D-CBD9614209BF}" dt="2019-07-26T03:14:37.512" v="2067" actId="26606"/>
          <ac:picMkLst>
            <pc:docMk/>
            <pc:sldMk cId="671422754" sldId="273"/>
            <ac:picMk id="9" creationId="{576E8DBD-6DBD-4FCB-8FE8-8F0425C0B67E}"/>
          </ac:picMkLst>
        </pc:picChg>
        <pc:picChg chg="del">
          <ac:chgData name="Annie Wu" userId="3ac9a5a502ec77ba" providerId="LiveId" clId="{8441AFAC-BDA3-4F63-861D-CBD9614209BF}" dt="2019-07-26T02:41:43.851" v="1742" actId="478"/>
          <ac:picMkLst>
            <pc:docMk/>
            <pc:sldMk cId="671422754" sldId="273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2:41:51.233" v="1744" actId="478"/>
          <ac:picMkLst>
            <pc:docMk/>
            <pc:sldMk cId="671422754" sldId="273"/>
            <ac:picMk id="12" creationId="{380C5E8E-8AAA-4D48-97DA-787A1D3B9976}"/>
          </ac:picMkLst>
        </pc:picChg>
      </pc:sldChg>
      <pc:sldChg chg="addSp delSp modSp add mod ord setBg modNotesTx">
        <pc:chgData name="Annie Wu" userId="3ac9a5a502ec77ba" providerId="LiveId" clId="{8441AFAC-BDA3-4F63-861D-CBD9614209BF}" dt="2019-07-27T14:33:45.183" v="3033" actId="20577"/>
        <pc:sldMkLst>
          <pc:docMk/>
          <pc:sldMk cId="112264782" sldId="274"/>
        </pc:sldMkLst>
        <pc:spChg chg="mod">
          <ac:chgData name="Annie Wu" userId="3ac9a5a502ec77ba" providerId="LiveId" clId="{8441AFAC-BDA3-4F63-861D-CBD9614209BF}" dt="2019-07-26T04:07:31.032" v="2433" actId="20577"/>
          <ac:spMkLst>
            <pc:docMk/>
            <pc:sldMk cId="112264782" sldId="274"/>
            <ac:spMk id="2" creationId="{C392189C-4AEB-41D5-B483-CDE586AC569D}"/>
          </ac:spMkLst>
        </pc:spChg>
        <pc:spChg chg="del">
          <ac:chgData name="Annie Wu" userId="3ac9a5a502ec77ba" providerId="LiveId" clId="{8441AFAC-BDA3-4F63-861D-CBD9614209BF}" dt="2019-07-26T02:44:31.749" v="1750" actId="478"/>
          <ac:spMkLst>
            <pc:docMk/>
            <pc:sldMk cId="112264782" sldId="274"/>
            <ac:spMk id="3" creationId="{A3CF3058-EE2F-4834-AEE8-39144BFE36EB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1" creationId="{D2B54B4E-3454-4B76-B85A-8512B77298D7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3" creationId="{7EFFE965-5586-4889-A74D-3A6080D04B44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5" creationId="{5BC4125D-18D9-4A65-82B6-C24FE9434FAF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7" creationId="{A86DE327-0F45-4F54-BB6C-68A093CE55CC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19" creationId="{795857C2-E6E7-405A-B5A3-4DE3B50A7BCF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3" creationId="{CD4E68FE-D0E7-4AC4-9D37-BC9A10E71054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5" creationId="{9F958711-6F0F-4DAF-B6D7-38676273C03C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7" creationId="{2D43839F-D746-4BD2-AF83-A2D59C171876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29" creationId="{A022DB94-BA9F-403F-85B2-FD0A22CAD1E2}"/>
          </ac:spMkLst>
        </pc:spChg>
        <pc:spChg chg="add">
          <ac:chgData name="Annie Wu" userId="3ac9a5a502ec77ba" providerId="LiveId" clId="{8441AFAC-BDA3-4F63-861D-CBD9614209BF}" dt="2019-07-26T02:46:04.767" v="1752" actId="26606"/>
          <ac:spMkLst>
            <pc:docMk/>
            <pc:sldMk cId="112264782" sldId="274"/>
            <ac:spMk id="31" creationId="{1F0A5978-229F-41F1-B213-A2B43E442D2E}"/>
          </ac:spMkLst>
        </pc:spChg>
        <pc:picChg chg="add del mod">
          <ac:chgData name="Annie Wu" userId="3ac9a5a502ec77ba" providerId="LiveId" clId="{8441AFAC-BDA3-4F63-861D-CBD9614209BF}" dt="2019-07-26T02:46:27.002" v="1755" actId="478"/>
          <ac:picMkLst>
            <pc:docMk/>
            <pc:sldMk cId="112264782" sldId="274"/>
            <ac:picMk id="4" creationId="{72FC585D-EA11-4F02-8F61-1A0B1A66A3A7}"/>
          </ac:picMkLst>
        </pc:picChg>
        <pc:picChg chg="add mod">
          <ac:chgData name="Annie Wu" userId="3ac9a5a502ec77ba" providerId="LiveId" clId="{8441AFAC-BDA3-4F63-861D-CBD9614209BF}" dt="2019-07-26T02:47:13.914" v="1781" actId="1035"/>
          <ac:picMkLst>
            <pc:docMk/>
            <pc:sldMk cId="112264782" sldId="274"/>
            <ac:picMk id="5" creationId="{07B51811-3E96-47C3-8E40-F71248C67C14}"/>
          </ac:picMkLst>
        </pc:picChg>
        <pc:picChg chg="add">
          <ac:chgData name="Annie Wu" userId="3ac9a5a502ec77ba" providerId="LiveId" clId="{8441AFAC-BDA3-4F63-861D-CBD9614209BF}" dt="2019-07-26T02:46:04.767" v="1752" actId="26606"/>
          <ac:picMkLst>
            <pc:docMk/>
            <pc:sldMk cId="112264782" sldId="274"/>
            <ac:picMk id="9" creationId="{4C886762-16F0-4868-B83A-26174621418A}"/>
          </ac:picMkLst>
        </pc:picChg>
        <pc:picChg chg="add">
          <ac:chgData name="Annie Wu" userId="3ac9a5a502ec77ba" providerId="LiveId" clId="{8441AFAC-BDA3-4F63-861D-CBD9614209BF}" dt="2019-07-26T02:46:04.767" v="1752" actId="26606"/>
          <ac:picMkLst>
            <pc:docMk/>
            <pc:sldMk cId="112264782" sldId="274"/>
            <ac:picMk id="21" creationId="{F793411C-A1D8-450D-9561-24C75D6D7328}"/>
          </ac:picMkLst>
        </pc:picChg>
      </pc:sldChg>
      <pc:sldChg chg="modSp add del">
        <pc:chgData name="Annie Wu" userId="3ac9a5a502ec77ba" providerId="LiveId" clId="{8441AFAC-BDA3-4F63-861D-CBD9614209BF}" dt="2019-07-26T02:44:14.538" v="1748"/>
        <pc:sldMkLst>
          <pc:docMk/>
          <pc:sldMk cId="1936260131" sldId="274"/>
        </pc:sldMkLst>
        <pc:spChg chg="mod">
          <ac:chgData name="Annie Wu" userId="3ac9a5a502ec77ba" providerId="LiveId" clId="{8441AFAC-BDA3-4F63-861D-CBD9614209BF}" dt="2019-07-26T02:44:14.538" v="1748"/>
          <ac:spMkLst>
            <pc:docMk/>
            <pc:sldMk cId="1936260131" sldId="274"/>
            <ac:spMk id="2" creationId="{C392189C-4AEB-41D5-B483-CDE586AC569D}"/>
          </ac:spMkLst>
        </pc:spChg>
      </pc:sldChg>
      <pc:sldChg chg="addSp delSp modSp add mod ord setBg setClrOvrMap">
        <pc:chgData name="Annie Wu" userId="3ac9a5a502ec77ba" providerId="LiveId" clId="{8441AFAC-BDA3-4F63-861D-CBD9614209BF}" dt="2019-07-26T04:07:55.987" v="2434"/>
        <pc:sldMkLst>
          <pc:docMk/>
          <pc:sldMk cId="1213282538" sldId="275"/>
        </pc:sldMkLst>
        <pc:spChg chg="mod ord">
          <ac:chgData name="Annie Wu" userId="3ac9a5a502ec77ba" providerId="LiveId" clId="{8441AFAC-BDA3-4F63-861D-CBD9614209BF}" dt="2019-07-26T03:08:02.379" v="1952" actId="20577"/>
          <ac:spMkLst>
            <pc:docMk/>
            <pc:sldMk cId="1213282538" sldId="275"/>
            <ac:spMk id="2" creationId="{C392189C-4AEB-41D5-B483-CDE586AC569D}"/>
          </ac:spMkLst>
        </pc:spChg>
        <pc:spChg chg="del">
          <ac:chgData name="Annie Wu" userId="3ac9a5a502ec77ba" providerId="LiveId" clId="{8441AFAC-BDA3-4F63-861D-CBD9614209BF}" dt="2019-07-26T02:56:42.439" v="1849" actId="478"/>
          <ac:spMkLst>
            <pc:docMk/>
            <pc:sldMk cId="1213282538" sldId="275"/>
            <ac:spMk id="3" creationId="{A3CF3058-EE2F-4834-AEE8-39144BFE36EB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1" creationId="{D2B54B4E-3454-4B76-B85A-8512B77298D7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2" creationId="{D2B54B4E-3454-4B76-B85A-8512B77298D7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3" creationId="{7EFFE965-5586-4889-A74D-3A6080D04B44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4" creationId="{7EFFE965-5586-4889-A74D-3A6080D04B44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5" creationId="{5BC4125D-18D9-4A65-82B6-C24FE9434FAF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6" creationId="{5BC4125D-18D9-4A65-82B6-C24FE9434FAF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7" creationId="{A86DE327-0F45-4F54-BB6C-68A093CE55CC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18" creationId="{A86DE327-0F45-4F54-BB6C-68A093CE55CC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19" creationId="{795857C2-E6E7-405A-B5A3-4DE3B50A7BCF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20" creationId="{795857C2-E6E7-405A-B5A3-4DE3B50A7BCF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21" creationId="{BE135C2E-C781-46AF-BE4C-9B57C07D9C41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22" creationId="{CBF37E64-678E-4AAC-82EB-281D0E37B3D4}"/>
          </ac:spMkLst>
        </pc:spChg>
        <pc:spChg chg="add del">
          <ac:chgData name="Annie Wu" userId="3ac9a5a502ec77ba" providerId="LiveId" clId="{8441AFAC-BDA3-4F63-861D-CBD9614209BF}" dt="2019-07-26T02:58:07.111" v="1860" actId="26606"/>
          <ac:spMkLst>
            <pc:docMk/>
            <pc:sldMk cId="1213282538" sldId="275"/>
            <ac:spMk id="23" creationId="{EB803A74-8E46-4CF3-B85A-2F618214CF57}"/>
          </ac:spMkLst>
        </pc:spChg>
        <pc:spChg chg="add">
          <ac:chgData name="Annie Wu" userId="3ac9a5a502ec77ba" providerId="LiveId" clId="{8441AFAC-BDA3-4F63-861D-CBD9614209BF}" dt="2019-07-26T02:59:20.269" v="1863" actId="26606"/>
          <ac:spMkLst>
            <pc:docMk/>
            <pc:sldMk cId="1213282538" sldId="275"/>
            <ac:spMk id="24" creationId="{3F315017-1C57-42D9-9FFB-A9CFD97F9573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0" creationId="{D2B54B4E-3454-4B76-B85A-8512B77298D7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2" creationId="{7EFFE965-5586-4889-A74D-3A6080D04B44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4" creationId="{5BC4125D-18D9-4A65-82B6-C24FE9434FAF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6" creationId="{A86DE327-0F45-4F54-BB6C-68A093CE55CC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38" creationId="{795857C2-E6E7-405A-B5A3-4DE3B50A7BCF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40" creationId="{CBF37E64-678E-4AAC-82EB-281D0E37B3D4}"/>
          </ac:spMkLst>
        </pc:spChg>
        <pc:spChg chg="add del">
          <ac:chgData name="Annie Wu" userId="3ac9a5a502ec77ba" providerId="LiveId" clId="{8441AFAC-BDA3-4F63-861D-CBD9614209BF}" dt="2019-07-26T02:58:05.835" v="1859" actId="26606"/>
          <ac:spMkLst>
            <pc:docMk/>
            <pc:sldMk cId="1213282538" sldId="275"/>
            <ac:spMk id="42" creationId="{3F315017-1C57-42D9-9FFB-A9CFD97F9573}"/>
          </ac:spMkLst>
        </pc:spChg>
        <pc:picChg chg="add del mod">
          <ac:chgData name="Annie Wu" userId="3ac9a5a502ec77ba" providerId="LiveId" clId="{8441AFAC-BDA3-4F63-861D-CBD9614209BF}" dt="2019-07-26T02:58:12.479" v="1861" actId="478"/>
          <ac:picMkLst>
            <pc:docMk/>
            <pc:sldMk cId="1213282538" sldId="275"/>
            <ac:picMk id="4" creationId="{BC715094-F1FE-4BCE-B2D0-6302EC277DFE}"/>
          </ac:picMkLst>
        </pc:picChg>
        <pc:picChg chg="add mod">
          <ac:chgData name="Annie Wu" userId="3ac9a5a502ec77ba" providerId="LiveId" clId="{8441AFAC-BDA3-4F63-861D-CBD9614209BF}" dt="2019-07-26T02:59:20.269" v="1863" actId="26606"/>
          <ac:picMkLst>
            <pc:docMk/>
            <pc:sldMk cId="1213282538" sldId="275"/>
            <ac:picMk id="5" creationId="{0631FC2A-C1C7-4CDA-860B-832747B9C266}"/>
          </ac:picMkLst>
        </pc:picChg>
        <pc:picChg chg="add del">
          <ac:chgData name="Annie Wu" userId="3ac9a5a502ec77ba" providerId="LiveId" clId="{8441AFAC-BDA3-4F63-861D-CBD9614209BF}" dt="2019-07-26T02:58:07.111" v="1860" actId="26606"/>
          <ac:picMkLst>
            <pc:docMk/>
            <pc:sldMk cId="1213282538" sldId="275"/>
            <ac:picMk id="9" creationId="{4C886762-16F0-4868-B83A-26174621418A}"/>
          </ac:picMkLst>
        </pc:picChg>
        <pc:picChg chg="add">
          <ac:chgData name="Annie Wu" userId="3ac9a5a502ec77ba" providerId="LiveId" clId="{8441AFAC-BDA3-4F63-861D-CBD9614209BF}" dt="2019-07-26T02:59:20.269" v="1863" actId="26606"/>
          <ac:picMkLst>
            <pc:docMk/>
            <pc:sldMk cId="1213282538" sldId="275"/>
            <ac:picMk id="10" creationId="{4C886762-16F0-4868-B83A-26174621418A}"/>
          </ac:picMkLst>
        </pc:picChg>
        <pc:picChg chg="add del">
          <ac:chgData name="Annie Wu" userId="3ac9a5a502ec77ba" providerId="LiveId" clId="{8441AFAC-BDA3-4F63-861D-CBD9614209BF}" dt="2019-07-26T02:58:05.835" v="1859" actId="26606"/>
          <ac:picMkLst>
            <pc:docMk/>
            <pc:sldMk cId="1213282538" sldId="275"/>
            <ac:picMk id="28" creationId="{4C886762-16F0-4868-B83A-26174621418A}"/>
          </ac:picMkLst>
        </pc:picChg>
      </pc:sldChg>
      <pc:sldChg chg="addSp delSp modSp add mod setBg modNotesTx">
        <pc:chgData name="Annie Wu" userId="3ac9a5a502ec77ba" providerId="LiveId" clId="{8441AFAC-BDA3-4F63-861D-CBD9614209BF}" dt="2019-07-27T14:37:44.744" v="3210" actId="20577"/>
        <pc:sldMkLst>
          <pc:docMk/>
          <pc:sldMk cId="25010100" sldId="276"/>
        </pc:sldMkLst>
        <pc:spChg chg="mo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7T13:41:06.511" v="2947" actId="478"/>
          <ac:spMkLst>
            <pc:docMk/>
            <pc:sldMk cId="25010100" sldId="276"/>
            <ac:spMk id="3" creationId="{37CC1BCF-C828-427B-8893-6D9A252D024C}"/>
          </ac:spMkLst>
        </pc:spChg>
        <pc:spChg chg="del">
          <ac:chgData name="Annie Wu" userId="3ac9a5a502ec77ba" providerId="LiveId" clId="{8441AFAC-BDA3-4F63-861D-CBD9614209BF}" dt="2019-07-26T03:21:20.681" v="2101" actId="478"/>
          <ac:spMkLst>
            <pc:docMk/>
            <pc:sldMk cId="25010100" sldId="276"/>
            <ac:spMk id="3" creationId="{A3CF3058-EE2F-4834-AEE8-39144BFE36EB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1" creationId="{70BE0118-665B-49AC-8ED9-B29C009CED13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3" creationId="{DB8E4593-3024-4A7B-92FB-8114D72E5751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5" creationId="{F72029E6-113E-4A42-8D29-4B796B39B9C5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7" creationId="{FBAE6AE5-2B20-46E6-B338-A385BFF09F86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19" creationId="{4555B12C-E2CF-448D-918F-96D0958DC632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3" creationId="{28F956D1-3AF5-47E1-BF12-D331E34AAA4B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5" creationId="{4A5A7DD1-718C-42BE-9B90-4D960E22E3D3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7" creationId="{9DE02FF1-20BC-4306-B0FB-AE6D71D737CC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29" creationId="{89A8C427-1B47-42B2-9206-1F34BE757DFF}"/>
          </ac:spMkLst>
        </pc:spChg>
        <pc:spChg chg="add del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31" creationId="{C9864909-0F48-48BD-B525-B293738D4EDE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38" creationId="{70BE0118-665B-49AC-8ED9-B29C009CED13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0" creationId="{DB8E4593-3024-4A7B-92FB-8114D72E5751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2" creationId="{F72029E6-113E-4A42-8D29-4B796B39B9C5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4" creationId="{FBAE6AE5-2B20-46E6-B338-A385BFF09F86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46" creationId="{4555B12C-E2CF-448D-918F-96D0958DC632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0" creationId="{2ACB3FB0-348A-4134-B016-30C6290EDF41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2" creationId="{2FCBDB6F-C124-4B4D-98D4-3BC18A3703EB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4" creationId="{ED67E3D6-0E8D-47F5-9204-6482491A9FF0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6" creationId="{747B9688-1AE4-4AB4-A6F2-E1B20081250A}"/>
          </ac:spMkLst>
        </pc:spChg>
        <pc:spChg chg="add">
          <ac:chgData name="Annie Wu" userId="3ac9a5a502ec77ba" providerId="LiveId" clId="{8441AFAC-BDA3-4F63-861D-CBD9614209BF}" dt="2019-07-27T13:43:11.039" v="2949" actId="26606"/>
          <ac:spMkLst>
            <pc:docMk/>
            <pc:sldMk cId="25010100" sldId="276"/>
            <ac:spMk id="58" creationId="{80E19719-0ED7-4B9D-9389-56FE1D10CE08}"/>
          </ac:spMkLst>
        </pc:spChg>
        <pc:picChg chg="add del mod">
          <ac:chgData name="Annie Wu" userId="3ac9a5a502ec77ba" providerId="LiveId" clId="{8441AFAC-BDA3-4F63-861D-CBD9614209BF}" dt="2019-07-26T04:10:39.558" v="2525" actId="478"/>
          <ac:picMkLst>
            <pc:docMk/>
            <pc:sldMk cId="25010100" sldId="276"/>
            <ac:picMk id="4" creationId="{673C1756-35EB-41CF-A52E-BBF499394FB1}"/>
          </ac:picMkLst>
        </pc:picChg>
        <pc:picChg chg="add mod">
          <ac:chgData name="Annie Wu" userId="3ac9a5a502ec77ba" providerId="LiveId" clId="{8441AFAC-BDA3-4F63-861D-CBD9614209BF}" dt="2019-07-27T13:43:35.016" v="2950"/>
          <ac:picMkLst>
            <pc:docMk/>
            <pc:sldMk cId="25010100" sldId="276"/>
            <ac:picMk id="5" creationId="{644FFC73-5982-45D7-80CB-A7888DF74409}"/>
          </ac:picMkLst>
        </pc:picChg>
        <pc:picChg chg="add del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9" creationId="{576E8DBD-6DBD-4FCB-8FE8-8F0425C0B67E}"/>
          </ac:picMkLst>
        </pc:picChg>
        <pc:picChg chg="add del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21" creationId="{47458151-6535-4712-9D31-5BFEBD22056A}"/>
          </ac:picMkLst>
        </pc:picChg>
        <pc:picChg chg="add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36" creationId="{576E8DBD-6DBD-4FCB-8FE8-8F0425C0B67E}"/>
          </ac:picMkLst>
        </pc:picChg>
        <pc:picChg chg="add">
          <ac:chgData name="Annie Wu" userId="3ac9a5a502ec77ba" providerId="LiveId" clId="{8441AFAC-BDA3-4F63-861D-CBD9614209BF}" dt="2019-07-27T13:43:11.039" v="2949" actId="26606"/>
          <ac:picMkLst>
            <pc:docMk/>
            <pc:sldMk cId="25010100" sldId="276"/>
            <ac:picMk id="48" creationId="{8D0DA51D-18E6-4395-AEC7-F7039B49CD26}"/>
          </ac:picMkLst>
        </pc:picChg>
      </pc:sldChg>
      <pc:sldChg chg="add del">
        <pc:chgData name="Annie Wu" userId="3ac9a5a502ec77ba" providerId="LiveId" clId="{8441AFAC-BDA3-4F63-861D-CBD9614209BF}" dt="2019-07-26T03:12:14.082" v="1956"/>
        <pc:sldMkLst>
          <pc:docMk/>
          <pc:sldMk cId="841474645" sldId="277"/>
        </pc:sldMkLst>
      </pc:sldChg>
      <pc:sldChg chg="delSp modSp add">
        <pc:chgData name="Annie Wu" userId="3ac9a5a502ec77ba" providerId="LiveId" clId="{8441AFAC-BDA3-4F63-861D-CBD9614209BF}" dt="2019-07-26T03:12:58.921" v="2062" actId="1076"/>
        <pc:sldMkLst>
          <pc:docMk/>
          <pc:sldMk cId="2572985252" sldId="277"/>
        </pc:sldMkLst>
        <pc:spChg chg="mod">
          <ac:chgData name="Annie Wu" userId="3ac9a5a502ec77ba" providerId="LiveId" clId="{8441AFAC-BDA3-4F63-861D-CBD9614209BF}" dt="2019-07-26T03:12:58.921" v="2062" actId="1076"/>
          <ac:spMkLst>
            <pc:docMk/>
            <pc:sldMk cId="2572985252" sldId="277"/>
            <ac:spMk id="2" creationId="{C392189C-4AEB-41D5-B483-CDE586AC569D}"/>
          </ac:spMkLst>
        </pc:spChg>
        <pc:spChg chg="del">
          <ac:chgData name="Annie Wu" userId="3ac9a5a502ec77ba" providerId="LiveId" clId="{8441AFAC-BDA3-4F63-861D-CBD9614209BF}" dt="2019-07-26T03:12:22.405" v="1959" actId="478"/>
          <ac:spMkLst>
            <pc:docMk/>
            <pc:sldMk cId="2572985252" sldId="277"/>
            <ac:spMk id="3" creationId="{A3CF3058-EE2F-4834-AEE8-39144BFE36EB}"/>
          </ac:spMkLst>
        </pc:spChg>
      </pc:sldChg>
      <pc:sldChg chg="modSp add del">
        <pc:chgData name="Annie Wu" userId="3ac9a5a502ec77ba" providerId="LiveId" clId="{8441AFAC-BDA3-4F63-861D-CBD9614209BF}" dt="2019-07-26T03:30:14.745" v="2262"/>
        <pc:sldMkLst>
          <pc:docMk/>
          <pc:sldMk cId="726238041" sldId="278"/>
        </pc:sldMkLst>
        <pc:spChg chg="mod">
          <ac:chgData name="Annie Wu" userId="3ac9a5a502ec77ba" providerId="LiveId" clId="{8441AFAC-BDA3-4F63-861D-CBD9614209BF}" dt="2019-07-26T03:30:14.745" v="2262"/>
          <ac:spMkLst>
            <pc:docMk/>
            <pc:sldMk cId="726238041" sldId="278"/>
            <ac:spMk id="2" creationId="{C392189C-4AEB-41D5-B483-CDE586AC569D}"/>
          </ac:spMkLst>
        </pc:spChg>
      </pc:sldChg>
      <pc:sldChg chg="addSp delSp modSp add del mod setBg modNotesTx">
        <pc:chgData name="Annie Wu" userId="3ac9a5a502ec77ba" providerId="LiveId" clId="{8441AFAC-BDA3-4F63-861D-CBD9614209BF}" dt="2019-07-26T04:42:37.355" v="2821" actId="2696"/>
        <pc:sldMkLst>
          <pc:docMk/>
          <pc:sldMk cId="1611961979" sldId="278"/>
        </pc:sldMkLst>
        <pc:spChg chg="del mod">
          <ac:chgData name="Annie Wu" userId="3ac9a5a502ec77ba" providerId="LiveId" clId="{8441AFAC-BDA3-4F63-861D-CBD9614209BF}" dt="2019-07-26T04:37:24.683" v="2723" actId="478"/>
          <ac:spMkLst>
            <pc:docMk/>
            <pc:sldMk cId="1611961979" sldId="278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30:25.595" v="2267" actId="478"/>
          <ac:spMkLst>
            <pc:docMk/>
            <pc:sldMk cId="1611961979" sldId="278"/>
            <ac:spMk id="3" creationId="{15AF2761-5655-4760-A5FF-86BB6D847321}"/>
          </ac:spMkLst>
        </pc:spChg>
        <pc:spChg chg="add del mod">
          <ac:chgData name="Annie Wu" userId="3ac9a5a502ec77ba" providerId="LiveId" clId="{8441AFAC-BDA3-4F63-861D-CBD9614209BF}" dt="2019-07-26T04:37:30.731" v="2724" actId="478"/>
          <ac:spMkLst>
            <pc:docMk/>
            <pc:sldMk cId="1611961979" sldId="278"/>
            <ac:spMk id="4" creationId="{6B54824D-7204-4D14-A361-D50CD41A8E5A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3" creationId="{D2B54B4E-3454-4B76-B85A-8512B77298D7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5" creationId="{7EFFE965-5586-4889-A74D-3A6080D04B44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7" creationId="{5BC4125D-18D9-4A65-82B6-C24FE9434FAF}"/>
          </ac:spMkLst>
        </pc:spChg>
        <pc:spChg chg="add mod">
          <ac:chgData name="Annie Wu" userId="3ac9a5a502ec77ba" providerId="LiveId" clId="{8441AFAC-BDA3-4F63-861D-CBD9614209BF}" dt="2019-07-26T04:40:14.969" v="2763" actId="14100"/>
          <ac:spMkLst>
            <pc:docMk/>
            <pc:sldMk cId="1611961979" sldId="278"/>
            <ac:spMk id="17" creationId="{DBA2B8EC-02D0-4DE7-9AA4-3947902C338E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19" creationId="{A86DE327-0F45-4F54-BB6C-68A093CE55CC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1" creationId="{795857C2-E6E7-405A-B5A3-4DE3B50A7BCF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5" creationId="{CD4E68FE-D0E7-4AC4-9D37-BC9A10E71054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7" creationId="{9F958711-6F0F-4DAF-B6D7-38676273C03C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29" creationId="{2D43839F-D746-4BD2-AF83-A2D59C171876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31" creationId="{A022DB94-BA9F-403F-85B2-FD0A22CAD1E2}"/>
          </ac:spMkLst>
        </pc:spChg>
        <pc:spChg chg="add del">
          <ac:chgData name="Annie Wu" userId="3ac9a5a502ec77ba" providerId="LiveId" clId="{8441AFAC-BDA3-4F63-861D-CBD9614209BF}" dt="2019-07-26T03:31:14.285" v="2274" actId="26606"/>
          <ac:spMkLst>
            <pc:docMk/>
            <pc:sldMk cId="1611961979" sldId="278"/>
            <ac:spMk id="33" creationId="{1F0A5978-229F-41F1-B213-A2B43E442D2E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6" creationId="{70BE0118-665B-49AC-8ED9-B29C009CED13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7" creationId="{DB8E4593-3024-4A7B-92FB-8114D72E5751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8" creationId="{F72029E6-113E-4A42-8D29-4B796B39B9C5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39" creationId="{FBAE6AE5-2B20-46E6-B338-A385BFF09F86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0" creationId="{4555B12C-E2CF-448D-918F-96D0958DC632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2" creationId="{28F956D1-3AF5-47E1-BF12-D331E34AAA4B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3" creationId="{4A5A7DD1-718C-42BE-9B90-4D960E22E3D3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4" creationId="{9DE02FF1-20BC-4306-B0FB-AE6D71D737CC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5" creationId="{89A8C427-1B47-42B2-9206-1F34BE757DFF}"/>
          </ac:spMkLst>
        </pc:spChg>
        <pc:spChg chg="add">
          <ac:chgData name="Annie Wu" userId="3ac9a5a502ec77ba" providerId="LiveId" clId="{8441AFAC-BDA3-4F63-861D-CBD9614209BF}" dt="2019-07-26T03:31:14.484" v="2275" actId="26606"/>
          <ac:spMkLst>
            <pc:docMk/>
            <pc:sldMk cId="1611961979" sldId="278"/>
            <ac:spMk id="46" creationId="{C9864909-0F48-48BD-B525-B293738D4EDE}"/>
          </ac:spMkLst>
        </pc:spChg>
        <pc:picChg chg="add del mod">
          <ac:chgData name="Annie Wu" userId="3ac9a5a502ec77ba" providerId="LiveId" clId="{8441AFAC-BDA3-4F63-861D-CBD9614209BF}" dt="2019-07-26T04:38:06.663" v="2727"/>
          <ac:picMkLst>
            <pc:docMk/>
            <pc:sldMk cId="1611961979" sldId="278"/>
            <ac:picMk id="6" creationId="{CFCA01FA-5B67-46C1-9B8D-DAE9314FC9C5}"/>
          </ac:picMkLst>
        </pc:picChg>
        <pc:picChg chg="del">
          <ac:chgData name="Annie Wu" userId="3ac9a5a502ec77ba" providerId="LiveId" clId="{8441AFAC-BDA3-4F63-861D-CBD9614209BF}" dt="2019-07-26T03:30:22.762" v="2266" actId="478"/>
          <ac:picMkLst>
            <pc:docMk/>
            <pc:sldMk cId="1611961979" sldId="278"/>
            <ac:picMk id="10" creationId="{DDD471D9-238C-4F90-A0FE-6D0E6B2DA93E}"/>
          </ac:picMkLst>
        </pc:picChg>
        <pc:picChg chg="add del">
          <ac:chgData name="Annie Wu" userId="3ac9a5a502ec77ba" providerId="LiveId" clId="{8441AFAC-BDA3-4F63-861D-CBD9614209BF}" dt="2019-07-26T03:31:14.285" v="2274" actId="26606"/>
          <ac:picMkLst>
            <pc:docMk/>
            <pc:sldMk cId="1611961979" sldId="278"/>
            <ac:picMk id="11" creationId="{4C886762-16F0-4868-B83A-26174621418A}"/>
          </ac:picMkLst>
        </pc:picChg>
        <pc:picChg chg="del">
          <ac:chgData name="Annie Wu" userId="3ac9a5a502ec77ba" providerId="LiveId" clId="{8441AFAC-BDA3-4F63-861D-CBD9614209BF}" dt="2019-07-26T03:30:21.434" v="2265" actId="478"/>
          <ac:picMkLst>
            <pc:docMk/>
            <pc:sldMk cId="1611961979" sldId="278"/>
            <ac:picMk id="12" creationId="{380C5E8E-8AAA-4D48-97DA-787A1D3B9976}"/>
          </ac:picMkLst>
        </pc:picChg>
        <pc:picChg chg="add mod">
          <ac:chgData name="Annie Wu" userId="3ac9a5a502ec77ba" providerId="LiveId" clId="{8441AFAC-BDA3-4F63-861D-CBD9614209BF}" dt="2019-07-26T04:38:30.744" v="2732" actId="1076"/>
          <ac:picMkLst>
            <pc:docMk/>
            <pc:sldMk cId="1611961979" sldId="278"/>
            <ac:picMk id="16" creationId="{24D1D31B-07CF-45B8-9844-B4983388B464}"/>
          </ac:picMkLst>
        </pc:picChg>
        <pc:picChg chg="add mod">
          <ac:chgData name="Annie Wu" userId="3ac9a5a502ec77ba" providerId="LiveId" clId="{8441AFAC-BDA3-4F63-861D-CBD9614209BF}" dt="2019-07-26T04:38:32.657" v="2733" actId="1076"/>
          <ac:picMkLst>
            <pc:docMk/>
            <pc:sldMk cId="1611961979" sldId="278"/>
            <ac:picMk id="20" creationId="{8B828A0A-347F-4893-AE56-809E2D9C5F6A}"/>
          </ac:picMkLst>
        </pc:picChg>
        <pc:picChg chg="add del">
          <ac:chgData name="Annie Wu" userId="3ac9a5a502ec77ba" providerId="LiveId" clId="{8441AFAC-BDA3-4F63-861D-CBD9614209BF}" dt="2019-07-26T03:31:14.285" v="2274" actId="26606"/>
          <ac:picMkLst>
            <pc:docMk/>
            <pc:sldMk cId="1611961979" sldId="278"/>
            <ac:picMk id="23" creationId="{F793411C-A1D8-450D-9561-24C75D6D7328}"/>
          </ac:picMkLst>
        </pc:picChg>
        <pc:picChg chg="add">
          <ac:chgData name="Annie Wu" userId="3ac9a5a502ec77ba" providerId="LiveId" clId="{8441AFAC-BDA3-4F63-861D-CBD9614209BF}" dt="2019-07-26T03:31:14.484" v="2275" actId="26606"/>
          <ac:picMkLst>
            <pc:docMk/>
            <pc:sldMk cId="1611961979" sldId="278"/>
            <ac:picMk id="35" creationId="{576E8DBD-6DBD-4FCB-8FE8-8F0425C0B67E}"/>
          </ac:picMkLst>
        </pc:picChg>
        <pc:picChg chg="add">
          <ac:chgData name="Annie Wu" userId="3ac9a5a502ec77ba" providerId="LiveId" clId="{8441AFAC-BDA3-4F63-861D-CBD9614209BF}" dt="2019-07-26T03:31:14.484" v="2275" actId="26606"/>
          <ac:picMkLst>
            <pc:docMk/>
            <pc:sldMk cId="1611961979" sldId="278"/>
            <ac:picMk id="41" creationId="{47458151-6535-4712-9D31-5BFEBD22056A}"/>
          </ac:picMkLst>
        </pc:picChg>
      </pc:sldChg>
      <pc:sldChg chg="addSp delSp modSp add ord modNotesTx">
        <pc:chgData name="Annie Wu" userId="3ac9a5a502ec77ba" providerId="LiveId" clId="{8441AFAC-BDA3-4F63-861D-CBD9614209BF}" dt="2019-07-26T04:52:13.359" v="2862" actId="20577"/>
        <pc:sldMkLst>
          <pc:docMk/>
          <pc:sldMk cId="545921983" sldId="279"/>
        </pc:sldMkLst>
        <pc:spChg chg="mod">
          <ac:chgData name="Annie Wu" userId="3ac9a5a502ec77ba" providerId="LiveId" clId="{8441AFAC-BDA3-4F63-861D-CBD9614209BF}" dt="2019-07-26T04:52:13.359" v="2862" actId="20577"/>
          <ac:spMkLst>
            <pc:docMk/>
            <pc:sldMk cId="545921983" sldId="279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39:16.812" v="2309" actId="478"/>
          <ac:spMkLst>
            <pc:docMk/>
            <pc:sldMk cId="545921983" sldId="279"/>
            <ac:spMk id="3" creationId="{739C9E6A-864D-4238-A188-79447800CD7C}"/>
          </ac:spMkLst>
        </pc:spChg>
        <pc:picChg chg="del">
          <ac:chgData name="Annie Wu" userId="3ac9a5a502ec77ba" providerId="LiveId" clId="{8441AFAC-BDA3-4F63-861D-CBD9614209BF}" dt="2019-07-26T03:39:14.226" v="2308" actId="478"/>
          <ac:picMkLst>
            <pc:docMk/>
            <pc:sldMk cId="545921983" sldId="279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3:39:17.854" v="2310" actId="478"/>
          <ac:picMkLst>
            <pc:docMk/>
            <pc:sldMk cId="545921983" sldId="279"/>
            <ac:picMk id="12" creationId="{380C5E8E-8AAA-4D48-97DA-787A1D3B9976}"/>
          </ac:picMkLst>
        </pc:picChg>
      </pc:sldChg>
      <pc:sldChg chg="addSp delSp modSp add del">
        <pc:chgData name="Annie Wu" userId="3ac9a5a502ec77ba" providerId="LiveId" clId="{8441AFAC-BDA3-4F63-861D-CBD9614209BF}" dt="2019-07-26T04:42:37.363" v="2822" actId="2696"/>
        <pc:sldMkLst>
          <pc:docMk/>
          <pc:sldMk cId="882239293" sldId="280"/>
        </pc:sldMkLst>
        <pc:spChg chg="mod">
          <ac:chgData name="Annie Wu" userId="3ac9a5a502ec77ba" providerId="LiveId" clId="{8441AFAC-BDA3-4F63-861D-CBD9614209BF}" dt="2019-07-26T03:42:16.933" v="2338" actId="20577"/>
          <ac:spMkLst>
            <pc:docMk/>
            <pc:sldMk cId="882239293" sldId="280"/>
            <ac:spMk id="2" creationId="{C392189C-4AEB-41D5-B483-CDE586AC569D}"/>
          </ac:spMkLst>
        </pc:spChg>
        <pc:spChg chg="add mod">
          <ac:chgData name="Annie Wu" userId="3ac9a5a502ec77ba" providerId="LiveId" clId="{8441AFAC-BDA3-4F63-861D-CBD9614209BF}" dt="2019-07-26T04:41:24.835" v="2811" actId="14100"/>
          <ac:spMkLst>
            <pc:docMk/>
            <pc:sldMk cId="882239293" sldId="280"/>
            <ac:spMk id="18" creationId="{5A4C7050-3B86-42F0-8036-1295CB5E2B2F}"/>
          </ac:spMkLst>
        </pc:spChg>
        <pc:picChg chg="add del mod">
          <ac:chgData name="Annie Wu" userId="3ac9a5a502ec77ba" providerId="LiveId" clId="{8441AFAC-BDA3-4F63-861D-CBD9614209BF}" dt="2019-07-26T04:20:58.944" v="2641" actId="478"/>
          <ac:picMkLst>
            <pc:docMk/>
            <pc:sldMk cId="882239293" sldId="280"/>
            <ac:picMk id="3" creationId="{72FA8D1D-543B-4E0C-81FC-789847D6AEEA}"/>
          </ac:picMkLst>
        </pc:picChg>
        <pc:picChg chg="add mod">
          <ac:chgData name="Annie Wu" userId="3ac9a5a502ec77ba" providerId="LiveId" clId="{8441AFAC-BDA3-4F63-861D-CBD9614209BF}" dt="2019-07-26T04:26:57.780" v="2656" actId="1076"/>
          <ac:picMkLst>
            <pc:docMk/>
            <pc:sldMk cId="882239293" sldId="280"/>
            <ac:picMk id="4" creationId="{9B50CCB1-5DBD-4D24-8BF3-D7F6C71CEAAB}"/>
          </ac:picMkLst>
        </pc:picChg>
        <pc:picChg chg="add del mod">
          <ac:chgData name="Annie Wu" userId="3ac9a5a502ec77ba" providerId="LiveId" clId="{8441AFAC-BDA3-4F63-861D-CBD9614209BF}" dt="2019-07-26T03:47:19.200" v="2343" actId="478"/>
          <ac:picMkLst>
            <pc:docMk/>
            <pc:sldMk cId="882239293" sldId="280"/>
            <ac:picMk id="4" creationId="{F64402E2-C1D7-4170-8F9C-1DE066CCC3CE}"/>
          </ac:picMkLst>
        </pc:picChg>
        <pc:picChg chg="add mod">
          <ac:chgData name="Annie Wu" userId="3ac9a5a502ec77ba" providerId="LiveId" clId="{8441AFAC-BDA3-4F63-861D-CBD9614209BF}" dt="2019-07-26T04:27:27.589" v="2658" actId="1076"/>
          <ac:picMkLst>
            <pc:docMk/>
            <pc:sldMk cId="882239293" sldId="280"/>
            <ac:picMk id="5" creationId="{940EA942-C0CB-43D7-9778-29EE6D1A9D55}"/>
          </ac:picMkLst>
        </pc:picChg>
        <pc:picChg chg="del">
          <ac:chgData name="Annie Wu" userId="3ac9a5a502ec77ba" providerId="LiveId" clId="{8441AFAC-BDA3-4F63-861D-CBD9614209BF}" dt="2019-07-26T03:42:21.386" v="2339" actId="478"/>
          <ac:picMkLst>
            <pc:docMk/>
            <pc:sldMk cId="882239293" sldId="280"/>
            <ac:picMk id="6" creationId="{CFCA01FA-5B67-46C1-9B8D-DAE9314FC9C5}"/>
          </ac:picMkLst>
        </pc:picChg>
      </pc:sldChg>
      <pc:sldChg chg="addSp delSp add del setBg delDesignElem">
        <pc:chgData name="Annie Wu" userId="3ac9a5a502ec77ba" providerId="LiveId" clId="{8441AFAC-BDA3-4F63-861D-CBD9614209BF}" dt="2019-07-26T03:41:58.112" v="2319"/>
        <pc:sldMkLst>
          <pc:docMk/>
          <pc:sldMk cId="4234248367" sldId="280"/>
        </pc:sldMkLst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6" creationId="{70BE0118-665B-49AC-8ED9-B29C009CED13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7" creationId="{DB8E4593-3024-4A7B-92FB-8114D72E5751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8" creationId="{F72029E6-113E-4A42-8D29-4B796B39B9C5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39" creationId="{FBAE6AE5-2B20-46E6-B338-A385BFF09F86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0" creationId="{4555B12C-E2CF-448D-918F-96D0958DC632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2" creationId="{28F956D1-3AF5-47E1-BF12-D331E34AAA4B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3" creationId="{4A5A7DD1-718C-42BE-9B90-4D960E22E3D3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4" creationId="{9DE02FF1-20BC-4306-B0FB-AE6D71D737CC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5" creationId="{89A8C427-1B47-42B2-9206-1F34BE757DFF}"/>
          </ac:spMkLst>
        </pc:spChg>
        <pc:spChg chg="add del">
          <ac:chgData name="Annie Wu" userId="3ac9a5a502ec77ba" providerId="LiveId" clId="{8441AFAC-BDA3-4F63-861D-CBD9614209BF}" dt="2019-07-26T03:41:58.112" v="2319"/>
          <ac:spMkLst>
            <pc:docMk/>
            <pc:sldMk cId="4234248367" sldId="280"/>
            <ac:spMk id="46" creationId="{C9864909-0F48-48BD-B525-B293738D4EDE}"/>
          </ac:spMkLst>
        </pc:spChg>
        <pc:picChg chg="add del">
          <ac:chgData name="Annie Wu" userId="3ac9a5a502ec77ba" providerId="LiveId" clId="{8441AFAC-BDA3-4F63-861D-CBD9614209BF}" dt="2019-07-26T03:41:58.112" v="2319"/>
          <ac:picMkLst>
            <pc:docMk/>
            <pc:sldMk cId="4234248367" sldId="280"/>
            <ac:picMk id="35" creationId="{576E8DBD-6DBD-4FCB-8FE8-8F0425C0B67E}"/>
          </ac:picMkLst>
        </pc:picChg>
        <pc:picChg chg="add del">
          <ac:chgData name="Annie Wu" userId="3ac9a5a502ec77ba" providerId="LiveId" clId="{8441AFAC-BDA3-4F63-861D-CBD9614209BF}" dt="2019-07-26T03:41:58.112" v="2319"/>
          <ac:picMkLst>
            <pc:docMk/>
            <pc:sldMk cId="4234248367" sldId="280"/>
            <ac:picMk id="41" creationId="{47458151-6535-4712-9D31-5BFEBD22056A}"/>
          </ac:picMkLst>
        </pc:picChg>
      </pc:sldChg>
      <pc:sldChg chg="addSp delSp modSp add del mod setBg modNotesTx">
        <pc:chgData name="Annie Wu" userId="3ac9a5a502ec77ba" providerId="LiveId" clId="{8441AFAC-BDA3-4F63-861D-CBD9614209BF}" dt="2019-07-26T04:31:39.732" v="2663" actId="2696"/>
        <pc:sldMkLst>
          <pc:docMk/>
          <pc:sldMk cId="943777649" sldId="281"/>
        </pc:sldMkLst>
        <pc:spChg chg="mo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3:52:37.708" v="2391" actId="478"/>
          <ac:spMkLst>
            <pc:docMk/>
            <pc:sldMk cId="943777649" sldId="281"/>
            <ac:spMk id="3" creationId="{2DC799ED-CC7F-40A2-B81B-810685109C19}"/>
          </ac:spMkLst>
        </pc:spChg>
        <pc:spChg chg="add del">
          <ac:chgData name="Annie Wu" userId="3ac9a5a502ec77ba" providerId="LiveId" clId="{8441AFAC-BDA3-4F63-861D-CBD9614209BF}" dt="2019-07-26T03:54:22.425" v="2411"/>
          <ac:spMkLst>
            <pc:docMk/>
            <pc:sldMk cId="943777649" sldId="281"/>
            <ac:spMk id="5" creationId="{B5E7ED8F-D073-4FA1-838A-421BDB43D8F7}"/>
          </ac:spMkLst>
        </pc:spChg>
        <pc:spChg chg="add mod">
          <ac:chgData name="Annie Wu" userId="3ac9a5a502ec77ba" providerId="LiveId" clId="{8441AFAC-BDA3-4F63-861D-CBD9614209BF}" dt="2019-07-26T03:54:51.415" v="2418" actId="20577"/>
          <ac:spMkLst>
            <pc:docMk/>
            <pc:sldMk cId="943777649" sldId="281"/>
            <ac:spMk id="6" creationId="{D025AC0C-D70B-4732-92FD-9A73712BE07B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1" creationId="{D2B54B4E-3454-4B76-B85A-8512B77298D7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3" creationId="{7EFFE965-5586-4889-A74D-3A6080D04B44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5" creationId="{5BC4125D-18D9-4A65-82B6-C24FE9434FAF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7" creationId="{A86DE327-0F45-4F54-BB6C-68A093CE55CC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19" creationId="{795857C2-E6E7-405A-B5A3-4DE3B50A7BCF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3" creationId="{CD4E68FE-D0E7-4AC4-9D37-BC9A10E71054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5" creationId="{9F958711-6F0F-4DAF-B6D7-38676273C03C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7" creationId="{2D43839F-D746-4BD2-AF83-A2D59C171876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29" creationId="{A022DB94-BA9F-403F-85B2-FD0A22CAD1E2}"/>
          </ac:spMkLst>
        </pc:spChg>
        <pc:spChg chg="add del">
          <ac:chgData name="Annie Wu" userId="3ac9a5a502ec77ba" providerId="LiveId" clId="{8441AFAC-BDA3-4F63-861D-CBD9614209BF}" dt="2019-07-26T03:53:56.935" v="2406" actId="26606"/>
          <ac:spMkLst>
            <pc:docMk/>
            <pc:sldMk cId="943777649" sldId="281"/>
            <ac:spMk id="31" creationId="{1F0A5978-229F-41F1-B213-A2B43E442D2E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4" creationId="{70BE0118-665B-49AC-8ED9-B29C009CED13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5" creationId="{DB8E4593-3024-4A7B-92FB-8114D72E5751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6" creationId="{F72029E6-113E-4A42-8D29-4B796B39B9C5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7" creationId="{FBAE6AE5-2B20-46E6-B338-A385BFF09F86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38" creationId="{4555B12C-E2CF-448D-918F-96D0958DC632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0" creationId="{28F956D1-3AF5-47E1-BF12-D331E34AAA4B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1" creationId="{4A5A7DD1-718C-42BE-9B90-4D960E22E3D3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2" creationId="{9DE02FF1-20BC-4306-B0FB-AE6D71D737CC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3" creationId="{89A8C427-1B47-42B2-9206-1F34BE757DFF}"/>
          </ac:spMkLst>
        </pc:spChg>
        <pc:spChg chg="add">
          <ac:chgData name="Annie Wu" userId="3ac9a5a502ec77ba" providerId="LiveId" clId="{8441AFAC-BDA3-4F63-861D-CBD9614209BF}" dt="2019-07-26T03:53:57.158" v="2407" actId="26606"/>
          <ac:spMkLst>
            <pc:docMk/>
            <pc:sldMk cId="943777649" sldId="281"/>
            <ac:spMk id="44" creationId="{C9864909-0F48-48BD-B525-B293738D4EDE}"/>
          </ac:spMkLst>
        </pc:spChg>
        <pc:picChg chg="add mod">
          <ac:chgData name="Annie Wu" userId="3ac9a5a502ec77ba" providerId="LiveId" clId="{8441AFAC-BDA3-4F63-861D-CBD9614209BF}" dt="2019-07-26T03:54:27.703" v="2413" actId="1076"/>
          <ac:picMkLst>
            <pc:docMk/>
            <pc:sldMk cId="943777649" sldId="281"/>
            <ac:picMk id="4" creationId="{66AD9659-721D-4974-9CEB-5A30458B78AF}"/>
          </ac:picMkLst>
        </pc:picChg>
        <pc:picChg chg="add del">
          <ac:chgData name="Annie Wu" userId="3ac9a5a502ec77ba" providerId="LiveId" clId="{8441AFAC-BDA3-4F63-861D-CBD9614209BF}" dt="2019-07-26T03:53:56.935" v="2406" actId="26606"/>
          <ac:picMkLst>
            <pc:docMk/>
            <pc:sldMk cId="943777649" sldId="281"/>
            <ac:picMk id="9" creationId="{4C886762-16F0-4868-B83A-26174621418A}"/>
          </ac:picMkLst>
        </pc:picChg>
        <pc:picChg chg="del">
          <ac:chgData name="Annie Wu" userId="3ac9a5a502ec77ba" providerId="LiveId" clId="{8441AFAC-BDA3-4F63-861D-CBD9614209BF}" dt="2019-07-26T03:52:35.627" v="2390" actId="478"/>
          <ac:picMkLst>
            <pc:docMk/>
            <pc:sldMk cId="943777649" sldId="281"/>
            <ac:picMk id="10" creationId="{DDD471D9-238C-4F90-A0FE-6D0E6B2DA93E}"/>
          </ac:picMkLst>
        </pc:picChg>
        <pc:picChg chg="del">
          <ac:chgData name="Annie Wu" userId="3ac9a5a502ec77ba" providerId="LiveId" clId="{8441AFAC-BDA3-4F63-861D-CBD9614209BF}" dt="2019-07-26T03:52:38.550" v="2392" actId="478"/>
          <ac:picMkLst>
            <pc:docMk/>
            <pc:sldMk cId="943777649" sldId="281"/>
            <ac:picMk id="12" creationId="{380C5E8E-8AAA-4D48-97DA-787A1D3B9976}"/>
          </ac:picMkLst>
        </pc:picChg>
        <pc:picChg chg="add del">
          <ac:chgData name="Annie Wu" userId="3ac9a5a502ec77ba" providerId="LiveId" clId="{8441AFAC-BDA3-4F63-861D-CBD9614209BF}" dt="2019-07-26T03:53:56.935" v="2406" actId="26606"/>
          <ac:picMkLst>
            <pc:docMk/>
            <pc:sldMk cId="943777649" sldId="281"/>
            <ac:picMk id="21" creationId="{F793411C-A1D8-450D-9561-24C75D6D7328}"/>
          </ac:picMkLst>
        </pc:picChg>
        <pc:picChg chg="add">
          <ac:chgData name="Annie Wu" userId="3ac9a5a502ec77ba" providerId="LiveId" clId="{8441AFAC-BDA3-4F63-861D-CBD9614209BF}" dt="2019-07-26T03:53:57.158" v="2407" actId="26606"/>
          <ac:picMkLst>
            <pc:docMk/>
            <pc:sldMk cId="943777649" sldId="281"/>
            <ac:picMk id="33" creationId="{576E8DBD-6DBD-4FCB-8FE8-8F0425C0B67E}"/>
          </ac:picMkLst>
        </pc:picChg>
        <pc:picChg chg="add">
          <ac:chgData name="Annie Wu" userId="3ac9a5a502ec77ba" providerId="LiveId" clId="{8441AFAC-BDA3-4F63-861D-CBD9614209BF}" dt="2019-07-26T03:53:57.158" v="2407" actId="26606"/>
          <ac:picMkLst>
            <pc:docMk/>
            <pc:sldMk cId="943777649" sldId="281"/>
            <ac:picMk id="39" creationId="{47458151-6535-4712-9D31-5BFEBD22056A}"/>
          </ac:picMkLst>
        </pc:picChg>
      </pc:sldChg>
      <pc:sldChg chg="addSp delSp modSp add">
        <pc:chgData name="Annie Wu" userId="3ac9a5a502ec77ba" providerId="LiveId" clId="{8441AFAC-BDA3-4F63-861D-CBD9614209BF}" dt="2019-07-27T14:07:02.180" v="2977" actId="478"/>
        <pc:sldMkLst>
          <pc:docMk/>
          <pc:sldMk cId="1025663367" sldId="281"/>
        </pc:sldMkLst>
        <pc:spChg chg="add del mod">
          <ac:chgData name="Annie Wu" userId="3ac9a5a502ec77ba" providerId="LiveId" clId="{8441AFAC-BDA3-4F63-861D-CBD9614209BF}" dt="2019-07-27T14:07:02.180" v="2977" actId="478"/>
          <ac:spMkLst>
            <pc:docMk/>
            <pc:sldMk cId="1025663367" sldId="281"/>
            <ac:spMk id="2" creationId="{480F150E-F515-4F2B-8D98-A4E785923477}"/>
          </ac:spMkLst>
        </pc:spChg>
        <pc:spChg chg="del">
          <ac:chgData name="Annie Wu" userId="3ac9a5a502ec77ba" providerId="LiveId" clId="{8441AFAC-BDA3-4F63-861D-CBD9614209BF}" dt="2019-07-26T04:38:50.315" v="2735" actId="478"/>
          <ac:spMkLst>
            <pc:docMk/>
            <pc:sldMk cId="1025663367" sldId="281"/>
            <ac:spMk id="2" creationId="{C392189C-4AEB-41D5-B483-CDE586AC569D}"/>
          </ac:spMkLst>
        </pc:spChg>
        <pc:spChg chg="add del mod">
          <ac:chgData name="Annie Wu" userId="3ac9a5a502ec77ba" providerId="LiveId" clId="{8441AFAC-BDA3-4F63-861D-CBD9614209BF}" dt="2019-07-26T04:38:53.056" v="2736" actId="478"/>
          <ac:spMkLst>
            <pc:docMk/>
            <pc:sldMk cId="1025663367" sldId="281"/>
            <ac:spMk id="4" creationId="{70550BFB-3DDC-4E66-8F3F-30B0FD5F96E7}"/>
          </ac:spMkLst>
        </pc:spChg>
        <pc:spChg chg="add mod">
          <ac:chgData name="Annie Wu" userId="3ac9a5a502ec77ba" providerId="LiveId" clId="{8441AFAC-BDA3-4F63-861D-CBD9614209BF}" dt="2019-07-26T04:40:23.726" v="2765" actId="1076"/>
          <ac:spMkLst>
            <pc:docMk/>
            <pc:sldMk cId="1025663367" sldId="281"/>
            <ac:spMk id="7" creationId="{D2952EC5-E5C8-490C-B4D3-72AF3088A677}"/>
          </ac:spMkLst>
        </pc:spChg>
        <pc:picChg chg="add mod">
          <ac:chgData name="Annie Wu" userId="3ac9a5a502ec77ba" providerId="LiveId" clId="{8441AFAC-BDA3-4F63-861D-CBD9614209BF}" dt="2019-07-26T04:39:57.161" v="2762" actId="1037"/>
          <ac:picMkLst>
            <pc:docMk/>
            <pc:sldMk cId="1025663367" sldId="281"/>
            <ac:picMk id="5" creationId="{19A8FD56-5C60-4B4B-B959-DEDFB751716F}"/>
          </ac:picMkLst>
        </pc:picChg>
        <pc:picChg chg="add mod">
          <ac:chgData name="Annie Wu" userId="3ac9a5a502ec77ba" providerId="LiveId" clId="{8441AFAC-BDA3-4F63-861D-CBD9614209BF}" dt="2019-07-26T04:39:50.746" v="2751" actId="14100"/>
          <ac:picMkLst>
            <pc:docMk/>
            <pc:sldMk cId="1025663367" sldId="281"/>
            <ac:picMk id="6" creationId="{28C28244-C806-42D2-9B8B-D316D8209B46}"/>
          </ac:picMkLst>
        </pc:picChg>
      </pc:sldChg>
      <pc:sldChg chg="add del">
        <pc:chgData name="Annie Wu" userId="3ac9a5a502ec77ba" providerId="LiveId" clId="{8441AFAC-BDA3-4F63-861D-CBD9614209BF}" dt="2019-07-26T03:55:03.516" v="2419" actId="2696"/>
        <pc:sldMkLst>
          <pc:docMk/>
          <pc:sldMk cId="260146358" sldId="282"/>
        </pc:sldMkLst>
      </pc:sldChg>
      <pc:sldChg chg="addSp delSp modSp add">
        <pc:chgData name="Annie Wu" userId="3ac9a5a502ec77ba" providerId="LiveId" clId="{8441AFAC-BDA3-4F63-861D-CBD9614209BF}" dt="2019-07-27T14:06:56.020" v="2976" actId="478"/>
        <pc:sldMkLst>
          <pc:docMk/>
          <pc:sldMk cId="1162988428" sldId="282"/>
        </pc:sldMkLst>
        <pc:spChg chg="add del mod">
          <ac:chgData name="Annie Wu" userId="3ac9a5a502ec77ba" providerId="LiveId" clId="{8441AFAC-BDA3-4F63-861D-CBD9614209BF}" dt="2019-07-27T14:06:56.020" v="2976" actId="478"/>
          <ac:spMkLst>
            <pc:docMk/>
            <pc:sldMk cId="1162988428" sldId="282"/>
            <ac:spMk id="5" creationId="{1E350753-CE01-40E8-B294-DC8C69639681}"/>
          </ac:spMkLst>
        </pc:spChg>
        <pc:spChg chg="del">
          <ac:chgData name="Annie Wu" userId="3ac9a5a502ec77ba" providerId="LiveId" clId="{8441AFAC-BDA3-4F63-861D-CBD9614209BF}" dt="2019-07-26T04:40:39.388" v="2768" actId="478"/>
          <ac:spMkLst>
            <pc:docMk/>
            <pc:sldMk cId="1162988428" sldId="282"/>
            <ac:spMk id="7" creationId="{D2952EC5-E5C8-490C-B4D3-72AF3088A677}"/>
          </ac:spMkLst>
        </pc:spChg>
        <pc:spChg chg="add mod">
          <ac:chgData name="Annie Wu" userId="3ac9a5a502ec77ba" providerId="LiveId" clId="{8441AFAC-BDA3-4F63-861D-CBD9614209BF}" dt="2019-07-26T04:42:24.221" v="2820" actId="1076"/>
          <ac:spMkLst>
            <pc:docMk/>
            <pc:sldMk cId="1162988428" sldId="282"/>
            <ac:spMk id="10" creationId="{0EA43566-4639-4FCF-8EDA-58A6A397EF34}"/>
          </ac:spMkLst>
        </pc:spChg>
        <pc:picChg chg="del">
          <ac:chgData name="Annie Wu" userId="3ac9a5a502ec77ba" providerId="LiveId" clId="{8441AFAC-BDA3-4F63-861D-CBD9614209BF}" dt="2019-07-26T04:40:40.406" v="2769" actId="478"/>
          <ac:picMkLst>
            <pc:docMk/>
            <pc:sldMk cId="1162988428" sldId="282"/>
            <ac:picMk id="5" creationId="{19A8FD56-5C60-4B4B-B959-DEDFB751716F}"/>
          </ac:picMkLst>
        </pc:picChg>
        <pc:picChg chg="del">
          <ac:chgData name="Annie Wu" userId="3ac9a5a502ec77ba" providerId="LiveId" clId="{8441AFAC-BDA3-4F63-861D-CBD9614209BF}" dt="2019-07-26T04:40:37.323" v="2767" actId="478"/>
          <ac:picMkLst>
            <pc:docMk/>
            <pc:sldMk cId="1162988428" sldId="282"/>
            <ac:picMk id="6" creationId="{28C28244-C806-42D2-9B8B-D316D8209B46}"/>
          </ac:picMkLst>
        </pc:picChg>
        <pc:picChg chg="add mod">
          <ac:chgData name="Annie Wu" userId="3ac9a5a502ec77ba" providerId="LiveId" clId="{8441AFAC-BDA3-4F63-861D-CBD9614209BF}" dt="2019-07-26T04:42:14.927" v="2819" actId="14100"/>
          <ac:picMkLst>
            <pc:docMk/>
            <pc:sldMk cId="1162988428" sldId="282"/>
            <ac:picMk id="8" creationId="{2F2029B0-368F-42DE-BEA9-E7F36341D7FC}"/>
          </ac:picMkLst>
        </pc:picChg>
        <pc:picChg chg="add mod">
          <ac:chgData name="Annie Wu" userId="3ac9a5a502ec77ba" providerId="LiveId" clId="{8441AFAC-BDA3-4F63-861D-CBD9614209BF}" dt="2019-07-26T04:42:02.600" v="2815" actId="14100"/>
          <ac:picMkLst>
            <pc:docMk/>
            <pc:sldMk cId="1162988428" sldId="282"/>
            <ac:picMk id="9" creationId="{6A9056C8-08B5-47E5-B713-F1B08C9E7BCB}"/>
          </ac:picMkLst>
        </pc:picChg>
      </pc:sldChg>
      <pc:sldMasterChg chg="del delSldLayout">
        <pc:chgData name="Annie Wu" userId="3ac9a5a502ec77ba" providerId="LiveId" clId="{8441AFAC-BDA3-4F63-861D-CBD9614209BF}" dt="2019-07-26T03:52:16.206" v="2366" actId="2696"/>
        <pc:sldMasterMkLst>
          <pc:docMk/>
          <pc:sldMasterMk cId="3832659721" sldId="2147483648"/>
        </pc:sldMasterMkLst>
        <pc:sldLayoutChg chg="del">
          <pc:chgData name="Annie Wu" userId="3ac9a5a502ec77ba" providerId="LiveId" clId="{8441AFAC-BDA3-4F63-861D-CBD9614209BF}" dt="2019-07-26T03:52:16.164" v="2355" actId="2696"/>
          <pc:sldLayoutMkLst>
            <pc:docMk/>
            <pc:sldMasterMk cId="3832659721" sldId="2147483648"/>
            <pc:sldLayoutMk cId="1182955922" sldId="2147483649"/>
          </pc:sldLayoutMkLst>
        </pc:sldLayoutChg>
        <pc:sldLayoutChg chg="del">
          <pc:chgData name="Annie Wu" userId="3ac9a5a502ec77ba" providerId="LiveId" clId="{8441AFAC-BDA3-4F63-861D-CBD9614209BF}" dt="2019-07-26T03:52:16.169" v="2356" actId="2696"/>
          <pc:sldLayoutMkLst>
            <pc:docMk/>
            <pc:sldMasterMk cId="3832659721" sldId="2147483648"/>
            <pc:sldLayoutMk cId="3749605827" sldId="2147483650"/>
          </pc:sldLayoutMkLst>
        </pc:sldLayoutChg>
        <pc:sldLayoutChg chg="del">
          <pc:chgData name="Annie Wu" userId="3ac9a5a502ec77ba" providerId="LiveId" clId="{8441AFAC-BDA3-4F63-861D-CBD9614209BF}" dt="2019-07-26T03:52:16.173" v="2357" actId="2696"/>
          <pc:sldLayoutMkLst>
            <pc:docMk/>
            <pc:sldMasterMk cId="3832659721" sldId="2147483648"/>
            <pc:sldLayoutMk cId="3987040372" sldId="2147483651"/>
          </pc:sldLayoutMkLst>
        </pc:sldLayoutChg>
        <pc:sldLayoutChg chg="del">
          <pc:chgData name="Annie Wu" userId="3ac9a5a502ec77ba" providerId="LiveId" clId="{8441AFAC-BDA3-4F63-861D-CBD9614209BF}" dt="2019-07-26T03:52:16.177" v="2358" actId="2696"/>
          <pc:sldLayoutMkLst>
            <pc:docMk/>
            <pc:sldMasterMk cId="3832659721" sldId="2147483648"/>
            <pc:sldLayoutMk cId="1065356910" sldId="2147483652"/>
          </pc:sldLayoutMkLst>
        </pc:sldLayoutChg>
        <pc:sldLayoutChg chg="del">
          <pc:chgData name="Annie Wu" userId="3ac9a5a502ec77ba" providerId="LiveId" clId="{8441AFAC-BDA3-4F63-861D-CBD9614209BF}" dt="2019-07-26T03:52:16.182" v="2359" actId="2696"/>
          <pc:sldLayoutMkLst>
            <pc:docMk/>
            <pc:sldMasterMk cId="3832659721" sldId="2147483648"/>
            <pc:sldLayoutMk cId="1540669367" sldId="2147483653"/>
          </pc:sldLayoutMkLst>
        </pc:sldLayoutChg>
        <pc:sldLayoutChg chg="del">
          <pc:chgData name="Annie Wu" userId="3ac9a5a502ec77ba" providerId="LiveId" clId="{8441AFAC-BDA3-4F63-861D-CBD9614209BF}" dt="2019-07-26T03:52:16.185" v="2360" actId="2696"/>
          <pc:sldLayoutMkLst>
            <pc:docMk/>
            <pc:sldMasterMk cId="3832659721" sldId="2147483648"/>
            <pc:sldLayoutMk cId="740443590" sldId="2147483654"/>
          </pc:sldLayoutMkLst>
        </pc:sldLayoutChg>
        <pc:sldLayoutChg chg="del">
          <pc:chgData name="Annie Wu" userId="3ac9a5a502ec77ba" providerId="LiveId" clId="{8441AFAC-BDA3-4F63-861D-CBD9614209BF}" dt="2019-07-26T03:52:16.189" v="2361" actId="2696"/>
          <pc:sldLayoutMkLst>
            <pc:docMk/>
            <pc:sldMasterMk cId="3832659721" sldId="2147483648"/>
            <pc:sldLayoutMk cId="3056115263" sldId="2147483655"/>
          </pc:sldLayoutMkLst>
        </pc:sldLayoutChg>
        <pc:sldLayoutChg chg="del">
          <pc:chgData name="Annie Wu" userId="3ac9a5a502ec77ba" providerId="LiveId" clId="{8441AFAC-BDA3-4F63-861D-CBD9614209BF}" dt="2019-07-26T03:52:16.192" v="2362" actId="2696"/>
          <pc:sldLayoutMkLst>
            <pc:docMk/>
            <pc:sldMasterMk cId="3832659721" sldId="2147483648"/>
            <pc:sldLayoutMk cId="1814730249" sldId="2147483656"/>
          </pc:sldLayoutMkLst>
        </pc:sldLayoutChg>
        <pc:sldLayoutChg chg="del">
          <pc:chgData name="Annie Wu" userId="3ac9a5a502ec77ba" providerId="LiveId" clId="{8441AFAC-BDA3-4F63-861D-CBD9614209BF}" dt="2019-07-26T03:52:16.197" v="2363" actId="2696"/>
          <pc:sldLayoutMkLst>
            <pc:docMk/>
            <pc:sldMasterMk cId="3832659721" sldId="2147483648"/>
            <pc:sldLayoutMk cId="3378880600" sldId="2147483657"/>
          </pc:sldLayoutMkLst>
        </pc:sldLayoutChg>
        <pc:sldLayoutChg chg="del">
          <pc:chgData name="Annie Wu" userId="3ac9a5a502ec77ba" providerId="LiveId" clId="{8441AFAC-BDA3-4F63-861D-CBD9614209BF}" dt="2019-07-26T03:52:16.200" v="2364" actId="2696"/>
          <pc:sldLayoutMkLst>
            <pc:docMk/>
            <pc:sldMasterMk cId="3832659721" sldId="2147483648"/>
            <pc:sldLayoutMk cId="3778739355" sldId="2147483658"/>
          </pc:sldLayoutMkLst>
        </pc:sldLayoutChg>
        <pc:sldLayoutChg chg="del">
          <pc:chgData name="Annie Wu" userId="3ac9a5a502ec77ba" providerId="LiveId" clId="{8441AFAC-BDA3-4F63-861D-CBD9614209BF}" dt="2019-07-26T03:52:16.202" v="2365" actId="2696"/>
          <pc:sldLayoutMkLst>
            <pc:docMk/>
            <pc:sldMasterMk cId="3832659721" sldId="2147483648"/>
            <pc:sldLayoutMk cId="2467404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49A08-19D1-4A97-B0C5-E3D1FD07221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707-FA9C-4B56-BE76-E3A00F83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talks about the background of this project and why we want to explore this question in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3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1E707-FA9C-4B56-BE76-E3A00F8357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59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talks about the purpose of this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talk about Data challenge in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Curiosity – general understanding – movie release trends</a:t>
            </a:r>
          </a:p>
          <a:p>
            <a:r>
              <a:rPr lang="en-US" dirty="0"/>
              <a:t>Interesting to know</a:t>
            </a:r>
          </a:p>
          <a:p>
            <a:r>
              <a:rPr lang="en-US" dirty="0"/>
              <a:t>Movies always come from the summer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1E707-FA9C-4B56-BE76-E3A00F8357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51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I want to show you some charts on the relationship between revenue and other variables considered BEFORE we run modeling</a:t>
            </a:r>
          </a:p>
          <a:p>
            <a:r>
              <a:rPr lang="en-US" dirty="0"/>
              <a:t>The Tableau link is in the chart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https://public.tableau.com/profile/xinlei.bai#!/vizhome/Moviedata_15640155004660/Dashboard1?publish=yes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 mark link to tableau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 to our </a:t>
            </a:r>
            <a:r>
              <a:rPr lang="en-US" dirty="0" err="1"/>
              <a:t>analytsis</a:t>
            </a:r>
            <a:r>
              <a:rPr lang="en-US" dirty="0"/>
              <a:t>, But we want to see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top movie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hard to say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https://public.tableau.com/profile/annie.wu7400#!/vizhome/RelationshipbetweenRevenueandNumericalVariables/Budget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707-FA9C-4B56-BE76-E3A00F8357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50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27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0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49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8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7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public.tableau.com/profile/annie.wu7400#!/vizhome/RelationshipbetweenRevenueandNumericalVariables/Budget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8F72-4C27-4D95-B790-FF6EA3999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movie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34F32-DE02-4574-8102-864FE3154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Member: Annie Wu, </a:t>
            </a:r>
            <a:r>
              <a:rPr lang="en-US" dirty="0" err="1"/>
              <a:t>Karenetta</a:t>
            </a:r>
            <a:r>
              <a:rPr lang="en-US" dirty="0"/>
              <a:t> Sullivan, </a:t>
            </a:r>
            <a:r>
              <a:rPr lang="en-US" dirty="0" err="1"/>
              <a:t>Xinlei</a:t>
            </a:r>
            <a:r>
              <a:rPr lang="en-US" dirty="0"/>
              <a:t> Bai</a:t>
            </a:r>
          </a:p>
        </p:txBody>
      </p:sp>
    </p:spTree>
    <p:extLst>
      <p:ext uri="{BB962C8B-B14F-4D97-AF65-F5344CB8AC3E}">
        <p14:creationId xmlns:p14="http://schemas.microsoft.com/office/powerpoint/2010/main" val="426066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8FD56-5C60-4B4B-B959-DEDFB751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" y="725011"/>
            <a:ext cx="5485991" cy="4237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28244-C806-42D2-9B8B-D316D820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21" y="725011"/>
            <a:ext cx="6621762" cy="4237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952EC5-E5C8-490C-B4D3-72AF3088A677}"/>
              </a:ext>
            </a:extLst>
          </p:cNvPr>
          <p:cNvSpPr/>
          <p:nvPr/>
        </p:nvSpPr>
        <p:spPr>
          <a:xfrm>
            <a:off x="8281607" y="3698754"/>
            <a:ext cx="2618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MSE: 0.508861412256261, </a:t>
            </a:r>
          </a:p>
          <a:p>
            <a:r>
              <a:rPr lang="en-US" dirty="0">
                <a:solidFill>
                  <a:srgbClr val="000000"/>
                </a:solidFill>
              </a:rPr>
              <a:t>R2: 0.6866631462127271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2029B0-368F-42DE-BEA9-E7F36341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" y="1172817"/>
            <a:ext cx="6331609" cy="3498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056C8-08B5-47E5-B713-F1B08C9E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66" y="1107583"/>
            <a:ext cx="5440861" cy="35638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A43566-4639-4FCF-8EDA-58A6A397EF34}"/>
              </a:ext>
            </a:extLst>
          </p:cNvPr>
          <p:cNvSpPr/>
          <p:nvPr/>
        </p:nvSpPr>
        <p:spPr>
          <a:xfrm>
            <a:off x="8307628" y="3271486"/>
            <a:ext cx="2797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MSE: </a:t>
            </a:r>
            <a:r>
              <a:rPr lang="en-US" dirty="0"/>
              <a:t>0.6989625794433452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R2: </a:t>
            </a:r>
            <a:r>
              <a:rPr lang="en-US" dirty="0"/>
              <a:t>0.5696063205367958 </a:t>
            </a:r>
          </a:p>
        </p:txBody>
      </p:sp>
    </p:spTree>
    <p:extLst>
      <p:ext uri="{BB962C8B-B14F-4D97-AF65-F5344CB8AC3E}">
        <p14:creationId xmlns:p14="http://schemas.microsoft.com/office/powerpoint/2010/main" val="116298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2" y="2459112"/>
            <a:ext cx="7460698" cy="819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298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590551"/>
            <a:ext cx="10396882" cy="819150"/>
          </a:xfrm>
        </p:spPr>
        <p:txBody>
          <a:bodyPr>
            <a:normAutofit fontScale="90000"/>
          </a:bodyPr>
          <a:lstStyle/>
          <a:p>
            <a:r>
              <a:rPr lang="en-US" dirty="0"/>
              <a:t>Does a good movie make good money?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DDD471D9-238C-4F90-A0FE-6D0E6B2DA9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 bwMode="auto">
          <a:xfrm>
            <a:off x="650046" y="1855496"/>
            <a:ext cx="4929187" cy="19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380C5E8E-8AAA-4D48-97DA-787A1D3B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5" y="2451652"/>
            <a:ext cx="4714066" cy="24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1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975407"/>
            <a:ext cx="10396882" cy="1874353"/>
          </a:xfrm>
        </p:spPr>
        <p:txBody>
          <a:bodyPr>
            <a:normAutofit fontScale="90000"/>
          </a:bodyPr>
          <a:lstStyle/>
          <a:p>
            <a:r>
              <a:rPr lang="en-US" dirty="0"/>
              <a:t>In this study, we attempt to use </a:t>
            </a:r>
            <a:r>
              <a:rPr lang="en-US" dirty="0" err="1"/>
              <a:t>TMDb</a:t>
            </a:r>
            <a:r>
              <a:rPr lang="en-US" dirty="0"/>
              <a:t> data to predict the gross revenue of the movies</a:t>
            </a:r>
          </a:p>
        </p:txBody>
      </p:sp>
    </p:spTree>
    <p:extLst>
      <p:ext uri="{BB962C8B-B14F-4D97-AF65-F5344CB8AC3E}">
        <p14:creationId xmlns:p14="http://schemas.microsoft.com/office/powerpoint/2010/main" val="274358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590551"/>
            <a:ext cx="10396882" cy="81915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The structure of Data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A205F1-0F19-458C-AEE8-2F21B6B8513D}"/>
              </a:ext>
            </a:extLst>
          </p:cNvPr>
          <p:cNvSpPr/>
          <p:nvPr/>
        </p:nvSpPr>
        <p:spPr>
          <a:xfrm>
            <a:off x="211207" y="1663148"/>
            <a:ext cx="1783245" cy="819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C06E01E-7829-4FC9-A64A-65F6D8B51E39}"/>
              </a:ext>
            </a:extLst>
          </p:cNvPr>
          <p:cNvSpPr/>
          <p:nvPr/>
        </p:nvSpPr>
        <p:spPr>
          <a:xfrm>
            <a:off x="2040834" y="1808923"/>
            <a:ext cx="974035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6B6B8-1FDA-40F7-9AAE-647F24E4C208}"/>
              </a:ext>
            </a:extLst>
          </p:cNvPr>
          <p:cNvSpPr/>
          <p:nvPr/>
        </p:nvSpPr>
        <p:spPr>
          <a:xfrm>
            <a:off x="237712" y="4684632"/>
            <a:ext cx="1783245" cy="819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58A32C-E797-4377-8245-982D2C404FC0}"/>
              </a:ext>
            </a:extLst>
          </p:cNvPr>
          <p:cNvSpPr/>
          <p:nvPr/>
        </p:nvSpPr>
        <p:spPr>
          <a:xfrm>
            <a:off x="2080590" y="4852356"/>
            <a:ext cx="974035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0CEB89-91A3-4D8C-8F23-1298B907CD9C}"/>
              </a:ext>
            </a:extLst>
          </p:cNvPr>
          <p:cNvSpPr/>
          <p:nvPr/>
        </p:nvSpPr>
        <p:spPr>
          <a:xfrm>
            <a:off x="3107638" y="1727749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35857F-788A-4CCA-A540-6AC3CD0E6227}"/>
              </a:ext>
            </a:extLst>
          </p:cNvPr>
          <p:cNvSpPr/>
          <p:nvPr/>
        </p:nvSpPr>
        <p:spPr>
          <a:xfrm>
            <a:off x="3107637" y="2736570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359E0A-5A8B-472B-9484-94EA2A35AA5D}"/>
              </a:ext>
            </a:extLst>
          </p:cNvPr>
          <p:cNvSpPr/>
          <p:nvPr/>
        </p:nvSpPr>
        <p:spPr>
          <a:xfrm>
            <a:off x="3107636" y="3751192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D45E2B-102B-4B46-98D3-DED2D44F054B}"/>
              </a:ext>
            </a:extLst>
          </p:cNvPr>
          <p:cNvSpPr/>
          <p:nvPr/>
        </p:nvSpPr>
        <p:spPr>
          <a:xfrm>
            <a:off x="3107636" y="4769537"/>
            <a:ext cx="2408032" cy="670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A1148A-A7AE-4200-8745-B1EAB1BA228A}"/>
              </a:ext>
            </a:extLst>
          </p:cNvPr>
          <p:cNvSpPr/>
          <p:nvPr/>
        </p:nvSpPr>
        <p:spPr>
          <a:xfrm>
            <a:off x="5718312" y="4825852"/>
            <a:ext cx="974035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D9C44A-D156-45E2-840F-E43D12CE720B}"/>
              </a:ext>
            </a:extLst>
          </p:cNvPr>
          <p:cNvSpPr/>
          <p:nvPr/>
        </p:nvSpPr>
        <p:spPr>
          <a:xfrm>
            <a:off x="6784293" y="4667654"/>
            <a:ext cx="1783245" cy="819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28C89-089E-49EA-9677-CF3639E1A7BA}"/>
              </a:ext>
            </a:extLst>
          </p:cNvPr>
          <p:cNvSpPr/>
          <p:nvPr/>
        </p:nvSpPr>
        <p:spPr>
          <a:xfrm>
            <a:off x="7269395" y="489256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D7BEC-27D7-436C-B1F1-EA6319147CC6}"/>
              </a:ext>
            </a:extLst>
          </p:cNvPr>
          <p:cNvSpPr/>
          <p:nvPr/>
        </p:nvSpPr>
        <p:spPr>
          <a:xfrm>
            <a:off x="437422" y="1719182"/>
            <a:ext cx="133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TMDb</a:t>
            </a:r>
            <a:endParaRPr lang="en-US" dirty="0"/>
          </a:p>
          <a:p>
            <a:pPr algn="ctr"/>
            <a:r>
              <a:rPr lang="en-US" dirty="0"/>
              <a:t>Data Source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C9AEA4-ADBF-4D39-9773-A0CD3FAC07DD}"/>
              </a:ext>
            </a:extLst>
          </p:cNvPr>
          <p:cNvSpPr/>
          <p:nvPr/>
        </p:nvSpPr>
        <p:spPr>
          <a:xfrm>
            <a:off x="603420" y="4936046"/>
            <a:ext cx="105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44A94-50D8-478C-8B1D-4EBE91570CFD}"/>
              </a:ext>
            </a:extLst>
          </p:cNvPr>
          <p:cNvSpPr/>
          <p:nvPr/>
        </p:nvSpPr>
        <p:spPr>
          <a:xfrm>
            <a:off x="3261797" y="1888057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3143A9-3CF7-442F-A974-F0F484E9D0A6}"/>
              </a:ext>
            </a:extLst>
          </p:cNvPr>
          <p:cNvSpPr/>
          <p:nvPr/>
        </p:nvSpPr>
        <p:spPr>
          <a:xfrm>
            <a:off x="3447325" y="2898327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exploration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48959-9AD5-4548-B351-2B306B3689FB}"/>
              </a:ext>
            </a:extLst>
          </p:cNvPr>
          <p:cNvSpPr/>
          <p:nvPr/>
        </p:nvSpPr>
        <p:spPr>
          <a:xfrm>
            <a:off x="3427447" y="3903832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Selector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8A2D3-62DC-48E0-8702-BC6100F6E12B}"/>
              </a:ext>
            </a:extLst>
          </p:cNvPr>
          <p:cNvSpPr/>
          <p:nvPr/>
        </p:nvSpPr>
        <p:spPr>
          <a:xfrm>
            <a:off x="3104847" y="4909541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Liner Regression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828FD9-D7CE-4CCA-87DF-E324654BF025}"/>
              </a:ext>
            </a:extLst>
          </p:cNvPr>
          <p:cNvSpPr/>
          <p:nvPr/>
        </p:nvSpPr>
        <p:spPr>
          <a:xfrm>
            <a:off x="2988365" y="1583634"/>
            <a:ext cx="2637187" cy="397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0D91925-C0FB-4CE7-BE05-A64F5E018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82046"/>
              </p:ext>
            </p:extLst>
          </p:nvPr>
        </p:nvGraphicFramePr>
        <p:xfrm>
          <a:off x="5965240" y="1596887"/>
          <a:ext cx="5623340" cy="268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43">
                  <a:extLst>
                    <a:ext uri="{9D8B030D-6E8A-4147-A177-3AD203B41FA5}">
                      <a16:colId xmlns:a16="http://schemas.microsoft.com/office/drawing/2014/main" val="1353911360"/>
                    </a:ext>
                  </a:extLst>
                </a:gridCol>
                <a:gridCol w="4379397">
                  <a:extLst>
                    <a:ext uri="{9D8B030D-6E8A-4147-A177-3AD203B41FA5}">
                      <a16:colId xmlns:a16="http://schemas.microsoft.com/office/drawing/2014/main" val="309260554"/>
                    </a:ext>
                  </a:extLst>
                </a:gridCol>
              </a:tblGrid>
              <a:tr h="609381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10877"/>
                  </a:ext>
                </a:extLst>
              </a:tr>
              <a:tr h="1020636">
                <a:tc>
                  <a:txBody>
                    <a:bodyPr/>
                    <a:lstStyle/>
                    <a:p>
                      <a:r>
                        <a:rPr lang="en-US" sz="1600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Genres, keywords, original title, overview, </a:t>
                      </a:r>
                      <a:r>
                        <a:rPr lang="en-US" sz="1600" dirty="0" err="1"/>
                        <a:t>production_companies</a:t>
                      </a:r>
                      <a:r>
                        <a:rPr lang="en-US" sz="1600" dirty="0"/>
                        <a:t>/countries, </a:t>
                      </a:r>
                      <a:r>
                        <a:rPr lang="en-US" sz="1600" dirty="0" err="1"/>
                        <a:t>spoken_language</a:t>
                      </a:r>
                      <a:r>
                        <a:rPr lang="en-US" sz="1600" dirty="0"/>
                        <a:t>, tagline,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54636"/>
                  </a:ext>
                </a:extLst>
              </a:tr>
              <a:tr h="1054561"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Budget, id, popularity, </a:t>
                      </a:r>
                      <a:r>
                        <a:rPr lang="en-US" sz="1600" dirty="0" err="1"/>
                        <a:t>release_date</a:t>
                      </a:r>
                      <a:r>
                        <a:rPr lang="en-US" sz="1600" dirty="0"/>
                        <a:t>, runtime, </a:t>
                      </a:r>
                      <a:r>
                        <a:rPr lang="en-US" sz="1600" dirty="0" err="1"/>
                        <a:t>vote_average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vote_count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19985"/>
                  </a:ext>
                </a:extLst>
              </a:tr>
            </a:tbl>
          </a:graphicData>
        </a:graphic>
      </p:graphicFrame>
      <p:sp>
        <p:nvSpPr>
          <p:cNvPr id="25" name="Arrow: Down 24">
            <a:extLst>
              <a:ext uri="{FF2B5EF4-FFF2-40B4-BE49-F238E27FC236}">
                <a16:creationId xmlns:a16="http://schemas.microsoft.com/office/drawing/2014/main" id="{B0D80781-AEBA-47AC-8795-CC6CA798858C}"/>
              </a:ext>
            </a:extLst>
          </p:cNvPr>
          <p:cNvSpPr/>
          <p:nvPr/>
        </p:nvSpPr>
        <p:spPr>
          <a:xfrm>
            <a:off x="4134678" y="2435916"/>
            <a:ext cx="284922" cy="251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53E4920-D22F-4587-BCA0-BC5FBB633E44}"/>
              </a:ext>
            </a:extLst>
          </p:cNvPr>
          <p:cNvSpPr/>
          <p:nvPr/>
        </p:nvSpPr>
        <p:spPr>
          <a:xfrm>
            <a:off x="4141306" y="3443080"/>
            <a:ext cx="284922" cy="251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94A19B4-DB89-486E-B4A7-B53D5E0B91FD}"/>
              </a:ext>
            </a:extLst>
          </p:cNvPr>
          <p:cNvSpPr/>
          <p:nvPr/>
        </p:nvSpPr>
        <p:spPr>
          <a:xfrm>
            <a:off x="4147932" y="4490005"/>
            <a:ext cx="284922" cy="251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93411C-A1D8-450D-9561-24C75D6D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4E68FE-D0E7-4AC4-9D37-BC9A10E71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F958711-6F0F-4DAF-B6D7-38676273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600" dirty="0">
                <a:solidFill>
                  <a:schemeClr val="accent4"/>
                </a:solidFill>
              </a:rPr>
              <a:t>September is the “Peak month” for movie releases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3839F-D746-4BD2-AF83-A2D59C17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2DB94-BA9F-403F-85B2-FD0A22C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0A5978-229F-41F1-B213-A2B43E44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51811-3E96-47C3-8E40-F71248C67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33" y="1321118"/>
            <a:ext cx="6281826" cy="40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1FC2A-C1C7-4CDA-860B-832747B9C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F37E64-678E-4AAC-82EB-281D0E37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0505"/>
            <a:ext cx="9232232" cy="24166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37" y="3593432"/>
            <a:ext cx="7768073" cy="1195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dirty="0">
                <a:solidFill>
                  <a:schemeClr val="tx1"/>
                </a:solidFill>
              </a:rPr>
              <a:t>The number of movies released has been increasing since 1996</a:t>
            </a:r>
          </a:p>
        </p:txBody>
      </p:sp>
      <p:sp>
        <p:nvSpPr>
          <p:cNvPr id="24" name="5-Point Star 12">
            <a:extLst>
              <a:ext uri="{FF2B5EF4-FFF2-40B4-BE49-F238E27FC236}">
                <a16:creationId xmlns:a16="http://schemas.microsoft.com/office/drawing/2014/main" id="{3F315017-1C57-42D9-9FFB-A9CFD97F9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590" y="3874678"/>
            <a:ext cx="788274" cy="730476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 dirty="0"/>
              <a:t>First day released movie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5FE16-7BDF-4424-BFE6-837B8D978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20000">
            <a:off x="6437841" y="697036"/>
            <a:ext cx="4208217" cy="31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6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D0DA51D-18E6-4395-AEC7-F7039B49C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ACB3FB0-348A-4134-B016-30C6290E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67" y="0"/>
            <a:ext cx="7107594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2FCBDB6F-C124-4B4D-98D4-3BC18A37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61" y="0"/>
            <a:ext cx="675601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34" y="1304458"/>
            <a:ext cx="5778684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It’s hard to say if there is a clear correlation between revenue and other variables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67E3D6-0E8D-47F5-9204-6482491A9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0732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7B9688-1AE4-4AB4-A6F2-E1B200812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2454"/>
            <a:ext cx="670909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E19719-0ED7-4B9D-9389-56FE1D10C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188" y="450792"/>
            <a:ext cx="4171517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elp">
            <a:hlinkClick r:id="rId5"/>
            <a:extLst>
              <a:ext uri="{FF2B5EF4-FFF2-40B4-BE49-F238E27FC236}">
                <a16:creationId xmlns:a16="http://schemas.microsoft.com/office/drawing/2014/main" id="{644FFC73-5982-45D7-80CB-A7888DF74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8182" y="1577030"/>
            <a:ext cx="3697956" cy="36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189C-4AEB-41D5-B483-CDE586A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95" y="2478985"/>
            <a:ext cx="10396882" cy="819150"/>
          </a:xfrm>
        </p:spPr>
        <p:txBody>
          <a:bodyPr>
            <a:normAutofit fontScale="90000"/>
          </a:bodyPr>
          <a:lstStyle/>
          <a:p>
            <a:r>
              <a:rPr lang="en-US" dirty="0"/>
              <a:t>Here we look for a correlation between all the different</a:t>
            </a:r>
            <a:br>
              <a:rPr lang="en-US" dirty="0"/>
            </a:br>
            <a:r>
              <a:rPr lang="en-US" dirty="0"/>
              <a:t>features under consideration and look for </a:t>
            </a:r>
            <a:r>
              <a:rPr lang="en-US"/>
              <a:t>a model </a:t>
            </a:r>
            <a:r>
              <a:rPr lang="en-US" dirty="0"/>
              <a:t>to predict movie revenue</a:t>
            </a:r>
          </a:p>
        </p:txBody>
      </p:sp>
    </p:spTree>
    <p:extLst>
      <p:ext uri="{BB962C8B-B14F-4D97-AF65-F5344CB8AC3E}">
        <p14:creationId xmlns:p14="http://schemas.microsoft.com/office/powerpoint/2010/main" val="545921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338</Words>
  <Application>Microsoft Office PowerPoint</Application>
  <PresentationFormat>Widescreen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Main Event</vt:lpstr>
      <vt:lpstr>Predicting movie revenue</vt:lpstr>
      <vt:lpstr>Does a good movie make good money?</vt:lpstr>
      <vt:lpstr>In this study, we attempt to use TMDb data to predict the gross revenue of the movies</vt:lpstr>
      <vt:lpstr>The structure of Data ANALYSIS</vt:lpstr>
      <vt:lpstr>September is the “Peak month” for movie releases</vt:lpstr>
      <vt:lpstr>The number of movies released has been increasing since 1996</vt:lpstr>
      <vt:lpstr>First day released movie most</vt:lpstr>
      <vt:lpstr>It’s hard to say if there is a clear correlation between revenue and other variables</vt:lpstr>
      <vt:lpstr>Here we look for a correlation between all the different features under consideration and look for a model to predict movie revenue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revenue</dc:title>
  <dc:creator>Annie Wu</dc:creator>
  <cp:lastModifiedBy>Annie Wu</cp:lastModifiedBy>
  <cp:revision>1</cp:revision>
  <dcterms:created xsi:type="dcterms:W3CDTF">2019-07-27T13:43:10Z</dcterms:created>
  <dcterms:modified xsi:type="dcterms:W3CDTF">2019-07-27T14:50:23Z</dcterms:modified>
</cp:coreProperties>
</file>