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45"/>
  </p:normalViewPr>
  <p:slideViewPr>
    <p:cSldViewPr snapToGrid="0" snapToObjects="1">
      <p:cViewPr varScale="1">
        <p:scale>
          <a:sx n="138" d="100"/>
          <a:sy n="138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421A3-0568-4364-A872-FCCC84C46F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E8ED563-71A9-4880-AF2C-BCC6A02E3CF3}">
      <dgm:prSet/>
      <dgm:spPr/>
      <dgm:t>
        <a:bodyPr/>
        <a:lstStyle/>
        <a:p>
          <a:r>
            <a:rPr lang="en-US"/>
            <a:t>Update API Spec</a:t>
          </a:r>
        </a:p>
      </dgm:t>
    </dgm:pt>
    <dgm:pt modelId="{668AACA6-2356-4E27-9A20-8835E7A58894}" type="parTrans" cxnId="{702D6146-DEE6-46D5-A726-99C3E4241279}">
      <dgm:prSet/>
      <dgm:spPr/>
      <dgm:t>
        <a:bodyPr/>
        <a:lstStyle/>
        <a:p>
          <a:endParaRPr lang="en-US"/>
        </a:p>
      </dgm:t>
    </dgm:pt>
    <dgm:pt modelId="{7D428D54-6AC4-49C8-B9D5-9E1EA0D04CE2}" type="sibTrans" cxnId="{702D6146-DEE6-46D5-A726-99C3E4241279}">
      <dgm:prSet/>
      <dgm:spPr/>
      <dgm:t>
        <a:bodyPr/>
        <a:lstStyle/>
        <a:p>
          <a:endParaRPr lang="en-US"/>
        </a:p>
      </dgm:t>
    </dgm:pt>
    <dgm:pt modelId="{EF0B8B0A-B505-44B4-A3A9-F4EB5ED0E78A}">
      <dgm:prSet/>
      <dgm:spPr/>
      <dgm:t>
        <a:bodyPr/>
        <a:lstStyle/>
        <a:p>
          <a:r>
            <a:rPr lang="en-US"/>
            <a:t>Release Preview Docs &amp; Mocks</a:t>
          </a:r>
        </a:p>
      </dgm:t>
    </dgm:pt>
    <dgm:pt modelId="{839382AA-2BB0-46F4-A854-D950169F3EE1}" type="parTrans" cxnId="{C3AC20BD-D7E1-4BA2-84FC-B23B552B4EC5}">
      <dgm:prSet/>
      <dgm:spPr/>
      <dgm:t>
        <a:bodyPr/>
        <a:lstStyle/>
        <a:p>
          <a:endParaRPr lang="en-US"/>
        </a:p>
      </dgm:t>
    </dgm:pt>
    <dgm:pt modelId="{2ABE7BDE-6773-466F-BEB4-87FBF2747AEB}" type="sibTrans" cxnId="{C3AC20BD-D7E1-4BA2-84FC-B23B552B4EC5}">
      <dgm:prSet/>
      <dgm:spPr/>
      <dgm:t>
        <a:bodyPr/>
        <a:lstStyle/>
        <a:p>
          <a:endParaRPr lang="en-US"/>
        </a:p>
      </dgm:t>
    </dgm:pt>
    <dgm:pt modelId="{58EE0F47-4EA4-418D-BFB2-566C757C9D19}">
      <dgm:prSet/>
      <dgm:spPr/>
      <dgm:t>
        <a:bodyPr/>
        <a:lstStyle/>
        <a:p>
          <a:r>
            <a:rPr lang="en-US"/>
            <a:t>Regenerate Base Code</a:t>
          </a:r>
        </a:p>
      </dgm:t>
    </dgm:pt>
    <dgm:pt modelId="{B8C63B9B-9B54-47BF-9130-4C4DE88D6CB0}" type="parTrans" cxnId="{D53DCE91-42C8-4765-A6E9-3ED2E225396E}">
      <dgm:prSet/>
      <dgm:spPr/>
      <dgm:t>
        <a:bodyPr/>
        <a:lstStyle/>
        <a:p>
          <a:endParaRPr lang="en-US"/>
        </a:p>
      </dgm:t>
    </dgm:pt>
    <dgm:pt modelId="{BFA70FC6-A3A9-45EE-9D51-3EAADF554FB6}" type="sibTrans" cxnId="{D53DCE91-42C8-4765-A6E9-3ED2E225396E}">
      <dgm:prSet/>
      <dgm:spPr/>
      <dgm:t>
        <a:bodyPr/>
        <a:lstStyle/>
        <a:p>
          <a:endParaRPr lang="en-US"/>
        </a:p>
      </dgm:t>
    </dgm:pt>
    <dgm:pt modelId="{9F2E1D3B-B593-4F8F-915D-D86F72C4C7F4}">
      <dgm:prSet/>
      <dgm:spPr/>
      <dgm:t>
        <a:bodyPr/>
        <a:lstStyle/>
        <a:p>
          <a:r>
            <a:rPr lang="en-US"/>
            <a:t>Build functionality</a:t>
          </a:r>
        </a:p>
      </dgm:t>
    </dgm:pt>
    <dgm:pt modelId="{FE66D71F-27C3-45F3-BF16-8FD9E34A1FB3}" type="parTrans" cxnId="{BECADC52-FFF9-4B64-B711-DCC559FD7085}">
      <dgm:prSet/>
      <dgm:spPr/>
      <dgm:t>
        <a:bodyPr/>
        <a:lstStyle/>
        <a:p>
          <a:endParaRPr lang="en-US"/>
        </a:p>
      </dgm:t>
    </dgm:pt>
    <dgm:pt modelId="{ADCB54A4-527D-487A-AFDC-A5B114A354E0}" type="sibTrans" cxnId="{BECADC52-FFF9-4B64-B711-DCC559FD7085}">
      <dgm:prSet/>
      <dgm:spPr/>
      <dgm:t>
        <a:bodyPr/>
        <a:lstStyle/>
        <a:p>
          <a:endParaRPr lang="en-US"/>
        </a:p>
      </dgm:t>
    </dgm:pt>
    <dgm:pt modelId="{586D2E7F-6E5A-41CF-90AA-D59D82A57EA3}" type="pres">
      <dgm:prSet presAssocID="{841421A3-0568-4364-A872-FCCC84C46FA6}" presName="root" presStyleCnt="0">
        <dgm:presLayoutVars>
          <dgm:dir/>
          <dgm:resizeHandles val="exact"/>
        </dgm:presLayoutVars>
      </dgm:prSet>
      <dgm:spPr/>
    </dgm:pt>
    <dgm:pt modelId="{11159837-43DD-496E-946B-B9AD531E7D2A}" type="pres">
      <dgm:prSet presAssocID="{1E8ED563-71A9-4880-AF2C-BCC6A02E3CF3}" presName="compNode" presStyleCnt="0"/>
      <dgm:spPr/>
    </dgm:pt>
    <dgm:pt modelId="{23AF9D61-AB2A-4078-A0CD-435F73F46BE0}" type="pres">
      <dgm:prSet presAssocID="{1E8ED563-71A9-4880-AF2C-BCC6A02E3CF3}" presName="bgRect" presStyleLbl="bgShp" presStyleIdx="0" presStyleCnt="4"/>
      <dgm:spPr/>
    </dgm:pt>
    <dgm:pt modelId="{317103DE-E0BB-4A88-95ED-E8B8F2E6FD33}" type="pres">
      <dgm:prSet presAssocID="{1E8ED563-71A9-4880-AF2C-BCC6A02E3C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B2C127-E997-4982-8262-3AC23AA898C2}" type="pres">
      <dgm:prSet presAssocID="{1E8ED563-71A9-4880-AF2C-BCC6A02E3CF3}" presName="spaceRect" presStyleCnt="0"/>
      <dgm:spPr/>
    </dgm:pt>
    <dgm:pt modelId="{CEFAAE12-3F02-42CE-8834-D35B9035338E}" type="pres">
      <dgm:prSet presAssocID="{1E8ED563-71A9-4880-AF2C-BCC6A02E3CF3}" presName="parTx" presStyleLbl="revTx" presStyleIdx="0" presStyleCnt="4">
        <dgm:presLayoutVars>
          <dgm:chMax val="0"/>
          <dgm:chPref val="0"/>
        </dgm:presLayoutVars>
      </dgm:prSet>
      <dgm:spPr/>
    </dgm:pt>
    <dgm:pt modelId="{75046E77-BF7A-4AC7-B3CB-78F89313098C}" type="pres">
      <dgm:prSet presAssocID="{7D428D54-6AC4-49C8-B9D5-9E1EA0D04CE2}" presName="sibTrans" presStyleCnt="0"/>
      <dgm:spPr/>
    </dgm:pt>
    <dgm:pt modelId="{D014E8FC-C207-4833-AC08-7EDA476C9829}" type="pres">
      <dgm:prSet presAssocID="{EF0B8B0A-B505-44B4-A3A9-F4EB5ED0E78A}" presName="compNode" presStyleCnt="0"/>
      <dgm:spPr/>
    </dgm:pt>
    <dgm:pt modelId="{E0EBFA5E-C555-4ACB-B52D-7885F185BB0E}" type="pres">
      <dgm:prSet presAssocID="{EF0B8B0A-B505-44B4-A3A9-F4EB5ED0E78A}" presName="bgRect" presStyleLbl="bgShp" presStyleIdx="1" presStyleCnt="4"/>
      <dgm:spPr/>
    </dgm:pt>
    <dgm:pt modelId="{D3CDFBBE-9B63-43F0-A6FF-2B7C64E3C6D5}" type="pres">
      <dgm:prSet presAssocID="{EF0B8B0A-B505-44B4-A3A9-F4EB5ED0E7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69539531-68ED-4C4F-80FA-7EA300B1D951}" type="pres">
      <dgm:prSet presAssocID="{EF0B8B0A-B505-44B4-A3A9-F4EB5ED0E78A}" presName="spaceRect" presStyleCnt="0"/>
      <dgm:spPr/>
    </dgm:pt>
    <dgm:pt modelId="{F060039E-409E-4935-AFCF-03086CA1C41F}" type="pres">
      <dgm:prSet presAssocID="{EF0B8B0A-B505-44B4-A3A9-F4EB5ED0E78A}" presName="parTx" presStyleLbl="revTx" presStyleIdx="1" presStyleCnt="4">
        <dgm:presLayoutVars>
          <dgm:chMax val="0"/>
          <dgm:chPref val="0"/>
        </dgm:presLayoutVars>
      </dgm:prSet>
      <dgm:spPr/>
    </dgm:pt>
    <dgm:pt modelId="{67CC14A7-8769-40FB-B416-C6687897F932}" type="pres">
      <dgm:prSet presAssocID="{2ABE7BDE-6773-466F-BEB4-87FBF2747AEB}" presName="sibTrans" presStyleCnt="0"/>
      <dgm:spPr/>
    </dgm:pt>
    <dgm:pt modelId="{21A74311-57F1-4013-A5E7-59B61E992112}" type="pres">
      <dgm:prSet presAssocID="{58EE0F47-4EA4-418D-BFB2-566C757C9D19}" presName="compNode" presStyleCnt="0"/>
      <dgm:spPr/>
    </dgm:pt>
    <dgm:pt modelId="{C81F1529-8A4A-4D37-A8DD-74C90F818D26}" type="pres">
      <dgm:prSet presAssocID="{58EE0F47-4EA4-418D-BFB2-566C757C9D19}" presName="bgRect" presStyleLbl="bgShp" presStyleIdx="2" presStyleCnt="4"/>
      <dgm:spPr/>
    </dgm:pt>
    <dgm:pt modelId="{C226D80D-C96D-4BDE-AD69-C7A5E89C3CE4}" type="pres">
      <dgm:prSet presAssocID="{58EE0F47-4EA4-418D-BFB2-566C757C9D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4BD221C-C124-452E-9ACA-995340FD5133}" type="pres">
      <dgm:prSet presAssocID="{58EE0F47-4EA4-418D-BFB2-566C757C9D19}" presName="spaceRect" presStyleCnt="0"/>
      <dgm:spPr/>
    </dgm:pt>
    <dgm:pt modelId="{6BF5E133-B91C-4D8D-8D02-44C447E5AFAE}" type="pres">
      <dgm:prSet presAssocID="{58EE0F47-4EA4-418D-BFB2-566C757C9D19}" presName="parTx" presStyleLbl="revTx" presStyleIdx="2" presStyleCnt="4">
        <dgm:presLayoutVars>
          <dgm:chMax val="0"/>
          <dgm:chPref val="0"/>
        </dgm:presLayoutVars>
      </dgm:prSet>
      <dgm:spPr/>
    </dgm:pt>
    <dgm:pt modelId="{DAD94AC9-1448-49A3-89C8-9F5358832EC8}" type="pres">
      <dgm:prSet presAssocID="{BFA70FC6-A3A9-45EE-9D51-3EAADF554FB6}" presName="sibTrans" presStyleCnt="0"/>
      <dgm:spPr/>
    </dgm:pt>
    <dgm:pt modelId="{5615B557-89A0-4A6E-A396-130BC82B7746}" type="pres">
      <dgm:prSet presAssocID="{9F2E1D3B-B593-4F8F-915D-D86F72C4C7F4}" presName="compNode" presStyleCnt="0"/>
      <dgm:spPr/>
    </dgm:pt>
    <dgm:pt modelId="{2B8C4FFA-0046-4905-86D3-3798333E114B}" type="pres">
      <dgm:prSet presAssocID="{9F2E1D3B-B593-4F8F-915D-D86F72C4C7F4}" presName="bgRect" presStyleLbl="bgShp" presStyleIdx="3" presStyleCnt="4"/>
      <dgm:spPr/>
    </dgm:pt>
    <dgm:pt modelId="{703F034E-20E4-40B4-8AE3-0A26BA196515}" type="pres">
      <dgm:prSet presAssocID="{9F2E1D3B-B593-4F8F-915D-D86F72C4C7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2FCEED8-FA43-45BF-8479-E4031E8D07E5}" type="pres">
      <dgm:prSet presAssocID="{9F2E1D3B-B593-4F8F-915D-D86F72C4C7F4}" presName="spaceRect" presStyleCnt="0"/>
      <dgm:spPr/>
    </dgm:pt>
    <dgm:pt modelId="{9FD047DC-9636-4A5B-80A9-3E5BD99E4AD7}" type="pres">
      <dgm:prSet presAssocID="{9F2E1D3B-B593-4F8F-915D-D86F72C4C7F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CBA7309-ADB7-400B-ACD2-D2E1F2339827}" type="presOf" srcId="{841421A3-0568-4364-A872-FCCC84C46FA6}" destId="{586D2E7F-6E5A-41CF-90AA-D59D82A57EA3}" srcOrd="0" destOrd="0" presId="urn:microsoft.com/office/officeart/2018/2/layout/IconVerticalSolidList"/>
    <dgm:cxn modelId="{702D6146-DEE6-46D5-A726-99C3E4241279}" srcId="{841421A3-0568-4364-A872-FCCC84C46FA6}" destId="{1E8ED563-71A9-4880-AF2C-BCC6A02E3CF3}" srcOrd="0" destOrd="0" parTransId="{668AACA6-2356-4E27-9A20-8835E7A58894}" sibTransId="{7D428D54-6AC4-49C8-B9D5-9E1EA0D04CE2}"/>
    <dgm:cxn modelId="{BECADC52-FFF9-4B64-B711-DCC559FD7085}" srcId="{841421A3-0568-4364-A872-FCCC84C46FA6}" destId="{9F2E1D3B-B593-4F8F-915D-D86F72C4C7F4}" srcOrd="3" destOrd="0" parTransId="{FE66D71F-27C3-45F3-BF16-8FD9E34A1FB3}" sibTransId="{ADCB54A4-527D-487A-AFDC-A5B114A354E0}"/>
    <dgm:cxn modelId="{D53DCE91-42C8-4765-A6E9-3ED2E225396E}" srcId="{841421A3-0568-4364-A872-FCCC84C46FA6}" destId="{58EE0F47-4EA4-418D-BFB2-566C757C9D19}" srcOrd="2" destOrd="0" parTransId="{B8C63B9B-9B54-47BF-9130-4C4DE88D6CB0}" sibTransId="{BFA70FC6-A3A9-45EE-9D51-3EAADF554FB6}"/>
    <dgm:cxn modelId="{38FE079A-285F-4925-9F38-075E6F3C2E24}" type="presOf" srcId="{58EE0F47-4EA4-418D-BFB2-566C757C9D19}" destId="{6BF5E133-B91C-4D8D-8D02-44C447E5AFAE}" srcOrd="0" destOrd="0" presId="urn:microsoft.com/office/officeart/2018/2/layout/IconVerticalSolidList"/>
    <dgm:cxn modelId="{19C9B0AF-A0FA-4F76-9865-8CE9C1EABDD2}" type="presOf" srcId="{9F2E1D3B-B593-4F8F-915D-D86F72C4C7F4}" destId="{9FD047DC-9636-4A5B-80A9-3E5BD99E4AD7}" srcOrd="0" destOrd="0" presId="urn:microsoft.com/office/officeart/2018/2/layout/IconVerticalSolidList"/>
    <dgm:cxn modelId="{30DB1FB5-22A7-40C0-B339-2ECAE1E2FD3F}" type="presOf" srcId="{1E8ED563-71A9-4880-AF2C-BCC6A02E3CF3}" destId="{CEFAAE12-3F02-42CE-8834-D35B9035338E}" srcOrd="0" destOrd="0" presId="urn:microsoft.com/office/officeart/2018/2/layout/IconVerticalSolidList"/>
    <dgm:cxn modelId="{C3AC20BD-D7E1-4BA2-84FC-B23B552B4EC5}" srcId="{841421A3-0568-4364-A872-FCCC84C46FA6}" destId="{EF0B8B0A-B505-44B4-A3A9-F4EB5ED0E78A}" srcOrd="1" destOrd="0" parTransId="{839382AA-2BB0-46F4-A854-D950169F3EE1}" sibTransId="{2ABE7BDE-6773-466F-BEB4-87FBF2747AEB}"/>
    <dgm:cxn modelId="{04D32BD3-CEE8-4DDB-99DC-37923149E3D0}" type="presOf" srcId="{EF0B8B0A-B505-44B4-A3A9-F4EB5ED0E78A}" destId="{F060039E-409E-4935-AFCF-03086CA1C41F}" srcOrd="0" destOrd="0" presId="urn:microsoft.com/office/officeart/2018/2/layout/IconVerticalSolidList"/>
    <dgm:cxn modelId="{02E0B3B7-0F88-46CC-B049-CB12C01A7BC9}" type="presParOf" srcId="{586D2E7F-6E5A-41CF-90AA-D59D82A57EA3}" destId="{11159837-43DD-496E-946B-B9AD531E7D2A}" srcOrd="0" destOrd="0" presId="urn:microsoft.com/office/officeart/2018/2/layout/IconVerticalSolidList"/>
    <dgm:cxn modelId="{38BB24C0-2D65-4F90-8409-A72858DDEACB}" type="presParOf" srcId="{11159837-43DD-496E-946B-B9AD531E7D2A}" destId="{23AF9D61-AB2A-4078-A0CD-435F73F46BE0}" srcOrd="0" destOrd="0" presId="urn:microsoft.com/office/officeart/2018/2/layout/IconVerticalSolidList"/>
    <dgm:cxn modelId="{7618C135-171B-42DF-B1C6-C367E579D947}" type="presParOf" srcId="{11159837-43DD-496E-946B-B9AD531E7D2A}" destId="{317103DE-E0BB-4A88-95ED-E8B8F2E6FD33}" srcOrd="1" destOrd="0" presId="urn:microsoft.com/office/officeart/2018/2/layout/IconVerticalSolidList"/>
    <dgm:cxn modelId="{714D9F74-0054-4D23-B1DD-DB2C5F6430D8}" type="presParOf" srcId="{11159837-43DD-496E-946B-B9AD531E7D2A}" destId="{CAB2C127-E997-4982-8262-3AC23AA898C2}" srcOrd="2" destOrd="0" presId="urn:microsoft.com/office/officeart/2018/2/layout/IconVerticalSolidList"/>
    <dgm:cxn modelId="{FCAC365B-D8E7-4190-B150-182F3F6EDFC7}" type="presParOf" srcId="{11159837-43DD-496E-946B-B9AD531E7D2A}" destId="{CEFAAE12-3F02-42CE-8834-D35B9035338E}" srcOrd="3" destOrd="0" presId="urn:microsoft.com/office/officeart/2018/2/layout/IconVerticalSolidList"/>
    <dgm:cxn modelId="{6691785B-7DC0-4DE5-85ED-F3CC19F8DB95}" type="presParOf" srcId="{586D2E7F-6E5A-41CF-90AA-D59D82A57EA3}" destId="{75046E77-BF7A-4AC7-B3CB-78F89313098C}" srcOrd="1" destOrd="0" presId="urn:microsoft.com/office/officeart/2018/2/layout/IconVerticalSolidList"/>
    <dgm:cxn modelId="{F14F7CCA-A12B-4149-9F59-B3BB7E322F3D}" type="presParOf" srcId="{586D2E7F-6E5A-41CF-90AA-D59D82A57EA3}" destId="{D014E8FC-C207-4833-AC08-7EDA476C9829}" srcOrd="2" destOrd="0" presId="urn:microsoft.com/office/officeart/2018/2/layout/IconVerticalSolidList"/>
    <dgm:cxn modelId="{271D5BDA-8511-4C1B-8E40-2ED41F18F903}" type="presParOf" srcId="{D014E8FC-C207-4833-AC08-7EDA476C9829}" destId="{E0EBFA5E-C555-4ACB-B52D-7885F185BB0E}" srcOrd="0" destOrd="0" presId="urn:microsoft.com/office/officeart/2018/2/layout/IconVerticalSolidList"/>
    <dgm:cxn modelId="{EE0C0D4B-08A2-45DA-9845-828BCB13A637}" type="presParOf" srcId="{D014E8FC-C207-4833-AC08-7EDA476C9829}" destId="{D3CDFBBE-9B63-43F0-A6FF-2B7C64E3C6D5}" srcOrd="1" destOrd="0" presId="urn:microsoft.com/office/officeart/2018/2/layout/IconVerticalSolidList"/>
    <dgm:cxn modelId="{D4A82C83-9AA2-4E64-BCC0-3F8CE44ED66A}" type="presParOf" srcId="{D014E8FC-C207-4833-AC08-7EDA476C9829}" destId="{69539531-68ED-4C4F-80FA-7EA300B1D951}" srcOrd="2" destOrd="0" presId="urn:microsoft.com/office/officeart/2018/2/layout/IconVerticalSolidList"/>
    <dgm:cxn modelId="{31AAEFD9-48DC-4F03-9D59-3838319D429A}" type="presParOf" srcId="{D014E8FC-C207-4833-AC08-7EDA476C9829}" destId="{F060039E-409E-4935-AFCF-03086CA1C41F}" srcOrd="3" destOrd="0" presId="urn:microsoft.com/office/officeart/2018/2/layout/IconVerticalSolidList"/>
    <dgm:cxn modelId="{D11EB30E-55E8-46FC-A0C6-1721B7017D32}" type="presParOf" srcId="{586D2E7F-6E5A-41CF-90AA-D59D82A57EA3}" destId="{67CC14A7-8769-40FB-B416-C6687897F932}" srcOrd="3" destOrd="0" presId="urn:microsoft.com/office/officeart/2018/2/layout/IconVerticalSolidList"/>
    <dgm:cxn modelId="{459DBA3C-5F1B-4CE4-A672-022AB7DAEBCC}" type="presParOf" srcId="{586D2E7F-6E5A-41CF-90AA-D59D82A57EA3}" destId="{21A74311-57F1-4013-A5E7-59B61E992112}" srcOrd="4" destOrd="0" presId="urn:microsoft.com/office/officeart/2018/2/layout/IconVerticalSolidList"/>
    <dgm:cxn modelId="{202DE7F1-15C8-4883-A868-040B7BE0D1F3}" type="presParOf" srcId="{21A74311-57F1-4013-A5E7-59B61E992112}" destId="{C81F1529-8A4A-4D37-A8DD-74C90F818D26}" srcOrd="0" destOrd="0" presId="urn:microsoft.com/office/officeart/2018/2/layout/IconVerticalSolidList"/>
    <dgm:cxn modelId="{423C053E-0531-4EA5-8548-9E14248019FD}" type="presParOf" srcId="{21A74311-57F1-4013-A5E7-59B61E992112}" destId="{C226D80D-C96D-4BDE-AD69-C7A5E89C3CE4}" srcOrd="1" destOrd="0" presId="urn:microsoft.com/office/officeart/2018/2/layout/IconVerticalSolidList"/>
    <dgm:cxn modelId="{27B455D7-B88A-408C-A240-C266DFBC6B54}" type="presParOf" srcId="{21A74311-57F1-4013-A5E7-59B61E992112}" destId="{F4BD221C-C124-452E-9ACA-995340FD5133}" srcOrd="2" destOrd="0" presId="urn:microsoft.com/office/officeart/2018/2/layout/IconVerticalSolidList"/>
    <dgm:cxn modelId="{43A47222-91C2-4641-B708-06D3BA754D0B}" type="presParOf" srcId="{21A74311-57F1-4013-A5E7-59B61E992112}" destId="{6BF5E133-B91C-4D8D-8D02-44C447E5AFAE}" srcOrd="3" destOrd="0" presId="urn:microsoft.com/office/officeart/2018/2/layout/IconVerticalSolidList"/>
    <dgm:cxn modelId="{BB5C6A30-33B2-4251-9A56-F939D545419A}" type="presParOf" srcId="{586D2E7F-6E5A-41CF-90AA-D59D82A57EA3}" destId="{DAD94AC9-1448-49A3-89C8-9F5358832EC8}" srcOrd="5" destOrd="0" presId="urn:microsoft.com/office/officeart/2018/2/layout/IconVerticalSolidList"/>
    <dgm:cxn modelId="{D01C4CF9-F9C4-4D53-AA97-03E7B1AC37CD}" type="presParOf" srcId="{586D2E7F-6E5A-41CF-90AA-D59D82A57EA3}" destId="{5615B557-89A0-4A6E-A396-130BC82B7746}" srcOrd="6" destOrd="0" presId="urn:microsoft.com/office/officeart/2018/2/layout/IconVerticalSolidList"/>
    <dgm:cxn modelId="{615609FF-B719-4FFF-9309-CA535546D0EC}" type="presParOf" srcId="{5615B557-89A0-4A6E-A396-130BC82B7746}" destId="{2B8C4FFA-0046-4905-86D3-3798333E114B}" srcOrd="0" destOrd="0" presId="urn:microsoft.com/office/officeart/2018/2/layout/IconVerticalSolidList"/>
    <dgm:cxn modelId="{AA105CF2-E120-407D-9412-532176A688D6}" type="presParOf" srcId="{5615B557-89A0-4A6E-A396-130BC82B7746}" destId="{703F034E-20E4-40B4-8AE3-0A26BA196515}" srcOrd="1" destOrd="0" presId="urn:microsoft.com/office/officeart/2018/2/layout/IconVerticalSolidList"/>
    <dgm:cxn modelId="{3B69B58C-062B-4CD7-B6EB-BF8290B88BA8}" type="presParOf" srcId="{5615B557-89A0-4A6E-A396-130BC82B7746}" destId="{D2FCEED8-FA43-45BF-8479-E4031E8D07E5}" srcOrd="2" destOrd="0" presId="urn:microsoft.com/office/officeart/2018/2/layout/IconVerticalSolidList"/>
    <dgm:cxn modelId="{2531BC86-A9CC-40EB-B7E6-39EC6C5EC32A}" type="presParOf" srcId="{5615B557-89A0-4A6E-A396-130BC82B7746}" destId="{9FD047DC-9636-4A5B-80A9-3E5BD99E4A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AEDBF3-C467-4340-8D3B-4BDEBB29C65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ABE9DD-6869-4551-BD75-FFBC36098DB3}">
      <dgm:prSet/>
      <dgm:spPr/>
      <dgm:t>
        <a:bodyPr/>
        <a:lstStyle/>
        <a:p>
          <a:r>
            <a:rPr lang="en-US"/>
            <a:t>Interface testing – PACT tests</a:t>
          </a:r>
        </a:p>
      </dgm:t>
    </dgm:pt>
    <dgm:pt modelId="{855FB149-BC02-453C-92C4-F025BC77A23B}" type="parTrans" cxnId="{4CD89E46-8F7E-4843-8E93-4273B377C559}">
      <dgm:prSet/>
      <dgm:spPr/>
      <dgm:t>
        <a:bodyPr/>
        <a:lstStyle/>
        <a:p>
          <a:endParaRPr lang="en-US"/>
        </a:p>
      </dgm:t>
    </dgm:pt>
    <dgm:pt modelId="{7A8AB574-01ED-45F7-8212-68EAD50A8A41}" type="sibTrans" cxnId="{4CD89E46-8F7E-4843-8E93-4273B377C559}">
      <dgm:prSet/>
      <dgm:spPr/>
      <dgm:t>
        <a:bodyPr/>
        <a:lstStyle/>
        <a:p>
          <a:endParaRPr lang="en-US"/>
        </a:p>
      </dgm:t>
    </dgm:pt>
    <dgm:pt modelId="{C7FFCF7B-968F-459C-B491-72BD1DACF0F6}">
      <dgm:prSet/>
      <dgm:spPr/>
      <dgm:t>
        <a:bodyPr/>
        <a:lstStyle/>
        <a:p>
          <a:r>
            <a:rPr lang="en-US"/>
            <a:t>Use Mocks from Day Zero</a:t>
          </a:r>
        </a:p>
      </dgm:t>
    </dgm:pt>
    <dgm:pt modelId="{6B1A05E5-5ECB-4A75-B0A8-794E800E4273}" type="parTrans" cxnId="{3811955D-5E71-4B6E-89D7-CC5D060901D2}">
      <dgm:prSet/>
      <dgm:spPr/>
      <dgm:t>
        <a:bodyPr/>
        <a:lstStyle/>
        <a:p>
          <a:endParaRPr lang="en-US"/>
        </a:p>
      </dgm:t>
    </dgm:pt>
    <dgm:pt modelId="{3BCC4A2E-DD01-4F51-9B83-300A8966022A}" type="sibTrans" cxnId="{3811955D-5E71-4B6E-89D7-CC5D060901D2}">
      <dgm:prSet/>
      <dgm:spPr/>
      <dgm:t>
        <a:bodyPr/>
        <a:lstStyle/>
        <a:p>
          <a:endParaRPr lang="en-US"/>
        </a:p>
      </dgm:t>
    </dgm:pt>
    <dgm:pt modelId="{24F3E5A1-7C2C-4FDB-BCB9-7DC5F5EEC14D}">
      <dgm:prSet/>
      <dgm:spPr/>
      <dgm:t>
        <a:bodyPr/>
        <a:lstStyle/>
        <a:p>
          <a:r>
            <a:rPr lang="en-US"/>
            <a:t>Rebuild Docs, Mocks and Schemas on merge</a:t>
          </a:r>
        </a:p>
      </dgm:t>
    </dgm:pt>
    <dgm:pt modelId="{10E40E90-C0C9-46BC-A92F-0F00C70DD6DA}" type="parTrans" cxnId="{E1018877-5EB5-4985-A437-9CB5DB51F402}">
      <dgm:prSet/>
      <dgm:spPr/>
      <dgm:t>
        <a:bodyPr/>
        <a:lstStyle/>
        <a:p>
          <a:endParaRPr lang="en-US"/>
        </a:p>
      </dgm:t>
    </dgm:pt>
    <dgm:pt modelId="{F99B8593-BB28-470E-94FC-C5C8F0D9BE04}" type="sibTrans" cxnId="{E1018877-5EB5-4985-A437-9CB5DB51F402}">
      <dgm:prSet/>
      <dgm:spPr/>
      <dgm:t>
        <a:bodyPr/>
        <a:lstStyle/>
        <a:p>
          <a:endParaRPr lang="en-US"/>
        </a:p>
      </dgm:t>
    </dgm:pt>
    <dgm:pt modelId="{1E37583E-D0A3-4E3B-A40E-68BA993CB3FC}" type="pres">
      <dgm:prSet presAssocID="{24AEDBF3-C467-4340-8D3B-4BDEBB29C652}" presName="root" presStyleCnt="0">
        <dgm:presLayoutVars>
          <dgm:dir/>
          <dgm:resizeHandles val="exact"/>
        </dgm:presLayoutVars>
      </dgm:prSet>
      <dgm:spPr/>
    </dgm:pt>
    <dgm:pt modelId="{B9BA6398-C98B-4B43-81B3-2A339F9E402B}" type="pres">
      <dgm:prSet presAssocID="{24AEDBF3-C467-4340-8D3B-4BDEBB29C652}" presName="container" presStyleCnt="0">
        <dgm:presLayoutVars>
          <dgm:dir/>
          <dgm:resizeHandles val="exact"/>
        </dgm:presLayoutVars>
      </dgm:prSet>
      <dgm:spPr/>
    </dgm:pt>
    <dgm:pt modelId="{A9CDD90D-2CF1-45E9-8447-9F071F33AA15}" type="pres">
      <dgm:prSet presAssocID="{37ABE9DD-6869-4551-BD75-FFBC36098DB3}" presName="compNode" presStyleCnt="0"/>
      <dgm:spPr/>
    </dgm:pt>
    <dgm:pt modelId="{4983C884-860C-4B05-A468-16B4FE96020F}" type="pres">
      <dgm:prSet presAssocID="{37ABE9DD-6869-4551-BD75-FFBC36098DB3}" presName="iconBgRect" presStyleLbl="bgShp" presStyleIdx="0" presStyleCnt="3"/>
      <dgm:spPr/>
    </dgm:pt>
    <dgm:pt modelId="{DBB0BFA3-8418-4D75-A342-516707C80EFA}" type="pres">
      <dgm:prSet presAssocID="{37ABE9DD-6869-4551-BD75-FFBC36098D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06532DD2-7051-4406-9F98-C736211A03EB}" type="pres">
      <dgm:prSet presAssocID="{37ABE9DD-6869-4551-BD75-FFBC36098DB3}" presName="spaceRect" presStyleCnt="0"/>
      <dgm:spPr/>
    </dgm:pt>
    <dgm:pt modelId="{F7011412-3D17-4782-B10E-D87C7E61A113}" type="pres">
      <dgm:prSet presAssocID="{37ABE9DD-6869-4551-BD75-FFBC36098DB3}" presName="textRect" presStyleLbl="revTx" presStyleIdx="0" presStyleCnt="3">
        <dgm:presLayoutVars>
          <dgm:chMax val="1"/>
          <dgm:chPref val="1"/>
        </dgm:presLayoutVars>
      </dgm:prSet>
      <dgm:spPr/>
    </dgm:pt>
    <dgm:pt modelId="{E17E1E75-C5A9-4634-A51B-BFF0D5899EAF}" type="pres">
      <dgm:prSet presAssocID="{7A8AB574-01ED-45F7-8212-68EAD50A8A41}" presName="sibTrans" presStyleLbl="sibTrans2D1" presStyleIdx="0" presStyleCnt="0"/>
      <dgm:spPr/>
    </dgm:pt>
    <dgm:pt modelId="{19A68454-06D2-408C-BB77-DD4D773ADE98}" type="pres">
      <dgm:prSet presAssocID="{C7FFCF7B-968F-459C-B491-72BD1DACF0F6}" presName="compNode" presStyleCnt="0"/>
      <dgm:spPr/>
    </dgm:pt>
    <dgm:pt modelId="{5554042B-5C34-49F3-B7A6-6BF414549DD0}" type="pres">
      <dgm:prSet presAssocID="{C7FFCF7B-968F-459C-B491-72BD1DACF0F6}" presName="iconBgRect" presStyleLbl="bgShp" presStyleIdx="1" presStyleCnt="3"/>
      <dgm:spPr/>
    </dgm:pt>
    <dgm:pt modelId="{7EFACA69-F87B-4F0A-A808-E525129F347E}" type="pres">
      <dgm:prSet presAssocID="{C7FFCF7B-968F-459C-B491-72BD1DACF0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D752DF34-56BD-4B60-9D5A-03341D8EB87D}" type="pres">
      <dgm:prSet presAssocID="{C7FFCF7B-968F-459C-B491-72BD1DACF0F6}" presName="spaceRect" presStyleCnt="0"/>
      <dgm:spPr/>
    </dgm:pt>
    <dgm:pt modelId="{0994C758-5511-4D7A-A1F3-D1AB808F4B2B}" type="pres">
      <dgm:prSet presAssocID="{C7FFCF7B-968F-459C-B491-72BD1DACF0F6}" presName="textRect" presStyleLbl="revTx" presStyleIdx="1" presStyleCnt="3">
        <dgm:presLayoutVars>
          <dgm:chMax val="1"/>
          <dgm:chPref val="1"/>
        </dgm:presLayoutVars>
      </dgm:prSet>
      <dgm:spPr/>
    </dgm:pt>
    <dgm:pt modelId="{C12FCFB2-D7E2-4395-B987-A25C25CF1D37}" type="pres">
      <dgm:prSet presAssocID="{3BCC4A2E-DD01-4F51-9B83-300A8966022A}" presName="sibTrans" presStyleLbl="sibTrans2D1" presStyleIdx="0" presStyleCnt="0"/>
      <dgm:spPr/>
    </dgm:pt>
    <dgm:pt modelId="{1C3C2177-9F6B-4036-8C23-65AC1F2B8D3E}" type="pres">
      <dgm:prSet presAssocID="{24F3E5A1-7C2C-4FDB-BCB9-7DC5F5EEC14D}" presName="compNode" presStyleCnt="0"/>
      <dgm:spPr/>
    </dgm:pt>
    <dgm:pt modelId="{730CA0D3-8E43-4180-B20D-CDAD7DDB83D4}" type="pres">
      <dgm:prSet presAssocID="{24F3E5A1-7C2C-4FDB-BCB9-7DC5F5EEC14D}" presName="iconBgRect" presStyleLbl="bgShp" presStyleIdx="2" presStyleCnt="3"/>
      <dgm:spPr/>
    </dgm:pt>
    <dgm:pt modelId="{D46887ED-7D6F-4AD8-BA7E-5C15A0880775}" type="pres">
      <dgm:prSet presAssocID="{24F3E5A1-7C2C-4FDB-BCB9-7DC5F5EEC1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61E667F-7058-41D7-A088-A96FDDDE04E4}" type="pres">
      <dgm:prSet presAssocID="{24F3E5A1-7C2C-4FDB-BCB9-7DC5F5EEC14D}" presName="spaceRect" presStyleCnt="0"/>
      <dgm:spPr/>
    </dgm:pt>
    <dgm:pt modelId="{DBEBCF23-2EF5-42F2-B745-9643C33D04DF}" type="pres">
      <dgm:prSet presAssocID="{24F3E5A1-7C2C-4FDB-BCB9-7DC5F5EEC1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D89E46-8F7E-4843-8E93-4273B377C559}" srcId="{24AEDBF3-C467-4340-8D3B-4BDEBB29C652}" destId="{37ABE9DD-6869-4551-BD75-FFBC36098DB3}" srcOrd="0" destOrd="0" parTransId="{855FB149-BC02-453C-92C4-F025BC77A23B}" sibTransId="{7A8AB574-01ED-45F7-8212-68EAD50A8A41}"/>
    <dgm:cxn modelId="{3811955D-5E71-4B6E-89D7-CC5D060901D2}" srcId="{24AEDBF3-C467-4340-8D3B-4BDEBB29C652}" destId="{C7FFCF7B-968F-459C-B491-72BD1DACF0F6}" srcOrd="1" destOrd="0" parTransId="{6B1A05E5-5ECB-4A75-B0A8-794E800E4273}" sibTransId="{3BCC4A2E-DD01-4F51-9B83-300A8966022A}"/>
    <dgm:cxn modelId="{51C97660-0306-449B-860D-A892922DB602}" type="presOf" srcId="{7A8AB574-01ED-45F7-8212-68EAD50A8A41}" destId="{E17E1E75-C5A9-4634-A51B-BFF0D5899EAF}" srcOrd="0" destOrd="0" presId="urn:microsoft.com/office/officeart/2018/2/layout/IconCircleList"/>
    <dgm:cxn modelId="{E1018877-5EB5-4985-A437-9CB5DB51F402}" srcId="{24AEDBF3-C467-4340-8D3B-4BDEBB29C652}" destId="{24F3E5A1-7C2C-4FDB-BCB9-7DC5F5EEC14D}" srcOrd="2" destOrd="0" parTransId="{10E40E90-C0C9-46BC-A92F-0F00C70DD6DA}" sibTransId="{F99B8593-BB28-470E-94FC-C5C8F0D9BE04}"/>
    <dgm:cxn modelId="{F997DA8E-E75A-47FB-A239-5C8CB1F92EA7}" type="presOf" srcId="{3BCC4A2E-DD01-4F51-9B83-300A8966022A}" destId="{C12FCFB2-D7E2-4395-B987-A25C25CF1D37}" srcOrd="0" destOrd="0" presId="urn:microsoft.com/office/officeart/2018/2/layout/IconCircleList"/>
    <dgm:cxn modelId="{A0A124A1-389F-45EC-9130-6BF0C90D7D08}" type="presOf" srcId="{24F3E5A1-7C2C-4FDB-BCB9-7DC5F5EEC14D}" destId="{DBEBCF23-2EF5-42F2-B745-9643C33D04DF}" srcOrd="0" destOrd="0" presId="urn:microsoft.com/office/officeart/2018/2/layout/IconCircleList"/>
    <dgm:cxn modelId="{6657CCAE-BA2E-4448-A6F4-AB2A5A4BB738}" type="presOf" srcId="{C7FFCF7B-968F-459C-B491-72BD1DACF0F6}" destId="{0994C758-5511-4D7A-A1F3-D1AB808F4B2B}" srcOrd="0" destOrd="0" presId="urn:microsoft.com/office/officeart/2018/2/layout/IconCircleList"/>
    <dgm:cxn modelId="{D907DDCF-8206-423F-BAA7-7EEA30DABCEA}" type="presOf" srcId="{37ABE9DD-6869-4551-BD75-FFBC36098DB3}" destId="{F7011412-3D17-4782-B10E-D87C7E61A113}" srcOrd="0" destOrd="0" presId="urn:microsoft.com/office/officeart/2018/2/layout/IconCircleList"/>
    <dgm:cxn modelId="{5F64E2D1-BE1F-4E09-A82E-6CCC049A008E}" type="presOf" srcId="{24AEDBF3-C467-4340-8D3B-4BDEBB29C652}" destId="{1E37583E-D0A3-4E3B-A40E-68BA993CB3FC}" srcOrd="0" destOrd="0" presId="urn:microsoft.com/office/officeart/2018/2/layout/IconCircleList"/>
    <dgm:cxn modelId="{C07EFD54-611C-46B2-8E9D-04081838919D}" type="presParOf" srcId="{1E37583E-D0A3-4E3B-A40E-68BA993CB3FC}" destId="{B9BA6398-C98B-4B43-81B3-2A339F9E402B}" srcOrd="0" destOrd="0" presId="urn:microsoft.com/office/officeart/2018/2/layout/IconCircleList"/>
    <dgm:cxn modelId="{1BF22D87-8AF8-422A-91E6-906381755D0C}" type="presParOf" srcId="{B9BA6398-C98B-4B43-81B3-2A339F9E402B}" destId="{A9CDD90D-2CF1-45E9-8447-9F071F33AA15}" srcOrd="0" destOrd="0" presId="urn:microsoft.com/office/officeart/2018/2/layout/IconCircleList"/>
    <dgm:cxn modelId="{495652F5-A321-41E2-8F41-174EB86F935E}" type="presParOf" srcId="{A9CDD90D-2CF1-45E9-8447-9F071F33AA15}" destId="{4983C884-860C-4B05-A468-16B4FE96020F}" srcOrd="0" destOrd="0" presId="urn:microsoft.com/office/officeart/2018/2/layout/IconCircleList"/>
    <dgm:cxn modelId="{6327C45E-C581-4FA2-A7BF-76F365C8D568}" type="presParOf" srcId="{A9CDD90D-2CF1-45E9-8447-9F071F33AA15}" destId="{DBB0BFA3-8418-4D75-A342-516707C80EFA}" srcOrd="1" destOrd="0" presId="urn:microsoft.com/office/officeart/2018/2/layout/IconCircleList"/>
    <dgm:cxn modelId="{B8E070E4-E60A-4702-9C3B-B36C874B333C}" type="presParOf" srcId="{A9CDD90D-2CF1-45E9-8447-9F071F33AA15}" destId="{06532DD2-7051-4406-9F98-C736211A03EB}" srcOrd="2" destOrd="0" presId="urn:microsoft.com/office/officeart/2018/2/layout/IconCircleList"/>
    <dgm:cxn modelId="{F3ECBF1E-F5C5-40B4-9293-9444DACB0949}" type="presParOf" srcId="{A9CDD90D-2CF1-45E9-8447-9F071F33AA15}" destId="{F7011412-3D17-4782-B10E-D87C7E61A113}" srcOrd="3" destOrd="0" presId="urn:microsoft.com/office/officeart/2018/2/layout/IconCircleList"/>
    <dgm:cxn modelId="{912A47DB-9F4D-4057-9C4E-F48E121B9A8C}" type="presParOf" srcId="{B9BA6398-C98B-4B43-81B3-2A339F9E402B}" destId="{E17E1E75-C5A9-4634-A51B-BFF0D5899EAF}" srcOrd="1" destOrd="0" presId="urn:microsoft.com/office/officeart/2018/2/layout/IconCircleList"/>
    <dgm:cxn modelId="{B78D3021-7895-4CAA-AAE3-D9B2F1A85820}" type="presParOf" srcId="{B9BA6398-C98B-4B43-81B3-2A339F9E402B}" destId="{19A68454-06D2-408C-BB77-DD4D773ADE98}" srcOrd="2" destOrd="0" presId="urn:microsoft.com/office/officeart/2018/2/layout/IconCircleList"/>
    <dgm:cxn modelId="{38104E3E-9E9E-4948-B16F-77C9725D98CA}" type="presParOf" srcId="{19A68454-06D2-408C-BB77-DD4D773ADE98}" destId="{5554042B-5C34-49F3-B7A6-6BF414549DD0}" srcOrd="0" destOrd="0" presId="urn:microsoft.com/office/officeart/2018/2/layout/IconCircleList"/>
    <dgm:cxn modelId="{C9EEB4EF-D458-4D3A-A9BD-2517EC36B663}" type="presParOf" srcId="{19A68454-06D2-408C-BB77-DD4D773ADE98}" destId="{7EFACA69-F87B-4F0A-A808-E525129F347E}" srcOrd="1" destOrd="0" presId="urn:microsoft.com/office/officeart/2018/2/layout/IconCircleList"/>
    <dgm:cxn modelId="{0FD4A08F-A225-4B7B-B699-F8B9EC7E08FD}" type="presParOf" srcId="{19A68454-06D2-408C-BB77-DD4D773ADE98}" destId="{D752DF34-56BD-4B60-9D5A-03341D8EB87D}" srcOrd="2" destOrd="0" presId="urn:microsoft.com/office/officeart/2018/2/layout/IconCircleList"/>
    <dgm:cxn modelId="{55269236-BE21-4E3E-8440-C3E48755C95B}" type="presParOf" srcId="{19A68454-06D2-408C-BB77-DD4D773ADE98}" destId="{0994C758-5511-4D7A-A1F3-D1AB808F4B2B}" srcOrd="3" destOrd="0" presId="urn:microsoft.com/office/officeart/2018/2/layout/IconCircleList"/>
    <dgm:cxn modelId="{5F5D8443-DD3E-4A0A-96C5-924E0C08052E}" type="presParOf" srcId="{B9BA6398-C98B-4B43-81B3-2A339F9E402B}" destId="{C12FCFB2-D7E2-4395-B987-A25C25CF1D37}" srcOrd="3" destOrd="0" presId="urn:microsoft.com/office/officeart/2018/2/layout/IconCircleList"/>
    <dgm:cxn modelId="{416F111B-A4F8-4494-A068-F81A03C02628}" type="presParOf" srcId="{B9BA6398-C98B-4B43-81B3-2A339F9E402B}" destId="{1C3C2177-9F6B-4036-8C23-65AC1F2B8D3E}" srcOrd="4" destOrd="0" presId="urn:microsoft.com/office/officeart/2018/2/layout/IconCircleList"/>
    <dgm:cxn modelId="{B895F01B-2C95-401E-8434-B6892839A568}" type="presParOf" srcId="{1C3C2177-9F6B-4036-8C23-65AC1F2B8D3E}" destId="{730CA0D3-8E43-4180-B20D-CDAD7DDB83D4}" srcOrd="0" destOrd="0" presId="urn:microsoft.com/office/officeart/2018/2/layout/IconCircleList"/>
    <dgm:cxn modelId="{557BBE72-E199-4477-A46B-26EA0F0FEEC5}" type="presParOf" srcId="{1C3C2177-9F6B-4036-8C23-65AC1F2B8D3E}" destId="{D46887ED-7D6F-4AD8-BA7E-5C15A0880775}" srcOrd="1" destOrd="0" presId="urn:microsoft.com/office/officeart/2018/2/layout/IconCircleList"/>
    <dgm:cxn modelId="{2A9DA2DE-93E1-473A-94EF-87C496F0CC27}" type="presParOf" srcId="{1C3C2177-9F6B-4036-8C23-65AC1F2B8D3E}" destId="{F61E667F-7058-41D7-A088-A96FDDDE04E4}" srcOrd="2" destOrd="0" presId="urn:microsoft.com/office/officeart/2018/2/layout/IconCircleList"/>
    <dgm:cxn modelId="{06D94905-9E5C-4A19-B05E-CC081BF1FECE}" type="presParOf" srcId="{1C3C2177-9F6B-4036-8C23-65AC1F2B8D3E}" destId="{DBEBCF23-2EF5-42F2-B745-9643C33D04D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F9D61-AB2A-4078-A0CD-435F73F46BE0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103DE-E0BB-4A88-95ED-E8B8F2E6FD33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AAE12-3F02-42CE-8834-D35B9035338E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Update API Spec</a:t>
          </a:r>
        </a:p>
      </dsp:txBody>
      <dsp:txXfrm>
        <a:off x="1372680" y="2344"/>
        <a:ext cx="5424994" cy="1188467"/>
      </dsp:txXfrm>
    </dsp:sp>
    <dsp:sp modelId="{E0EBFA5E-C555-4ACB-B52D-7885F185BB0E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DFBBE-9B63-43F0-A6FF-2B7C64E3C6D5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0039E-409E-4935-AFCF-03086CA1C41F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Release Preview Docs &amp; Mocks</a:t>
          </a:r>
        </a:p>
      </dsp:txBody>
      <dsp:txXfrm>
        <a:off x="1372680" y="1487929"/>
        <a:ext cx="5424994" cy="1188467"/>
      </dsp:txXfrm>
    </dsp:sp>
    <dsp:sp modelId="{C81F1529-8A4A-4D37-A8DD-74C90F818D26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6D80D-C96D-4BDE-AD69-C7A5E89C3CE4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5E133-B91C-4D8D-8D02-44C447E5AFAE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Regenerate Base Code</a:t>
          </a:r>
        </a:p>
      </dsp:txBody>
      <dsp:txXfrm>
        <a:off x="1372680" y="2973514"/>
        <a:ext cx="5424994" cy="1188467"/>
      </dsp:txXfrm>
    </dsp:sp>
    <dsp:sp modelId="{2B8C4FFA-0046-4905-86D3-3798333E114B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F034E-20E4-40B4-8AE3-0A26BA196515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047DC-9636-4A5B-80A9-3E5BD99E4AD7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 functionality</a:t>
          </a:r>
        </a:p>
      </dsp:txBody>
      <dsp:txXfrm>
        <a:off x="1372680" y="4459099"/>
        <a:ext cx="5424994" cy="118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3C884-860C-4B05-A468-16B4FE96020F}">
      <dsp:nvSpPr>
        <dsp:cNvPr id="0" name=""/>
        <dsp:cNvSpPr/>
      </dsp:nvSpPr>
      <dsp:spPr>
        <a:xfrm>
          <a:off x="344932" y="1486973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0BFA3-8418-4D75-A342-516707C80EFA}">
      <dsp:nvSpPr>
        <dsp:cNvPr id="0" name=""/>
        <dsp:cNvSpPr/>
      </dsp:nvSpPr>
      <dsp:spPr>
        <a:xfrm>
          <a:off x="51548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11412-3D17-4782-B10E-D87C7E61A113}">
      <dsp:nvSpPr>
        <dsp:cNvPr id="0" name=""/>
        <dsp:cNvSpPr/>
      </dsp:nvSpPr>
      <dsp:spPr>
        <a:xfrm>
          <a:off x="1331094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Interface testing – PACT tests</a:t>
          </a:r>
        </a:p>
      </dsp:txBody>
      <dsp:txXfrm>
        <a:off x="1331094" y="1486973"/>
        <a:ext cx="1914313" cy="812133"/>
      </dsp:txXfrm>
    </dsp:sp>
    <dsp:sp modelId="{5554042B-5C34-49F3-B7A6-6BF414549DD0}">
      <dsp:nvSpPr>
        <dsp:cNvPr id="0" name=""/>
        <dsp:cNvSpPr/>
      </dsp:nvSpPr>
      <dsp:spPr>
        <a:xfrm>
          <a:off x="3578962" y="1486973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ACA69-F87B-4F0A-A808-E525129F347E}">
      <dsp:nvSpPr>
        <dsp:cNvPr id="0" name=""/>
        <dsp:cNvSpPr/>
      </dsp:nvSpPr>
      <dsp:spPr>
        <a:xfrm>
          <a:off x="374951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4C758-5511-4D7A-A1F3-D1AB808F4B2B}">
      <dsp:nvSpPr>
        <dsp:cNvPr id="0" name=""/>
        <dsp:cNvSpPr/>
      </dsp:nvSpPr>
      <dsp:spPr>
        <a:xfrm>
          <a:off x="4565123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Mocks from Day Zero</a:t>
          </a:r>
        </a:p>
      </dsp:txBody>
      <dsp:txXfrm>
        <a:off x="4565123" y="1486973"/>
        <a:ext cx="1914313" cy="812133"/>
      </dsp:txXfrm>
    </dsp:sp>
    <dsp:sp modelId="{730CA0D3-8E43-4180-B20D-CDAD7DDB83D4}">
      <dsp:nvSpPr>
        <dsp:cNvPr id="0" name=""/>
        <dsp:cNvSpPr/>
      </dsp:nvSpPr>
      <dsp:spPr>
        <a:xfrm>
          <a:off x="6812992" y="1486973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887ED-7D6F-4AD8-BA7E-5C15A0880775}">
      <dsp:nvSpPr>
        <dsp:cNvPr id="0" name=""/>
        <dsp:cNvSpPr/>
      </dsp:nvSpPr>
      <dsp:spPr>
        <a:xfrm>
          <a:off x="6983540" y="1657521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BCF23-2EF5-42F2-B745-9643C33D04DF}">
      <dsp:nvSpPr>
        <dsp:cNvPr id="0" name=""/>
        <dsp:cNvSpPr/>
      </dsp:nvSpPr>
      <dsp:spPr>
        <a:xfrm>
          <a:off x="7799153" y="148697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Rebuild Docs, Mocks and Schemas on merge</a:t>
          </a:r>
        </a:p>
      </dsp:txBody>
      <dsp:txXfrm>
        <a:off x="7799153" y="1486973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1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0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6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4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8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4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0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4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42FC06-7B7B-4EC9-84A2-E80043560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BABE3-FD89-3E49-A54A-040F7069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E62AC-54A5-B04A-9333-C840E9773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Building APIs Without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825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74C7-13DF-6547-A698-A623E06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686E-046A-014A-BED1-B9E2AC63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FKA Swagger (</a:t>
            </a:r>
            <a:r>
              <a:rPr lang="en-US" dirty="0" err="1"/>
              <a:t>OpenAPI</a:t>
            </a:r>
            <a:r>
              <a:rPr lang="en-US" dirty="0"/>
              <a:t> v2)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OpenAPI</a:t>
            </a:r>
            <a:r>
              <a:rPr lang="en-US" dirty="0"/>
              <a:t> v3 Standard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Endpoints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Response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Authentication Schemes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Interface Driven API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Request/Response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Technical Documentation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7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8C50D-85D8-D649-8504-20146BDD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n-US"/>
              <a:t>OpenAPI Specification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145A-88EC-F442-867F-9950EC3E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YAML file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Parse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Ability to Provide Markdown Freeform Docs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JSON Schema to describe request/response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39BFF-A4F7-9B4C-972B-7A164AB7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523" y="265854"/>
            <a:ext cx="4631445" cy="586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5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6F64B-D09B-5D46-808C-3C37A883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Day Zero – Docs &amp; Mocks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722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3B7E-5A5E-2745-83AB-9F6A5E0D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Day Zero + 1 – JSON Schemas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052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6B42F-004C-BD4C-B756-8D0F3AAF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Day Zero + 2 – Generating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61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F0C32-4B0D-384C-9B4A-A9BDA9E5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Day Zero + n – Dev Cycle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27B636-E5DE-4C28-BDCF-F55657815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04145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25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2982-AFD2-6A4F-B7F0-3613E4ED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Appendix – CI &amp;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306471-B4DA-4302-A7B9-FD4272459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57634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8356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F41"/>
      </a:dk2>
      <a:lt2>
        <a:srgbClr val="EEE9EB"/>
      </a:lt2>
      <a:accent1>
        <a:srgbClr val="76AA95"/>
      </a:accent1>
      <a:accent2>
        <a:srgbClr val="69ACAC"/>
      </a:accent2>
      <a:accent3>
        <a:srgbClr val="7DA7C6"/>
      </a:accent3>
      <a:accent4>
        <a:srgbClr val="7682C3"/>
      </a:accent4>
      <a:accent5>
        <a:srgbClr val="9F8FCD"/>
      </a:accent5>
      <a:accent6>
        <a:srgbClr val="AA76C3"/>
      </a:accent6>
      <a:hlink>
        <a:srgbClr val="B3728C"/>
      </a:hlink>
      <a:folHlink>
        <a:srgbClr val="848484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RetrospectVTI</vt:lpstr>
      <vt:lpstr>OpenAPI</vt:lpstr>
      <vt:lpstr>What is OpenAPI</vt:lpstr>
      <vt:lpstr>OpenAPI Specification</vt:lpstr>
      <vt:lpstr>Day Zero – Docs &amp; Mocks</vt:lpstr>
      <vt:lpstr>Day Zero + 1 – JSON Schemas</vt:lpstr>
      <vt:lpstr>Day Zero + 2 – Generating Code</vt:lpstr>
      <vt:lpstr>Day Zero + n – Dev Cycle</vt:lpstr>
      <vt:lpstr>Appendix – CI &amp;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</dc:title>
  <dc:creator>Matthew Snoddy</dc:creator>
  <cp:lastModifiedBy>Matthew Snoddy</cp:lastModifiedBy>
  <cp:revision>1</cp:revision>
  <dcterms:created xsi:type="dcterms:W3CDTF">2020-02-14T10:00:12Z</dcterms:created>
  <dcterms:modified xsi:type="dcterms:W3CDTF">2020-02-14T10:00:28Z</dcterms:modified>
</cp:coreProperties>
</file>