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93" r:id="rId3"/>
    <p:sldId id="290" r:id="rId4"/>
    <p:sldId id="291" r:id="rId5"/>
  </p:sldIdLst>
  <p:sldSz cx="9144000" cy="6858000" type="screen4x3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4093" cy="532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87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1481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勉強会 </a:t>
            </a:r>
            <a:r>
              <a:rPr lang="en-US" altLang="ja-JP"/>
              <a:t>v</a:t>
            </a:r>
            <a:r>
              <a:rPr kumimoji="1" lang="en-US" altLang="ja-JP" smtClean="0"/>
              <a:t>ol.1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200382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～ハンズオン～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en-US" altLang="ja-JP" smtClean="0"/>
              <a:t>2020</a:t>
            </a:r>
            <a:r>
              <a:rPr kumimoji="1" lang="ja-JP" altLang="en-US" smtClean="0"/>
              <a:t>年</a:t>
            </a:r>
            <a:r>
              <a:rPr lang="en-US" altLang="ja-JP" smtClean="0"/>
              <a:t>8</a:t>
            </a:r>
            <a:r>
              <a:rPr lang="ja-JP" altLang="en-US" smtClean="0"/>
              <a:t>月</a:t>
            </a:r>
            <a:r>
              <a:rPr lang="en-US" altLang="ja-JP" smtClean="0"/>
              <a:t>21</a:t>
            </a:r>
            <a:r>
              <a:rPr lang="ja-JP" altLang="en-US" smtClean="0"/>
              <a:t>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アジェンダと今日のゴール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・イメージの作り方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・ボリューム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  <p:sp>
        <p:nvSpPr>
          <p:cNvPr id="3" name="円形吹き出し 2"/>
          <p:cNvSpPr/>
          <p:nvPr/>
        </p:nvSpPr>
        <p:spPr>
          <a:xfrm>
            <a:off x="1591620" y="3804520"/>
            <a:ext cx="609828" cy="425828"/>
          </a:xfrm>
          <a:prstGeom prst="wedgeEllipse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2917493" y="3151975"/>
            <a:ext cx="1544440" cy="715071"/>
          </a:xfrm>
          <a:prstGeom prst="wedgeEllipseCallout">
            <a:avLst>
              <a:gd name="adj1" fmla="val 2795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出来ることは</a:t>
            </a:r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4835453" y="2741133"/>
            <a:ext cx="1544440" cy="715071"/>
          </a:xfrm>
          <a:prstGeom prst="wedgeEllipseCallout">
            <a:avLst>
              <a:gd name="adj1" fmla="val 657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構文とか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どうやったらいいか分かった！</a:t>
            </a:r>
          </a:p>
        </p:txBody>
      </p:sp>
      <p:sp>
        <p:nvSpPr>
          <p:cNvPr id="15" name="円形吹き出し 14"/>
          <p:cNvSpPr/>
          <p:nvPr/>
        </p:nvSpPr>
        <p:spPr>
          <a:xfrm>
            <a:off x="7097175" y="2671504"/>
            <a:ext cx="1544440" cy="715071"/>
          </a:xfrm>
          <a:prstGeom prst="wedgeEllipseCallout">
            <a:avLst>
              <a:gd name="adj1" fmla="val -31797"/>
              <a:gd name="adj2" fmla="val 932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理解した！</a:t>
            </a:r>
          </a:p>
        </p:txBody>
      </p:sp>
    </p:spTree>
    <p:extLst>
      <p:ext uri="{BB962C8B-B14F-4D97-AF65-F5344CB8AC3E}">
        <p14:creationId xmlns:p14="http://schemas.microsoft.com/office/powerpoint/2010/main" val="37025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使ってみる～ハンズオン～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3253317"/>
          </a:xfrm>
        </p:spPr>
        <p:txBody>
          <a:bodyPr>
            <a:normAutofit/>
          </a:bodyPr>
          <a:lstStyle/>
          <a:p>
            <a:r>
              <a:rPr lang="ja-JP" altLang="en-US" smtClean="0"/>
              <a:t>ハンズオン</a:t>
            </a:r>
            <a:r>
              <a:rPr lang="ja-JP" altLang="en-US" smtClean="0"/>
              <a:t>は</a:t>
            </a:r>
            <a:r>
              <a:rPr lang="en-US" altLang="ja-JP" smtClean="0"/>
              <a:t>2</a:t>
            </a:r>
            <a:r>
              <a:rPr lang="ja-JP" altLang="en-US" smtClean="0"/>
              <a:t>チームに分かれて実施します</a:t>
            </a:r>
            <a:endParaRPr lang="en-US" altLang="ja-JP" smtClean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使ってみる～ハンズオン～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1356783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チートシート</a:t>
            </a:r>
            <a:endParaRPr kumimoji="1" lang="en-US" altLang="ja-JP" smtClean="0"/>
          </a:p>
          <a:p>
            <a:pPr lvl="1"/>
            <a:r>
              <a:rPr lang="ja-JP" altLang="en-US" smtClean="0"/>
              <a:t>各コマンドの</a:t>
            </a:r>
            <a:r>
              <a:rPr lang="ja-JP" altLang="en-US"/>
              <a:t>リファレンス</a:t>
            </a:r>
            <a:r>
              <a:rPr lang="ja-JP" altLang="en-US" smtClean="0"/>
              <a:t>は公式を確認</a:t>
            </a:r>
            <a:endParaRPr lang="en-US" altLang="ja-JP" smtClean="0"/>
          </a:p>
          <a:p>
            <a:pPr lvl="2"/>
            <a:r>
              <a:rPr lang="en-US" altLang="ja-JP" sz="2200"/>
              <a:t>https://docs.docker.jp/engine/reference/index.html</a:t>
            </a:r>
            <a:endParaRPr kumimoji="1" lang="ja-JP" altLang="en-US" sz="220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31660"/>
              </p:ext>
            </p:extLst>
          </p:nvPr>
        </p:nvGraphicFramePr>
        <p:xfrm>
          <a:off x="557678" y="2452615"/>
          <a:ext cx="824363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205"/>
                <a:gridCol w="2351405"/>
                <a:gridCol w="48870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latin typeface="+mj-lt"/>
                        </a:rPr>
                        <a:t>大項目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latin typeface="+mj-lt"/>
                        </a:rPr>
                        <a:t>項目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latin typeface="+mj-lt"/>
                        </a:rPr>
                        <a:t>コマンド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イメージ関連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イメージのビルド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+mj-lt"/>
                        </a:rPr>
                        <a:t>sudo docker build –t &lt;</a:t>
                      </a:r>
                      <a:r>
                        <a:rPr kumimoji="1" lang="ja-JP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イメージ名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&gt;:&lt;TAG&gt;</a:t>
                      </a:r>
                      <a:r>
                        <a:rPr kumimoji="1" lang="en-US" altLang="ja-JP" sz="1200" baseline="0" smtClean="0">
                          <a:latin typeface="+mj-lt"/>
                        </a:rPr>
                        <a:t> .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イメージ一覧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images </a:t>
                      </a: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イメージ削除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rmi &lt;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イメージ名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&lt;none&gt;:&lt;none&gt;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イメージ削除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image prune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rowSpan="10"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コンテナ関連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動いているコンテナ一覧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</a:t>
                      </a:r>
                      <a:r>
                        <a:rPr kumimoji="1" lang="en-US" altLang="ja-JP" sz="1200" baseline="0" smtClean="0">
                          <a:latin typeface="+mj-lt"/>
                        </a:rPr>
                        <a:t> ps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すべてのコンテナ一覧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ps –a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コンテナ起動</a:t>
                      </a:r>
                      <a:r>
                        <a:rPr kumimoji="1" lang="en-US" altLang="ja-JP" sz="1200" smtClean="0">
                          <a:latin typeface="+mj-lt"/>
                        </a:rPr>
                        <a:t>(</a:t>
                      </a:r>
                      <a:r>
                        <a:rPr kumimoji="1" lang="ja-JP" altLang="en-US" sz="1200" smtClean="0">
                          <a:latin typeface="+mj-lt"/>
                        </a:rPr>
                        <a:t>バックグラウンド</a:t>
                      </a:r>
                      <a:r>
                        <a:rPr kumimoji="1" lang="en-US" altLang="ja-JP" sz="1200" smtClean="0">
                          <a:latin typeface="+mj-lt"/>
                        </a:rPr>
                        <a:t>)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run –d  </a:t>
                      </a: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1" lang="ja-JP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イメージ名</a:t>
                      </a: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&gt;:&lt;TAG&gt;</a:t>
                      </a:r>
                      <a:r>
                        <a:rPr kumimoji="1" lang="en-US" altLang="ja-JP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[CMD(</a:t>
                      </a:r>
                      <a:r>
                        <a:rPr kumimoji="1" lang="ja-JP" altLang="en-US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上書きする場合</a:t>
                      </a:r>
                      <a:r>
                        <a:rPr kumimoji="1" lang="en-US" altLang="ja-JP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コンテナ起動</a:t>
                      </a:r>
                      <a:r>
                        <a:rPr kumimoji="1" lang="en-US" altLang="ja-JP" sz="1200" smtClean="0">
                          <a:latin typeface="+mj-lt"/>
                        </a:rPr>
                        <a:t>(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ターミナルに入る</a:t>
                      </a:r>
                      <a:r>
                        <a:rPr kumimoji="1" lang="en-US" altLang="ja-JP" sz="1200" smtClean="0">
                          <a:latin typeface="+mj-lt"/>
                        </a:rPr>
                        <a:t>)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 docker run –it  &lt;</a:t>
                      </a:r>
                      <a:r>
                        <a:rPr kumimoji="1" lang="ja-JP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イメージ名</a:t>
                      </a: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&gt;:&lt;TAG&gt;</a:t>
                      </a:r>
                      <a:r>
                        <a:rPr kumimoji="1" lang="en-US" altLang="ja-JP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bash</a:t>
                      </a:r>
                      <a:endParaRPr kumimoji="1" lang="ja-JP" altLang="en-US" sz="12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起動中のコンテナのターミナルに入る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exec –it &lt;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コンテナ名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 bash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smtClean="0"/>
                        <a:t>コンテナ停止</a:t>
                      </a:r>
                      <a:endParaRPr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sudo docker stop &lt;</a:t>
                      </a:r>
                      <a:r>
                        <a:rPr lang="ja-JP" altLang="en-US" sz="1200" smtClean="0"/>
                        <a:t>コンテナ名</a:t>
                      </a:r>
                      <a:r>
                        <a:rPr lang="en-US" altLang="ja-JP" sz="1200" smtClean="0"/>
                        <a:t>&gt;</a:t>
                      </a:r>
                      <a:endParaRPr lang="ja-JP" altLang="en-US" sz="1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smtClean="0"/>
                        <a:t>コンテナ削除</a:t>
                      </a:r>
                      <a:endParaRPr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sudo docker rm &lt;</a:t>
                      </a:r>
                      <a:r>
                        <a:rPr lang="ja-JP" altLang="en-US" sz="1200" smtClean="0"/>
                        <a:t>コンテナ名</a:t>
                      </a:r>
                      <a:r>
                        <a:rPr lang="en-US" altLang="ja-JP" sz="1200" smtClean="0"/>
                        <a:t>&gt;</a:t>
                      </a:r>
                      <a:endParaRPr lang="ja-JP" altLang="en-US" sz="1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止まっているコンテナ全削除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rm $(sudo docker ps –q –a)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smtClean="0"/>
                        <a:t>コンテナの</a:t>
                      </a:r>
                      <a:r>
                        <a:rPr lang="en-US" altLang="ja-JP" sz="1200" smtClean="0"/>
                        <a:t>stdout/err</a:t>
                      </a:r>
                      <a:r>
                        <a:rPr lang="ja-JP" altLang="en-US" sz="1200" smtClean="0"/>
                        <a:t>表示</a:t>
                      </a:r>
                      <a:endParaRPr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sudo docker logs &lt;</a:t>
                      </a:r>
                      <a:r>
                        <a:rPr lang="ja-JP" altLang="en-US" sz="1200" smtClean="0"/>
                        <a:t>コンテナ名</a:t>
                      </a:r>
                      <a:r>
                        <a:rPr lang="en-US" altLang="ja-JP" sz="1200" smtClean="0"/>
                        <a:t>&gt;</a:t>
                      </a:r>
                      <a:endParaRPr lang="ja-JP" altLang="en-US" sz="1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コンテナの設定確認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inspect &lt;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コンテナ名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>
          <a:defRPr smtClean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3219</TotalTime>
  <Words>275</Words>
  <Application>Microsoft Office PowerPoint</Application>
  <PresentationFormat>画面に合わせる (4:3)</PresentationFormat>
  <Paragraphs>64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Meiryo UI</vt:lpstr>
      <vt:lpstr>Arial</vt:lpstr>
      <vt:lpstr>Office テーマ</vt:lpstr>
      <vt:lpstr>Docker勉強会 vol.1</vt:lpstr>
      <vt:lpstr>アジェンダと今日のゴール</vt:lpstr>
      <vt:lpstr>使ってみる～ハンズオン～</vt:lpstr>
      <vt:lpstr>使ってみる～ハンズオン～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Tetsushi M</dc:creator>
  <cp:lastModifiedBy>Tetsushi M</cp:lastModifiedBy>
  <cp:revision>571</cp:revision>
  <cp:lastPrinted>2020-08-12T05:59:28Z</cp:lastPrinted>
  <dcterms:created xsi:type="dcterms:W3CDTF">2020-08-04T13:13:42Z</dcterms:created>
  <dcterms:modified xsi:type="dcterms:W3CDTF">2020-08-13T09:19:04Z</dcterms:modified>
</cp:coreProperties>
</file>