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54AA98-D830-4753-8679-E6944B41ECBC}" v="395" dt="2023-03-04T13:49:00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773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217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77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77485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701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295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403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6648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171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17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235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65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758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906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64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015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576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81A142-DA77-4A5F-AD1F-14E6C18F0F5F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85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8988" y="2886711"/>
            <a:ext cx="8376495" cy="1596076"/>
          </a:xfrm>
        </p:spPr>
        <p:txBody>
          <a:bodyPr>
            <a:normAutofit fontScale="90000"/>
          </a:bodyPr>
          <a:lstStyle/>
          <a:p>
            <a:pPr algn="r">
              <a:lnSpc>
                <a:spcPct val="90000"/>
              </a:lnSpc>
            </a:pPr>
            <a:br>
              <a:rPr lang="ru-RU" sz="3000" dirty="0">
                <a:latin typeface="Consolas"/>
                <a:ea typeface="+mj-lt"/>
                <a:cs typeface="+mj-lt"/>
              </a:rPr>
            </a:br>
            <a:r>
              <a:rPr lang="ru-RU" sz="3000" dirty="0">
                <a:latin typeface="Consolas"/>
                <a:ea typeface="+mj-lt"/>
                <a:cs typeface="+mj-lt"/>
              </a:rPr>
              <a:t>Учебная практика по ПМ.04 Сопровождение и обслуживание программного обеспечения компьютерных систем.</a:t>
            </a:r>
            <a:endParaRPr lang="ru-RU">
              <a:latin typeface="Consolas"/>
            </a:endParaRPr>
          </a:p>
          <a:p>
            <a:pPr algn="r">
              <a:lnSpc>
                <a:spcPct val="90000"/>
              </a:lnSpc>
            </a:pPr>
            <a:r>
              <a:rPr lang="ru-RU" sz="3000" dirty="0">
                <a:latin typeface="Consolas"/>
                <a:ea typeface="+mj-lt"/>
                <a:cs typeface="+mj-lt"/>
              </a:rPr>
              <a:t>Тема</a:t>
            </a:r>
            <a:r>
              <a:rPr lang="ru-RU" sz="3000">
                <a:latin typeface="Consolas"/>
                <a:ea typeface="+mj-lt"/>
                <a:cs typeface="+mj-lt"/>
              </a:rPr>
              <a:t>: </a:t>
            </a:r>
            <a:r>
              <a:rPr lang="en-US" sz="3000">
                <a:latin typeface="Consolas"/>
                <a:ea typeface="+mj-lt"/>
                <a:cs typeface="+mj-lt"/>
              </a:rPr>
              <a:t>Octobrowser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4144" y="5254489"/>
            <a:ext cx="6798833" cy="3870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latin typeface="Consolas"/>
                <a:ea typeface="+mn-lt"/>
                <a:cs typeface="+mn-lt"/>
              </a:rPr>
              <a:t>Выполнил</a:t>
            </a:r>
            <a:r>
              <a:rPr lang="ru-RU">
                <a:latin typeface="Consolas"/>
                <a:ea typeface="+mn-lt"/>
                <a:cs typeface="+mn-lt"/>
              </a:rPr>
              <a:t>: Суменков Максим Николаевич, </a:t>
            </a:r>
            <a:r>
              <a:rPr lang="ru-RU" dirty="0">
                <a:latin typeface="Consolas"/>
                <a:ea typeface="+mn-lt"/>
                <a:cs typeface="+mn-lt"/>
              </a:rPr>
              <a:t>Исп21-2к</a:t>
            </a:r>
            <a:endParaRPr lang="ru-RU">
              <a:latin typeface="Consolas"/>
              <a:ea typeface="Batang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E02C028-E22B-7A42-7F50-60C839604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27" y="344912"/>
            <a:ext cx="2514600" cy="1123950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1DC08D53-F565-929C-2A7B-70A2F1D99C60}"/>
              </a:ext>
            </a:extLst>
          </p:cNvPr>
          <p:cNvSpPr txBox="1"/>
          <p:nvPr/>
        </p:nvSpPr>
        <p:spPr>
          <a:xfrm>
            <a:off x="4841939" y="6250907"/>
            <a:ext cx="26091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Consolas"/>
                <a:ea typeface="Dotum"/>
              </a:rPr>
              <a:t>Калининград, 2023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01FA4E6-5B55-CE10-9966-051157F40118}"/>
              </a:ext>
            </a:extLst>
          </p:cNvPr>
          <p:cNvSpPr txBox="1"/>
          <p:nvPr/>
        </p:nvSpPr>
        <p:spPr>
          <a:xfrm>
            <a:off x="4421532" y="1055289"/>
            <a:ext cx="759395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latin typeface="Consolas"/>
                <a:ea typeface="Dotum"/>
                <a:cs typeface="Iskoola Pota"/>
              </a:rPr>
              <a:t>Министерство просвещения РФ</a:t>
            </a:r>
            <a:br>
              <a:rPr lang="ru-RU" dirty="0">
                <a:latin typeface="Consolas"/>
              </a:rPr>
            </a:br>
            <a:r>
              <a:rPr lang="ru-RU" dirty="0">
                <a:latin typeface="Consolas"/>
                <a:ea typeface="+mn-lt"/>
                <a:cs typeface="+mn-lt"/>
              </a:rPr>
              <a:t>ГБУ КО ПОО «Колледж информационных технологий и строительства»</a:t>
            </a:r>
            <a:endParaRPr lang="ru-RU">
              <a:latin typeface="Consolas"/>
              <a:ea typeface="Dotum"/>
              <a:cs typeface="Iskoola Pota"/>
            </a:endParaRPr>
          </a:p>
          <a:p>
            <a:endParaRPr lang="ru-RU" dirty="0">
              <a:latin typeface="Batang"/>
              <a:ea typeface="Dotum"/>
              <a:cs typeface="Iskoola Pota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36A72-5AE1-8AFC-931B-60B93196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650829" cy="1570804"/>
          </a:xfrm>
        </p:spPr>
        <p:txBody>
          <a:bodyPr>
            <a:normAutofit/>
          </a:bodyPr>
          <a:lstStyle/>
          <a:p>
            <a:r>
              <a:rPr lang="ru-RU" sz="4000">
                <a:ea typeface="+mj-lt"/>
                <a:cs typeface="+mj-lt"/>
              </a:rPr>
              <a:t>Описание выбранного программного обеспечения</a:t>
            </a:r>
            <a:endParaRPr lang="ru-RU" sz="4000">
              <a:ea typeface="Batang"/>
              <a:cs typeface="Posterama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2C7B0-C5D6-1080-ED72-6891C46E0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5950163" cy="36927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b="0" i="0">
                <a:effectLst/>
                <a:latin typeface="arial" panose="020B0604020202020204" pitchFamily="34" charset="0"/>
              </a:rPr>
              <a:t>Octo Browser — это </a:t>
            </a:r>
            <a:r>
              <a:rPr lang="ru-RU" sz="2000" b="1" i="0">
                <a:effectLst/>
                <a:latin typeface="arial" panose="020B0604020202020204" pitchFamily="34" charset="0"/>
              </a:rPr>
              <a:t>универсальный antidetect, обеспечивающий максимальную защиту от идентификации браузера</a:t>
            </a:r>
            <a:r>
              <a:rPr lang="ru-RU" sz="2000" b="0" i="0">
                <a:effectLst/>
                <a:latin typeface="arial" panose="020B0604020202020204" pitchFamily="34" charset="0"/>
              </a:rPr>
              <a:t>. Реальные отпечатки, командная работа и полная конфиденциальность.</a:t>
            </a:r>
            <a:endParaRPr lang="ru-RU" sz="17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CD4B7CD-4A47-8FAB-7FC0-8DDC0BE9A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14" y="2123587"/>
            <a:ext cx="6069841" cy="40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BE5E7-1C0A-B38C-1CDF-5EABCEC9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Отличие</a:t>
            </a:r>
            <a:r>
              <a:rPr lang="ru-RU"/>
              <a:t> «</a:t>
            </a:r>
            <a:r>
              <a:rPr lang="en-US"/>
              <a:t>Octobrowser</a:t>
            </a:r>
            <a:r>
              <a:rPr lang="ru-RU"/>
              <a:t>» от обычного браузера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B69A39-B9AF-73C8-1FB3-4141DB9B2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/>
              <a:t>На фоне обычных браузеров, «</a:t>
            </a:r>
            <a:r>
              <a:rPr lang="en-US"/>
              <a:t>Octobrowser</a:t>
            </a:r>
            <a:r>
              <a:rPr lang="ru-RU"/>
              <a:t>» является более универсальным, чем другие. Благодаря ему можно работать одновременно сразу с несколькими профилями и на нескольких сайтах, при этом не терять драгоценное время. Также можно скрыть характеристики своего ПК и своего местоположения благодаря «прокси».</a:t>
            </a:r>
          </a:p>
        </p:txBody>
      </p:sp>
    </p:spTree>
    <p:extLst>
      <p:ext uri="{BB962C8B-B14F-4D97-AF65-F5344CB8AC3E}">
        <p14:creationId xmlns:p14="http://schemas.microsoft.com/office/powerpoint/2010/main" val="141328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89610-ACFB-32A8-3C26-EE4DE6FB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8769"/>
            <a:ext cx="10972800" cy="713817"/>
          </a:xfrm>
        </p:spPr>
        <p:txBody>
          <a:bodyPr/>
          <a:lstStyle/>
          <a:p>
            <a:r>
              <a:rPr lang="ru-RU" sz="4000" dirty="0" err="1">
                <a:ea typeface="+mj-lt"/>
                <a:cs typeface="+mj-lt"/>
              </a:rPr>
              <a:t>Cистемные</a:t>
            </a:r>
            <a:r>
              <a:rPr lang="ru-RU" sz="4000" dirty="0">
                <a:ea typeface="Batang"/>
                <a:cs typeface="Posterama"/>
              </a:rPr>
              <a:t> </a:t>
            </a:r>
            <a:r>
              <a:rPr lang="ru-RU" sz="4000">
                <a:ea typeface="Batang"/>
                <a:cs typeface="Posterama"/>
              </a:rPr>
              <a:t>требования «</a:t>
            </a:r>
            <a:r>
              <a:rPr lang="en-US" sz="4000">
                <a:ea typeface="Batang"/>
                <a:cs typeface="Posterama"/>
              </a:rPr>
              <a:t>Octobrowser</a:t>
            </a:r>
            <a:r>
              <a:rPr lang="ru-RU" sz="4000">
                <a:ea typeface="Batang"/>
                <a:cs typeface="Posterama"/>
              </a:rPr>
              <a:t>»</a:t>
            </a:r>
            <a:endParaRPr lang="ru-RU" sz="4000" dirty="0">
              <a:ea typeface="Batang"/>
              <a:cs typeface="Posterama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2B68E-E004-87F5-69FA-6A65414B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55950"/>
            <a:ext cx="9792237" cy="24696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800" dirty="0">
                <a:latin typeface="Consolas"/>
                <a:ea typeface="+mn-lt"/>
                <a:cs typeface="+mn-lt"/>
              </a:rPr>
              <a:t>Операционная система </a:t>
            </a:r>
            <a:r>
              <a:rPr lang="ru-RU" sz="2800">
                <a:latin typeface="Consolas"/>
                <a:ea typeface="+mn-lt"/>
                <a:cs typeface="+mn-lt"/>
              </a:rPr>
              <a:t>– </a:t>
            </a:r>
            <a:r>
              <a:rPr lang="en-US" sz="2800">
                <a:latin typeface="Consolas"/>
                <a:ea typeface="+mn-lt"/>
                <a:cs typeface="+mn-lt"/>
              </a:rPr>
              <a:t>Windows,MacOS </a:t>
            </a:r>
            <a:r>
              <a:rPr lang="ru-RU" sz="2800">
                <a:latin typeface="Consolas"/>
                <a:ea typeface="+mn-lt"/>
                <a:cs typeface="+mn-lt"/>
              </a:rPr>
              <a:t>или </a:t>
            </a:r>
            <a:r>
              <a:rPr lang="en-US" sz="2800">
                <a:latin typeface="Consolas"/>
                <a:ea typeface="+mn-lt"/>
                <a:cs typeface="+mn-lt"/>
              </a:rPr>
              <a:t>Linux</a:t>
            </a:r>
            <a:endParaRPr lang="ru-RU" sz="2800" dirty="0">
              <a:latin typeface="Consolas"/>
              <a:ea typeface="Batang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800">
                <a:latin typeface="Consolas"/>
                <a:ea typeface="+mn-lt"/>
                <a:cs typeface="+mn-lt"/>
              </a:rPr>
              <a:t>Оперативная память – </a:t>
            </a:r>
            <a:r>
              <a:rPr lang="en-US" sz="2800">
                <a:latin typeface="Consolas"/>
                <a:ea typeface="+mn-lt"/>
                <a:cs typeface="+mn-lt"/>
              </a:rPr>
              <a:t>4 </a:t>
            </a:r>
            <a:r>
              <a:rPr lang="ru-RU" sz="2800">
                <a:latin typeface="Consolas"/>
                <a:ea typeface="+mn-lt"/>
                <a:cs typeface="+mn-lt"/>
              </a:rPr>
              <a:t>ГБ</a:t>
            </a:r>
            <a:endParaRPr lang="en-US" sz="2800">
              <a:latin typeface="Consolas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>
                <a:latin typeface="Consolas"/>
                <a:ea typeface="+mn-lt"/>
                <a:cs typeface="+mn-lt"/>
              </a:rPr>
              <a:t>SSD</a:t>
            </a:r>
            <a:endParaRPr lang="ru-RU" sz="2800">
              <a:latin typeface="Consolas"/>
              <a:ea typeface="Batang"/>
            </a:endParaRPr>
          </a:p>
          <a:p>
            <a:endParaRPr lang="ru-RU" sz="2800" dirty="0">
              <a:latin typeface="Consolas"/>
              <a:ea typeface="Batang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8D8317-3442-F2E9-B4C0-6F60D2BE5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34290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7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4233E-D97C-2444-447F-7B56B69C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75840"/>
            <a:ext cx="10972800" cy="670886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ea typeface="Batang"/>
              </a:rPr>
              <a:t>Основные</a:t>
            </a:r>
            <a:r>
              <a:rPr lang="ru-RU" dirty="0">
                <a:latin typeface="Consolas"/>
                <a:ea typeface="Batang"/>
              </a:rPr>
              <a:t> </a:t>
            </a:r>
            <a:r>
              <a:rPr lang="ru-RU">
                <a:ea typeface="Batang"/>
              </a:rPr>
              <a:t>возможности «</a:t>
            </a:r>
            <a:r>
              <a:rPr lang="en-US">
                <a:ea typeface="Batang"/>
              </a:rPr>
              <a:t>Octobrowser</a:t>
            </a:r>
            <a:r>
              <a:rPr lang="ru-RU">
                <a:ea typeface="Batang"/>
              </a:rPr>
              <a:t>»</a:t>
            </a:r>
            <a:endParaRPr lang="ru-RU" dirty="0">
              <a:ea typeface="Batang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424D6-C8A6-69ED-D4E6-A7184F1EB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8599"/>
            <a:ext cx="10972801" cy="403653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>
                <a:latin typeface="Consolas"/>
                <a:ea typeface="+mn-lt"/>
                <a:cs typeface="+mn-lt"/>
              </a:rPr>
              <a:t>Мультиаккаунтинг. </a:t>
            </a:r>
            <a:r>
              <a:rPr lang="en-US">
                <a:latin typeface="Consolas"/>
                <a:ea typeface="+mn-lt"/>
                <a:cs typeface="+mn-lt"/>
              </a:rPr>
              <a:t>Octobrowser </a:t>
            </a:r>
            <a:r>
              <a:rPr lang="ru-RU">
                <a:latin typeface="Consolas"/>
                <a:ea typeface="+mn-lt"/>
                <a:cs typeface="+mn-lt"/>
              </a:rPr>
              <a:t>позволит вам создать любое кол-во аккаунтов и увелить доход на </a:t>
            </a:r>
            <a:r>
              <a:rPr lang="en-US">
                <a:latin typeface="Consolas"/>
                <a:ea typeface="+mn-lt"/>
                <a:cs typeface="+mn-lt"/>
              </a:rPr>
              <a:t>Avito, Amazon, Ebay</a:t>
            </a:r>
            <a:r>
              <a:rPr lang="ru-RU">
                <a:latin typeface="Consolas"/>
                <a:ea typeface="+mn-lt"/>
                <a:cs typeface="+mn-lt"/>
              </a:rPr>
              <a:t> и т.д</a:t>
            </a:r>
            <a:endParaRPr lang="ru-RU">
              <a:latin typeface="Consolas"/>
              <a:ea typeface="Batang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>
                <a:latin typeface="Consolas"/>
                <a:ea typeface="+mn-lt"/>
                <a:cs typeface="+mn-lt"/>
              </a:rPr>
              <a:t>Экспорт профилей</a:t>
            </a:r>
            <a:endParaRPr lang="ru-RU">
              <a:latin typeface="Consolas"/>
              <a:ea typeface="Batang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>
                <a:latin typeface="Consolas"/>
                <a:ea typeface="+mn-lt"/>
                <a:cs typeface="+mn-lt"/>
              </a:rPr>
              <a:t>Поддержка любых прокси.</a:t>
            </a:r>
            <a:endParaRPr lang="ru-RU">
              <a:latin typeface="Consolas"/>
              <a:ea typeface="Batang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>
                <a:latin typeface="Consolas"/>
                <a:ea typeface="+mn-lt"/>
                <a:cs typeface="+mn-lt"/>
              </a:rPr>
              <a:t>Веб-скрейпинг.</a:t>
            </a:r>
            <a:endParaRPr lang="ru-RU">
              <a:latin typeface="Consolas"/>
              <a:ea typeface="Batang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>
                <a:latin typeface="Consolas"/>
                <a:ea typeface="+mn-lt"/>
                <a:cs typeface="+mn-lt"/>
              </a:rPr>
              <a:t>Анонимность. Создайте новую цифровую личность. Узнать настоящие параметры вашего устройства невозможно.</a:t>
            </a:r>
            <a:endParaRPr lang="ru-RU">
              <a:latin typeface="Consolas"/>
              <a:ea typeface="Batang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>
                <a:latin typeface="Consolas"/>
                <a:ea typeface="+mn-lt"/>
                <a:cs typeface="+mn-lt"/>
              </a:rPr>
              <a:t>Арбитраж трафика. Создавайте и управляйте неограниченным кол-вом аккаунтов на </a:t>
            </a:r>
            <a:r>
              <a:rPr lang="en-US">
                <a:latin typeface="Consolas"/>
                <a:ea typeface="+mn-lt"/>
                <a:cs typeface="+mn-lt"/>
              </a:rPr>
              <a:t>Facebook, Google Ads, TikTok</a:t>
            </a:r>
            <a:endParaRPr lang="ru-RU">
              <a:latin typeface="Consolas"/>
              <a:ea typeface="Batang"/>
            </a:endParaRPr>
          </a:p>
          <a:p>
            <a:endParaRPr lang="ru-RU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659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A0055-CC25-4171-9414-60EBF0E1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Официальный сайт «</a:t>
            </a:r>
            <a:r>
              <a:rPr lang="en-US" sz="4000"/>
              <a:t>Octobrowser</a:t>
            </a:r>
            <a:r>
              <a:rPr lang="ru-RU" sz="4000"/>
              <a:t>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48E073B-17FB-9440-1017-1C1FE84FD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549" y="1987324"/>
            <a:ext cx="8790901" cy="4195762"/>
          </a:xfrm>
        </p:spPr>
      </p:pic>
    </p:spTree>
    <p:extLst>
      <p:ext uri="{BB962C8B-B14F-4D97-AF65-F5344CB8AC3E}">
        <p14:creationId xmlns:p14="http://schemas.microsoft.com/office/powerpoint/2010/main" val="403089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9DD193DF-908C-059E-AC98-03F7CF7C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41" y="675839"/>
            <a:ext cx="10972800" cy="735282"/>
          </a:xfrm>
        </p:spPr>
        <p:txBody>
          <a:bodyPr>
            <a:normAutofit/>
          </a:bodyPr>
          <a:lstStyle/>
          <a:p>
            <a:r>
              <a:rPr lang="ru-RU" sz="4000"/>
              <a:t>Рабочий интерфейс «</a:t>
            </a:r>
            <a:r>
              <a:rPr lang="en-US" sz="4000"/>
              <a:t>Octobrowser</a:t>
            </a:r>
            <a:r>
              <a:rPr lang="ru-RU" sz="4000"/>
              <a:t>»</a:t>
            </a:r>
            <a:endParaRPr lang="ru-RU" sz="4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FD816B-BABD-62DC-A17A-277F68AE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1121"/>
            <a:ext cx="10972800" cy="49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8C0E3-355A-07DC-7D21-A3B14E6D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Плюсы и минусы «</a:t>
            </a:r>
            <a:r>
              <a:rPr lang="en-US"/>
              <a:t>Octobrowser</a:t>
            </a:r>
            <a:r>
              <a:rPr lang="ru-RU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EE9B9-FED3-55D7-5323-74C0907D0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70" y="1853248"/>
            <a:ext cx="4219802" cy="4195481"/>
          </a:xfrm>
        </p:spPr>
        <p:txBody>
          <a:bodyPr/>
          <a:lstStyle/>
          <a:p>
            <a:pPr marL="0" indent="0">
              <a:buNone/>
            </a:pPr>
            <a:r>
              <a:rPr lang="ru-RU"/>
              <a:t>Плюсы</a:t>
            </a:r>
            <a:r>
              <a:rPr lang="en-US"/>
              <a:t>:</a:t>
            </a:r>
            <a:endParaRPr lang="ru-RU"/>
          </a:p>
          <a:p>
            <a:pPr>
              <a:buFont typeface="Wingdings" panose="05000000000000000000" pitchFamily="2" charset="2"/>
              <a:buChar char="q"/>
            </a:pPr>
            <a:r>
              <a:rPr lang="ru-RU"/>
              <a:t>Мультиаккаунтинг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/>
              <a:t>Удобный интерфейс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/>
              <a:t>Экспорт профилей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/>
              <a:t>Нет привязки к железу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/>
              <a:t>Поддержка любых прокси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/>
              <a:t>Работа с </a:t>
            </a:r>
            <a:r>
              <a:rPr lang="en-US"/>
              <a:t>Windows/MacOs </a:t>
            </a:r>
            <a:r>
              <a:rPr lang="ru-RU"/>
              <a:t>и </a:t>
            </a:r>
            <a:r>
              <a:rPr lang="en-US"/>
              <a:t>Linux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/>
              <a:t>История взаимодействий с профилем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22D2F-8B5D-225D-B969-B110FE1FE567}"/>
              </a:ext>
            </a:extLst>
          </p:cNvPr>
          <p:cNvSpPr txBox="1"/>
          <p:nvPr/>
        </p:nvSpPr>
        <p:spPr>
          <a:xfrm>
            <a:off x="8467748" y="1853248"/>
            <a:ext cx="25955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Минусы</a:t>
            </a:r>
            <a:r>
              <a:rPr lang="en-US"/>
              <a:t>:</a:t>
            </a:r>
            <a:endParaRPr lang="ru-RU"/>
          </a:p>
          <a:p>
            <a:endParaRPr lang="en-US" sz="2000"/>
          </a:p>
          <a:p>
            <a:pPr marL="285750" indent="-28575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</a:pPr>
            <a:r>
              <a:rPr lang="ru-RU"/>
              <a:t>Платная подписка</a:t>
            </a:r>
          </a:p>
        </p:txBody>
      </p:sp>
    </p:spTree>
    <p:extLst>
      <p:ext uri="{BB962C8B-B14F-4D97-AF65-F5344CB8AC3E}">
        <p14:creationId xmlns:p14="http://schemas.microsoft.com/office/powerpoint/2010/main" val="133786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5A5F5-E672-06F1-F8FE-4DD46832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BBA169-88ED-A7CB-D140-F201C5B7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В завершении всей проделаной работы можно подвести результаты. Был разработан отчет по ПО «</a:t>
            </a:r>
            <a:r>
              <a:rPr lang="en-US"/>
              <a:t>Octobrowser</a:t>
            </a:r>
            <a:r>
              <a:rPr lang="ru-RU"/>
              <a:t>», были затронуты все основные нюансы работы данного ПО и расписаны все необходимые пункты. В итоге можно сделать вывод, что «</a:t>
            </a:r>
            <a:r>
              <a:rPr lang="en-US"/>
              <a:t>Octobrowser</a:t>
            </a:r>
            <a:r>
              <a:rPr lang="ru-RU"/>
              <a:t>» является универсальным </a:t>
            </a:r>
            <a:r>
              <a:rPr lang="en-US"/>
              <a:t>antidetect </a:t>
            </a:r>
            <a:r>
              <a:rPr lang="ru-RU"/>
              <a:t>браузером, который подойдет для любой работы в сети интернет. Благодаря чему он является удобным в использовании и практичным. Хоть данный браузер и не является достаточно популярным, но он не уступает, а можно сказать даже опережает остальные браузера.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242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449</TotalTime>
  <Words>342</Words>
  <Application>Microsoft Office PowerPoint</Application>
  <PresentationFormat>Широкоэкранный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Batang</vt:lpstr>
      <vt:lpstr>arial</vt:lpstr>
      <vt:lpstr>arial</vt:lpstr>
      <vt:lpstr>Century Gothic</vt:lpstr>
      <vt:lpstr>Consolas</vt:lpstr>
      <vt:lpstr>Wingdings</vt:lpstr>
      <vt:lpstr>Wingdings 3</vt:lpstr>
      <vt:lpstr>Ион</vt:lpstr>
      <vt:lpstr> Учебная практика по ПМ.04 Сопровождение и обслуживание программного обеспечения компьютерных систем. Тема: Octobrowser</vt:lpstr>
      <vt:lpstr>Описание выбранного программного обеспечения</vt:lpstr>
      <vt:lpstr>Отличие «Octobrowser» от обычного браузера</vt:lpstr>
      <vt:lpstr>Cистемные требования «Octobrowser»</vt:lpstr>
      <vt:lpstr>Основные возможности «Octobrowser»</vt:lpstr>
      <vt:lpstr>Официальный сайт «Octobrowser»</vt:lpstr>
      <vt:lpstr>Рабочий интерфейс «Octobrowser»</vt:lpstr>
      <vt:lpstr>Плюсы и минусы «Octobrowser»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практика по ПМ.04 Сопровождение и обслуживание программного обеспечения компьютерных систем. Тема: Premiere Pro</dc:title>
  <dc:creator>Deagle Katsu</dc:creator>
  <cp:lastModifiedBy>Home</cp:lastModifiedBy>
  <cp:revision>184</cp:revision>
  <dcterms:created xsi:type="dcterms:W3CDTF">2012-07-30T23:42:41Z</dcterms:created>
  <dcterms:modified xsi:type="dcterms:W3CDTF">2023-03-05T20:39:53Z</dcterms:modified>
</cp:coreProperties>
</file>