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22-Feb-16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22-Feb-16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22-Feb-16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22-Feb-16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22-Feb-16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22-Feb-16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914400"/>
            <a:ext cx="9001462" cy="33009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Fix it where it fails: pronunciation learning by mining error correction from speech logs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4572000"/>
            <a:ext cx="9001462" cy="1655762"/>
          </a:xfrm>
        </p:spPr>
        <p:txBody>
          <a:bodyPr/>
          <a:lstStyle/>
          <a:p>
            <a:r>
              <a:rPr lang="en-US" dirty="0" err="1"/>
              <a:t>Zhenzhen</a:t>
            </a:r>
            <a:r>
              <a:rPr lang="en-US" dirty="0"/>
              <a:t> Kou, Daisy Stanton, </a:t>
            </a:r>
            <a:r>
              <a:rPr lang="en-US" dirty="0" err="1"/>
              <a:t>Fuchun</a:t>
            </a:r>
            <a:r>
              <a:rPr lang="en-US" dirty="0"/>
              <a:t> Peng, </a:t>
            </a:r>
            <a:r>
              <a:rPr lang="en-US" dirty="0" err="1"/>
              <a:t>Franc¸oise</a:t>
            </a:r>
            <a:r>
              <a:rPr lang="en-US" dirty="0"/>
              <a:t> </a:t>
            </a:r>
            <a:r>
              <a:rPr lang="en-US" dirty="0" err="1"/>
              <a:t>Beaufays</a:t>
            </a:r>
            <a:r>
              <a:rPr lang="en-US" dirty="0"/>
              <a:t>, Trevor </a:t>
            </a:r>
            <a:r>
              <a:rPr lang="en-US" dirty="0" err="1"/>
              <a:t>Strohman</a:t>
            </a:r>
            <a:endParaRPr lang="en-US" dirty="0"/>
          </a:p>
          <a:p>
            <a:r>
              <a:rPr lang="en-US" dirty="0" smtClean="0"/>
              <a:t>Google Inc., 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8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4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1" y="1663303"/>
            <a:ext cx="3295819" cy="1371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87" y="1624150"/>
            <a:ext cx="3384724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1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68" y="703094"/>
            <a:ext cx="3162463" cy="12891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6" y="805145"/>
            <a:ext cx="3225966" cy="13462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61" y="3826572"/>
            <a:ext cx="3295819" cy="1085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231" y="3680254"/>
            <a:ext cx="3143412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8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Thoughtful Questions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0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</TotalTime>
  <Words>35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Fix it where it fails: pronunciation learning by mining error correction from speech logs</vt:lpstr>
      <vt:lpstr>PowerPoint Presentation</vt:lpstr>
      <vt:lpstr>PowerPoint Presentation</vt:lpstr>
      <vt:lpstr>PowerPoint Presentation</vt:lpstr>
      <vt:lpstr>Thoughtful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 it where it fails: pronunciation learning by mining error corrections from speech logs</dc:title>
  <dc:creator>maryjoyce</dc:creator>
  <cp:lastModifiedBy>maryjoyce</cp:lastModifiedBy>
  <cp:revision>2</cp:revision>
  <dcterms:created xsi:type="dcterms:W3CDTF">2016-02-23T02:42:36Z</dcterms:created>
  <dcterms:modified xsi:type="dcterms:W3CDTF">2016-02-23T02:53:48Z</dcterms:modified>
</cp:coreProperties>
</file>