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0" r:id="rId4"/>
    <p:sldId id="271" r:id="rId5"/>
    <p:sldId id="272" r:id="rId6"/>
    <p:sldId id="273" r:id="rId7"/>
    <p:sldId id="283" r:id="rId8"/>
    <p:sldId id="286" r:id="rId9"/>
    <p:sldId id="284" r:id="rId10"/>
    <p:sldId id="288" r:id="rId11"/>
    <p:sldId id="287" r:id="rId12"/>
    <p:sldId id="285" r:id="rId13"/>
    <p:sldId id="289" r:id="rId14"/>
    <p:sldId id="293" r:id="rId15"/>
    <p:sldId id="280" r:id="rId16"/>
    <p:sldId id="281" r:id="rId17"/>
    <p:sldId id="279" r:id="rId18"/>
    <p:sldId id="277" r:id="rId19"/>
    <p:sldId id="276" r:id="rId20"/>
    <p:sldId id="292" r:id="rId21"/>
    <p:sldId id="275" r:id="rId22"/>
    <p:sldId id="278" r:id="rId23"/>
    <p:sldId id="290" r:id="rId24"/>
    <p:sldId id="291" r:id="rId25"/>
    <p:sldId id="274" r:id="rId26"/>
    <p:sldId id="282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599" autoAdjust="0"/>
  </p:normalViewPr>
  <p:slideViewPr>
    <p:cSldViewPr>
      <p:cViewPr varScale="1">
        <p:scale>
          <a:sx n="160" d="100"/>
          <a:sy n="160" d="100"/>
        </p:scale>
        <p:origin x="260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04-Dec-16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04-Dec-16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04-Dec-16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04-Dec-16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04-Dec-16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04-Dec-16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04-Dec-16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04-Dec-16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04-Dec-16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Upset Potential in the National Football League (NFL)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Mary J. Snyder</a:t>
            </a:r>
          </a:p>
          <a:p>
            <a:r>
              <a:rPr lang="en-US" dirty="0" smtClean="0"/>
              <a:t>Advisor: Michael P. McGuire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91" y="1905000"/>
            <a:ext cx="6237843" cy="4267200"/>
          </a:xfrm>
        </p:spPr>
      </p:pic>
    </p:spTree>
    <p:extLst>
      <p:ext uri="{BB962C8B-B14F-4D97-AF65-F5344CB8AC3E}">
        <p14:creationId xmlns:p14="http://schemas.microsoft.com/office/powerpoint/2010/main" val="6533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945646"/>
            <a:ext cx="4416425" cy="310030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2945646"/>
            <a:ext cx="4416425" cy="3100308"/>
          </a:xfrm>
        </p:spPr>
      </p:pic>
    </p:spTree>
    <p:extLst>
      <p:ext uri="{BB962C8B-B14F-4D97-AF65-F5344CB8AC3E}">
        <p14:creationId xmlns:p14="http://schemas.microsoft.com/office/powerpoint/2010/main" val="270169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945646"/>
            <a:ext cx="4416425" cy="310030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2945646"/>
            <a:ext cx="4416425" cy="3100308"/>
          </a:xfrm>
        </p:spPr>
      </p:pic>
    </p:spTree>
    <p:extLst>
      <p:ext uri="{BB962C8B-B14F-4D97-AF65-F5344CB8AC3E}">
        <p14:creationId xmlns:p14="http://schemas.microsoft.com/office/powerpoint/2010/main" val="42647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446" y="3898893"/>
            <a:ext cx="3587934" cy="279414"/>
          </a:xfrm>
        </p:spPr>
      </p:pic>
    </p:spTree>
    <p:extLst>
      <p:ext uri="{BB962C8B-B14F-4D97-AF65-F5344CB8AC3E}">
        <p14:creationId xmlns:p14="http://schemas.microsoft.com/office/powerpoint/2010/main" val="34111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49" y="3060649"/>
            <a:ext cx="5404128" cy="1955901"/>
          </a:xfrm>
        </p:spPr>
      </p:pic>
    </p:spTree>
    <p:extLst>
      <p:ext uri="{BB962C8B-B14F-4D97-AF65-F5344CB8AC3E}">
        <p14:creationId xmlns:p14="http://schemas.microsoft.com/office/powerpoint/2010/main" val="10397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Upset Amount – Clustering (x of X)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10" y="1905000"/>
            <a:ext cx="3748405" cy="4267200"/>
          </a:xfrm>
        </p:spPr>
      </p:pic>
    </p:spTree>
    <p:extLst>
      <p:ext uri="{BB962C8B-B14F-4D97-AF65-F5344CB8AC3E}">
        <p14:creationId xmlns:p14="http://schemas.microsoft.com/office/powerpoint/2010/main" val="24671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Clustering (x of X</a:t>
            </a:r>
            <a:r>
              <a:rPr lang="en-US" dirty="0" smtClean="0"/>
              <a:t>) &lt;DBSCAN&gt;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10" y="1905000"/>
            <a:ext cx="3748405" cy="426720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410" y="1905000"/>
            <a:ext cx="3748405" cy="4267200"/>
          </a:xfrm>
        </p:spPr>
      </p:pic>
    </p:spTree>
    <p:extLst>
      <p:ext uri="{BB962C8B-B14F-4D97-AF65-F5344CB8AC3E}">
        <p14:creationId xmlns:p14="http://schemas.microsoft.com/office/powerpoint/2010/main" val="42194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Clustering (x of X)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10" y="1905000"/>
            <a:ext cx="3748405" cy="4267200"/>
          </a:xfrm>
        </p:spPr>
      </p:pic>
    </p:spTree>
    <p:extLst>
      <p:ext uri="{BB962C8B-B14F-4D97-AF65-F5344CB8AC3E}">
        <p14:creationId xmlns:p14="http://schemas.microsoft.com/office/powerpoint/2010/main" val="1822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Clustering (x of 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K-means cluster k=3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38" y="2819400"/>
            <a:ext cx="2945175" cy="3352800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K-means cluster k=4</a:t>
            </a:r>
            <a:endParaRPr lang="en-US" dirty="0"/>
          </a:p>
        </p:txBody>
      </p:sp>
      <p:pic>
        <p:nvPicPr>
          <p:cNvPr id="11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13" y="2819400"/>
            <a:ext cx="2945175" cy="3352800"/>
          </a:xfrm>
        </p:spPr>
      </p:pic>
    </p:spTree>
    <p:extLst>
      <p:ext uri="{BB962C8B-B14F-4D97-AF65-F5344CB8AC3E}">
        <p14:creationId xmlns:p14="http://schemas.microsoft.com/office/powerpoint/2010/main" val="20025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Clustering (x of X)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K-means cluster k=3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38" y="2819400"/>
            <a:ext cx="2945175" cy="33528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K-means cluster </a:t>
            </a:r>
            <a:r>
              <a:rPr lang="en-US" dirty="0" smtClean="0"/>
              <a:t>k=4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13" y="2819400"/>
            <a:ext cx="2945175" cy="3352800"/>
          </a:xfrm>
        </p:spPr>
      </p:pic>
    </p:spTree>
    <p:extLst>
      <p:ext uri="{BB962C8B-B14F-4D97-AF65-F5344CB8AC3E}">
        <p14:creationId xmlns:p14="http://schemas.microsoft.com/office/powerpoint/2010/main" val="34598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Dataset</a:t>
            </a:r>
            <a:endParaRPr lang="en-US" dirty="0"/>
          </a:p>
          <a:p>
            <a:r>
              <a:rPr lang="en-US" dirty="0" smtClean="0"/>
              <a:t>Experiment Design, Tools, &amp; Approaches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Clustering (x of X)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K-means cluster k=3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K-means cluster </a:t>
            </a:r>
            <a:r>
              <a:rPr lang="en-US" dirty="0" smtClean="0"/>
              <a:t>k=4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3901168"/>
            <a:ext cx="4416425" cy="1189263"/>
          </a:xfrm>
        </p:spPr>
      </p:pic>
      <p:pic>
        <p:nvPicPr>
          <p:cNvPr id="11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3872408"/>
            <a:ext cx="4416425" cy="1246784"/>
          </a:xfrm>
        </p:spPr>
      </p:pic>
    </p:spTree>
    <p:extLst>
      <p:ext uri="{BB962C8B-B14F-4D97-AF65-F5344CB8AC3E}">
        <p14:creationId xmlns:p14="http://schemas.microsoft.com/office/powerpoint/2010/main" val="191192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Upset Amount – Classification (x of X)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10" y="1905000"/>
            <a:ext cx="3748405" cy="4267200"/>
          </a:xfrm>
        </p:spPr>
      </p:pic>
    </p:spTree>
    <p:extLst>
      <p:ext uri="{BB962C8B-B14F-4D97-AF65-F5344CB8AC3E}">
        <p14:creationId xmlns:p14="http://schemas.microsoft.com/office/powerpoint/2010/main" val="12530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Classification (x of X)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10" y="1905000"/>
            <a:ext cx="3748405" cy="4267200"/>
          </a:xfrm>
        </p:spPr>
      </p:pic>
    </p:spTree>
    <p:extLst>
      <p:ext uri="{BB962C8B-B14F-4D97-AF65-F5344CB8AC3E}">
        <p14:creationId xmlns:p14="http://schemas.microsoft.com/office/powerpoint/2010/main" val="32287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Classification (x of X)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4082909"/>
            <a:ext cx="5486334" cy="1050016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2008284"/>
            <a:ext cx="9525000" cy="1353349"/>
          </a:xfrm>
        </p:spPr>
      </p:pic>
    </p:spTree>
    <p:extLst>
      <p:ext uri="{BB962C8B-B14F-4D97-AF65-F5344CB8AC3E}">
        <p14:creationId xmlns:p14="http://schemas.microsoft.com/office/powerpoint/2010/main" val="351288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Classification (x of X)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3414760"/>
            <a:ext cx="4419600" cy="1247680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3443541"/>
            <a:ext cx="4419600" cy="1190118"/>
          </a:xfrm>
        </p:spPr>
      </p:pic>
    </p:spTree>
    <p:extLst>
      <p:ext uri="{BB962C8B-B14F-4D97-AF65-F5344CB8AC3E}">
        <p14:creationId xmlns:p14="http://schemas.microsoft.com/office/powerpoint/2010/main" val="7573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&lt;insert conclusions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&lt;insert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&lt;why this topic&gt;</a:t>
            </a:r>
          </a:p>
          <a:p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Determining factors that influence the potential for upsets in the NFL</a:t>
            </a:r>
            <a:endParaRPr lang="en-US" dirty="0" smtClean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Fun applications</a:t>
            </a:r>
          </a:p>
          <a:p>
            <a:pPr lvl="2"/>
            <a:r>
              <a:rPr lang="en-US" dirty="0" smtClean="0"/>
              <a:t>Fantasy Football</a:t>
            </a:r>
          </a:p>
          <a:p>
            <a:pPr lvl="2"/>
            <a:r>
              <a:rPr lang="en-US" dirty="0" smtClean="0"/>
              <a:t>Spread or confidence point picks leagues</a:t>
            </a:r>
          </a:p>
          <a:p>
            <a:pPr lvl="1"/>
            <a:r>
              <a:rPr lang="en-US" dirty="0" smtClean="0"/>
              <a:t>Teams preparation</a:t>
            </a:r>
          </a:p>
          <a:p>
            <a:pPr lvl="2"/>
            <a:r>
              <a:rPr lang="en-US" dirty="0" smtClean="0"/>
              <a:t>Take steps to protect themselves</a:t>
            </a:r>
          </a:p>
          <a:p>
            <a:pPr lvl="2"/>
            <a:r>
              <a:rPr lang="en-US" dirty="0" smtClean="0"/>
              <a:t>Focus their training to upset other teams</a:t>
            </a:r>
          </a:p>
        </p:txBody>
      </p:sp>
    </p:spTree>
    <p:extLst>
      <p:ext uri="{BB962C8B-B14F-4D97-AF65-F5344CB8AC3E}">
        <p14:creationId xmlns:p14="http://schemas.microsoft.com/office/powerpoint/2010/main" val="24014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attribute selection</a:t>
            </a:r>
          </a:p>
          <a:p>
            <a:pPr lvl="1"/>
            <a:r>
              <a:rPr lang="en-US" dirty="0" smtClean="0"/>
              <a:t>Game information</a:t>
            </a:r>
          </a:p>
          <a:p>
            <a:pPr lvl="2"/>
            <a:r>
              <a:rPr lang="en-US" dirty="0" smtClean="0"/>
              <a:t>Team, score, outcome, week</a:t>
            </a:r>
          </a:p>
          <a:p>
            <a:pPr lvl="1"/>
            <a:r>
              <a:rPr lang="en-US" dirty="0" smtClean="0"/>
              <a:t>Statistics related</a:t>
            </a:r>
          </a:p>
          <a:p>
            <a:pPr lvl="2"/>
            <a:r>
              <a:rPr lang="en-US" dirty="0" smtClean="0"/>
              <a:t>Injuries, average points for, average points against</a:t>
            </a:r>
          </a:p>
          <a:p>
            <a:pPr lvl="1"/>
            <a:r>
              <a:rPr lang="en-US" dirty="0" smtClean="0"/>
              <a:t>Outside influence</a:t>
            </a:r>
          </a:p>
          <a:p>
            <a:pPr lvl="2"/>
            <a:r>
              <a:rPr lang="en-US" dirty="0" smtClean="0"/>
              <a:t>Weather, time zone, time of games, number of days rest between games</a:t>
            </a:r>
          </a:p>
          <a:p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Historical databases, NFL.com, weather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Design, Tools, &amp; Approaches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Design, Tools, &amp; Approaches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&lt;insert results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2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75" y="1905000"/>
            <a:ext cx="6078676" cy="4267200"/>
          </a:xfrm>
        </p:spPr>
      </p:pic>
    </p:spTree>
    <p:extLst>
      <p:ext uri="{BB962C8B-B14F-4D97-AF65-F5344CB8AC3E}">
        <p14:creationId xmlns:p14="http://schemas.microsoft.com/office/powerpoint/2010/main" val="367298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75" y="1905000"/>
            <a:ext cx="6078676" cy="4267200"/>
          </a:xfrm>
        </p:spPr>
      </p:pic>
    </p:spTree>
    <p:extLst>
      <p:ext uri="{BB962C8B-B14F-4D97-AF65-F5344CB8AC3E}">
        <p14:creationId xmlns:p14="http://schemas.microsoft.com/office/powerpoint/2010/main" val="423188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75" y="1905000"/>
            <a:ext cx="6078676" cy="4267200"/>
          </a:xfrm>
        </p:spPr>
      </p:pic>
    </p:spTree>
    <p:extLst>
      <p:ext uri="{BB962C8B-B14F-4D97-AF65-F5344CB8AC3E}">
        <p14:creationId xmlns:p14="http://schemas.microsoft.com/office/powerpoint/2010/main" val="428003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67</TotalTime>
  <Words>363</Words>
  <Application>Microsoft Office PowerPoint</Application>
  <PresentationFormat>Custom</PresentationFormat>
  <Paragraphs>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Consolas</vt:lpstr>
      <vt:lpstr>Corbel</vt:lpstr>
      <vt:lpstr>Chalkboard 16x9</vt:lpstr>
      <vt:lpstr>Upset Potential in the National Football League (NFL)</vt:lpstr>
      <vt:lpstr>Agenda</vt:lpstr>
      <vt:lpstr>Introduction</vt:lpstr>
      <vt:lpstr>Dataset</vt:lpstr>
      <vt:lpstr>Experiment Design, Tools, &amp; Approaches</vt:lpstr>
      <vt:lpstr>Results</vt:lpstr>
      <vt:lpstr>Results: Data Analysis (x of X)</vt:lpstr>
      <vt:lpstr>Results: Data Analysis (x of X)</vt:lpstr>
      <vt:lpstr>Results: Data Analysis (x of X)</vt:lpstr>
      <vt:lpstr>Results: Data Analysis (x of X)</vt:lpstr>
      <vt:lpstr>Results: Data Analysis (x of X)</vt:lpstr>
      <vt:lpstr>Results: Data Analysis (x of X)</vt:lpstr>
      <vt:lpstr>Results: Data Analysis (x of X)</vt:lpstr>
      <vt:lpstr>Results: Data Analysis (x of X)</vt:lpstr>
      <vt:lpstr>Results: Upset Amount – Clustering (x of X)</vt:lpstr>
      <vt:lpstr>Results: Upset Amount – Clustering (x of X) &lt;DBSCAN&gt;</vt:lpstr>
      <vt:lpstr>Results: Upset Amount – Clustering (x of X)</vt:lpstr>
      <vt:lpstr>Results: Upset Amount – Clustering (x of X)</vt:lpstr>
      <vt:lpstr>Results: Upset Amount – Clustering (x of X)</vt:lpstr>
      <vt:lpstr>Results: Upset Amount – Clustering (x of X)</vt:lpstr>
      <vt:lpstr>Results: Upset Amount – Classification (x of X)</vt:lpstr>
      <vt:lpstr>Results: Upset Amount – Classification (x of X)</vt:lpstr>
      <vt:lpstr>Results: Upset Amount – Classification (x of X)</vt:lpstr>
      <vt:lpstr>Results: Upset Amount – Classification (x of X)</vt:lpstr>
      <vt:lpstr>Conclusion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Upset Potential in the National Football League (NFL)</dc:title>
  <dc:creator>maryjoyce</dc:creator>
  <cp:lastModifiedBy>maryjoyce</cp:lastModifiedBy>
  <cp:revision>5</cp:revision>
  <dcterms:created xsi:type="dcterms:W3CDTF">2016-12-05T01:16:40Z</dcterms:created>
  <dcterms:modified xsi:type="dcterms:W3CDTF">2016-12-05T02:24:03Z</dcterms:modified>
</cp:coreProperties>
</file>