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86" r:id="rId9"/>
    <p:sldId id="284" r:id="rId10"/>
    <p:sldId id="288" r:id="rId11"/>
    <p:sldId id="287" r:id="rId12"/>
    <p:sldId id="285" r:id="rId13"/>
    <p:sldId id="289" r:id="rId14"/>
    <p:sldId id="293" r:id="rId15"/>
    <p:sldId id="280" r:id="rId16"/>
    <p:sldId id="281" r:id="rId17"/>
    <p:sldId id="279" r:id="rId18"/>
    <p:sldId id="277" r:id="rId19"/>
    <p:sldId id="276" r:id="rId20"/>
    <p:sldId id="292" r:id="rId21"/>
    <p:sldId id="275" r:id="rId22"/>
    <p:sldId id="278" r:id="rId23"/>
    <p:sldId id="290" r:id="rId24"/>
    <p:sldId id="291" r:id="rId25"/>
    <p:sldId id="274" r:id="rId26"/>
    <p:sldId id="2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599" autoAdjust="0"/>
  </p:normalViewPr>
  <p:slideViewPr>
    <p:cSldViewPr>
      <p:cViewPr varScale="1">
        <p:scale>
          <a:sx n="160" d="100"/>
          <a:sy n="160" d="100"/>
        </p:scale>
        <p:origin x="2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04-Dec-16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04-Dec-16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04-Dec-16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1" y="1905000"/>
            <a:ext cx="6237843" cy="4267200"/>
          </a:xfrm>
        </p:spPr>
      </p:pic>
    </p:spTree>
    <p:extLst>
      <p:ext uri="{BB962C8B-B14F-4D97-AF65-F5344CB8AC3E}">
        <p14:creationId xmlns:p14="http://schemas.microsoft.com/office/powerpoint/2010/main" val="6533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45646"/>
            <a:ext cx="4416425" cy="310030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45646"/>
            <a:ext cx="4416425" cy="3100308"/>
          </a:xfrm>
        </p:spPr>
      </p:pic>
    </p:spTree>
    <p:extLst>
      <p:ext uri="{BB962C8B-B14F-4D97-AF65-F5344CB8AC3E}">
        <p14:creationId xmlns:p14="http://schemas.microsoft.com/office/powerpoint/2010/main" val="27016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45646"/>
            <a:ext cx="4416425" cy="310030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45646"/>
            <a:ext cx="4416425" cy="3100308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46" y="3898893"/>
            <a:ext cx="3587934" cy="279414"/>
          </a:xfrm>
        </p:spPr>
      </p:pic>
    </p:spTree>
    <p:extLst>
      <p:ext uri="{BB962C8B-B14F-4D97-AF65-F5344CB8AC3E}">
        <p14:creationId xmlns:p14="http://schemas.microsoft.com/office/powerpoint/2010/main" val="34111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9" y="3060649"/>
            <a:ext cx="5404128" cy="1955901"/>
          </a:xfrm>
        </p:spPr>
      </p:pic>
    </p:spTree>
    <p:extLst>
      <p:ext uri="{BB962C8B-B14F-4D97-AF65-F5344CB8AC3E}">
        <p14:creationId xmlns:p14="http://schemas.microsoft.com/office/powerpoint/2010/main" val="1039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Clustering (x of X)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</a:t>
            </a:r>
            <a:r>
              <a:rPr lang="en-US" dirty="0" smtClean="0"/>
              <a:t>) &lt;DBSCAN&gt;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0" y="1905000"/>
            <a:ext cx="3748405" cy="4267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k=4</a:t>
            </a:r>
            <a:endParaRPr lang="en-US" dirty="0"/>
          </a:p>
        </p:txBody>
      </p:sp>
      <p:pic>
        <p:nvPicPr>
          <p:cNvPr id="11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K-means cluster k=3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K-means cluster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901168"/>
            <a:ext cx="4416425" cy="1189263"/>
          </a:xfrm>
        </p:spPr>
      </p:pic>
      <p:pic>
        <p:nvPicPr>
          <p:cNvPr id="11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872408"/>
            <a:ext cx="4416425" cy="1246784"/>
          </a:xfr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Classification (x of 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3228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082909"/>
            <a:ext cx="5486334" cy="105001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08284"/>
            <a:ext cx="9525000" cy="1353349"/>
          </a:xfr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3414760"/>
            <a:ext cx="4419600" cy="124768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443541"/>
            <a:ext cx="4419600" cy="1190118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&lt;why this topic&gt;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Teams preparation</a:t>
            </a:r>
          </a:p>
          <a:p>
            <a:pPr lvl="2"/>
            <a:r>
              <a:rPr lang="en-US" dirty="0" smtClean="0"/>
              <a:t>Take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results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80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</TotalTime>
  <Words>363</Words>
  <Application>Microsoft Office PowerPoint</Application>
  <PresentationFormat>Custom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Upset Amount – Clustering (x of X)</vt:lpstr>
      <vt:lpstr>Results: Upset Amount – Clustering (x of X) &lt;DBSCAN&gt;</vt:lpstr>
      <vt:lpstr>Results: Upset Amount – Clustering (x of X)</vt:lpstr>
      <vt:lpstr>Results: Upset Amount – Clustering (x of X)</vt:lpstr>
      <vt:lpstr>Results: Upset Amount – Clustering (x of X)</vt:lpstr>
      <vt:lpstr>Results: Upset Amount – Clustering (x of X)</vt:lpstr>
      <vt:lpstr>Results: Upset Amount – Classification (x of X)</vt:lpstr>
      <vt:lpstr>Results: Upset Amount – Classification (x of X)</vt:lpstr>
      <vt:lpstr>Results: Upset Amount – Classification (x of X)</vt:lpstr>
      <vt:lpstr>Results: Upset Amount – Classification (x of X)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5</cp:revision>
  <dcterms:created xsi:type="dcterms:W3CDTF">2016-12-05T01:16:40Z</dcterms:created>
  <dcterms:modified xsi:type="dcterms:W3CDTF">2016-12-05T02:24:20Z</dcterms:modified>
</cp:coreProperties>
</file>