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6" r:id="rId10"/>
    <p:sldId id="285" r:id="rId11"/>
    <p:sldId id="280" r:id="rId12"/>
    <p:sldId id="281" r:id="rId13"/>
    <p:sldId id="279" r:id="rId14"/>
    <p:sldId id="276" r:id="rId15"/>
    <p:sldId id="277" r:id="rId16"/>
    <p:sldId id="292" r:id="rId17"/>
    <p:sldId id="291" r:id="rId18"/>
    <p:sldId id="275" r:id="rId19"/>
    <p:sldId id="290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274" r:id="rId28"/>
    <p:sldId id="28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4984" autoAdjust="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12-Dec-2016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12-Dec-2016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Histogram of Upset Wins Away (0) or Home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Loses Days 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Loses Offensive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Loses Defensive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Injuries-&gt;Game Time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Average Points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Wins Average Points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12-Dec-2016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12-Dec-2016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1522412" y="2514600"/>
            <a:ext cx="4416552" cy="29772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r="3448"/>
          <a:stretch/>
        </p:blipFill>
        <p:spPr>
          <a:xfrm>
            <a:off x="6246812" y="2514600"/>
            <a:ext cx="4416552" cy="2979897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Magnitude of Upset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</a:t>
            </a:r>
            <a:r>
              <a:rPr lang="en-US" dirty="0"/>
              <a:t>– </a:t>
            </a:r>
            <a:r>
              <a:rPr lang="en-US" dirty="0" smtClean="0"/>
              <a:t>Clustering with K-Means (1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Magnitude of Upset – Clustering with K-means (2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Clustering </a:t>
            </a:r>
            <a:r>
              <a:rPr lang="en-US" dirty="0" smtClean="0"/>
              <a:t>with K-means (3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Clustering </a:t>
            </a:r>
            <a:r>
              <a:rPr lang="en-US" dirty="0" smtClean="0"/>
              <a:t>with K-Means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2413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</a:t>
            </a:r>
            <a:r>
              <a:rPr lang="en-US" dirty="0" smtClean="0"/>
              <a:t>k=3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14600"/>
            <a:ext cx="4416425" cy="30936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k=4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514600"/>
            <a:ext cx="4416425" cy="318939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51" y="5943600"/>
            <a:ext cx="427377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Naïve Bayes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</a:t>
            </a:r>
            <a:r>
              <a:rPr lang="en-US" dirty="0" smtClean="0"/>
              <a:t>– Classification with Decision Tree (1 of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Results: Magnitude of Upset – </a:t>
            </a:r>
            <a:r>
              <a:rPr lang="en-US" dirty="0" smtClean="0"/>
              <a:t>Classification 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Naïve Bayes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38885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– Classification with Decision Tree (1 of 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8509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by Years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Decision Tree (2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– Classification with Naïve Bayes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2133599"/>
            <a:ext cx="4416552" cy="4038601"/>
          </a:xfrm>
        </p:spPr>
        <p:txBody>
          <a:bodyPr>
            <a:normAutofit/>
          </a:bodyPr>
          <a:lstStyle/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Upset Amount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Away or Home (</a:t>
            </a:r>
            <a:r>
              <a:rPr lang="en-US" dirty="0" err="1" smtClean="0"/>
              <a:t>AorH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Time (Time)</a:t>
            </a:r>
          </a:p>
          <a:p>
            <a:pPr lvl="1"/>
            <a:r>
              <a:rPr lang="en-US" dirty="0" smtClean="0"/>
              <a:t>Game Weather (Weather)</a:t>
            </a:r>
          </a:p>
          <a:p>
            <a:pPr lvl="1"/>
            <a:r>
              <a:rPr lang="en-US" dirty="0" smtClean="0"/>
              <a:t>Average Points For (</a:t>
            </a:r>
            <a:r>
              <a:rPr lang="en-US" dirty="0" err="1" smtClean="0"/>
              <a:t>AvgPF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Average Points Against (</a:t>
            </a:r>
            <a:r>
              <a:rPr lang="en-US" dirty="0" err="1" smtClean="0"/>
              <a:t>AvgPA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Spread (Odds)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Naïve Bayes: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048000"/>
            <a:ext cx="1962251" cy="787440"/>
          </a:xfrm>
        </p:spPr>
      </p:pic>
    </p:spTree>
    <p:extLst>
      <p:ext uri="{BB962C8B-B14F-4D97-AF65-F5344CB8AC3E}">
        <p14:creationId xmlns:p14="http://schemas.microsoft.com/office/powerpoint/2010/main" val="10183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– Classification with Decision Tree (1 of 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38046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Results: </a:t>
            </a:r>
            <a:r>
              <a:rPr lang="en-US" dirty="0" smtClean="0">
                <a:solidFill>
                  <a:srgbClr val="FF0000"/>
                </a:solidFill>
              </a:rPr>
              <a:t>Upset 70/30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Classification with Decision Tree (2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2)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Scatterplots</a:t>
            </a:r>
            <a:r>
              <a:rPr lang="en-US" dirty="0" smtClean="0"/>
              <a:t>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 smtClean="0"/>
              <a:t>Naïve Bayes, Decision Tree</a:t>
            </a:r>
          </a:p>
          <a:p>
            <a:pPr lvl="2"/>
            <a:r>
              <a:rPr lang="en-US" dirty="0"/>
              <a:t>Past years to predict current </a:t>
            </a:r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Holdout method - 70/30 split</a:t>
            </a:r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433098" y="41148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4342539" y="303276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8323968" y="1905000"/>
            <a:ext cx="337310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(3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3479"/>
          <a:stretch/>
        </p:blipFill>
        <p:spPr>
          <a:xfrm>
            <a:off x="677411" y="1981200"/>
            <a:ext cx="3488817" cy="2468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r="2778"/>
          <a:stretch/>
        </p:blipFill>
        <p:spPr>
          <a:xfrm>
            <a:off x="7999412" y="4038600"/>
            <a:ext cx="3716592" cy="2468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r="3125"/>
          <a:stretch/>
        </p:blipFill>
        <p:spPr>
          <a:xfrm>
            <a:off x="4294994" y="3093720"/>
            <a:ext cx="359883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781</TotalTime>
  <Words>666</Words>
  <Application>Microsoft Office PowerPoint</Application>
  <PresentationFormat>Custom</PresentationFormat>
  <Paragraphs>128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4)</vt:lpstr>
      <vt:lpstr>Results: Data Analysis (2 of 4)</vt:lpstr>
      <vt:lpstr>Results: Data Analysis (3 of 4)</vt:lpstr>
      <vt:lpstr>Results: Data Analysis (4 of 4)</vt:lpstr>
      <vt:lpstr>Results: Magnitude of Upset – Clustering</vt:lpstr>
      <vt:lpstr>Results: Magnitude of Upset – Clustering with DBSCAN</vt:lpstr>
      <vt:lpstr>Results: Magnitude of Upset – Clustering with K-Means (1 of 4)</vt:lpstr>
      <vt:lpstr>Results: Magnitude of Upset – Clustering with K-means (2 of 4)</vt:lpstr>
      <vt:lpstr>Results: Magnitude of Upset – Clustering with K-means (3 of 4)</vt:lpstr>
      <vt:lpstr>Results: Magnitude of Upset – Clustering with K-Means (4 of 4)</vt:lpstr>
      <vt:lpstr>Results: Magnitude of Upset – Classification with Naïve Bayes</vt:lpstr>
      <vt:lpstr>Results: Magnitude of Upset – Classification with Decision Tree (1 of 2)</vt:lpstr>
      <vt:lpstr>Results: Magnitude of Upset – Classification with Decision Tree (2 of 2)</vt:lpstr>
      <vt:lpstr>PowerPoint Presentation</vt:lpstr>
      <vt:lpstr>Results: Upset by Years – Classification with Naïve Bayes</vt:lpstr>
      <vt:lpstr>Results: Upset by Years – Classification with Decision Tree (1 of 2)</vt:lpstr>
      <vt:lpstr>Results: Upset by Years – Classification with Decision Tree (2 of 2)</vt:lpstr>
      <vt:lpstr>Results: Upset 70/30 – Classification with Naïve Bayes</vt:lpstr>
      <vt:lpstr>Results: Upset 70/30 – Classification with Decision Tree (1 of 2)</vt:lpstr>
      <vt:lpstr>Results: Upset 70/30 – Classification with Decision Tree (2 of 2)</vt:lpstr>
      <vt:lpstr>Conclusion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Snyder, Mary J.</cp:lastModifiedBy>
  <cp:revision>35</cp:revision>
  <dcterms:created xsi:type="dcterms:W3CDTF">2016-12-05T01:16:40Z</dcterms:created>
  <dcterms:modified xsi:type="dcterms:W3CDTF">2016-12-12T19:48:09Z</dcterms:modified>
</cp:coreProperties>
</file>