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Time Series Analysis &amp; Forecasting for Stock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for: Quick Demo (Ticker=AAPL)\nDefaults: 2015-01-01 to 2024-12-31, Forecast 90 days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Price Trend</a:t>
            </a:r>
          </a:p>
        </p:txBody>
      </p:sp>
      <p:pic>
        <p:nvPicPr>
          <p:cNvPr id="3" name="Picture 2" descr="closing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Decomposition (Example)</a:t>
            </a:r>
          </a:p>
        </p:txBody>
      </p:sp>
      <p:pic>
        <p:nvPicPr>
          <p:cNvPr id="3" name="Picture 2" descr="decompos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 (90 days)</a:t>
            </a:r>
          </a:p>
        </p:txBody>
      </p:sp>
      <p:pic>
        <p:nvPicPr>
          <p:cNvPr id="3" name="Picture 2" descr="forecast_de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 &amp;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5448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ARIMA MAE: --\nProphet MAE: --\nLSTM MAE: --\n\nRun the app to compute real metrics and replace these placeholders.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