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2" r:id="rId4"/>
    <p:sldId id="331" r:id="rId5"/>
    <p:sldId id="347" r:id="rId6"/>
    <p:sldId id="307" r:id="rId7"/>
    <p:sldId id="353" r:id="rId8"/>
    <p:sldId id="345" r:id="rId9"/>
    <p:sldId id="349" r:id="rId10"/>
    <p:sldId id="352" r:id="rId11"/>
    <p:sldId id="346" r:id="rId12"/>
    <p:sldId id="261" r:id="rId13"/>
  </p:sldIdLst>
  <p:sldSz cx="9144000" cy="5143500" type="screen16x9"/>
  <p:notesSz cx="6858000" cy="9144000"/>
  <p:embeddedFontLst>
    <p:embeddedFont>
      <p:font typeface="Black Han Sans" panose="020B0604020202020204" charset="-127"/>
      <p:regular r:id="rId15"/>
    </p:embeddedFont>
    <p:embeddedFont>
      <p:font typeface="ABeeZee" panose="020B0604020202020204" charset="0"/>
      <p:regular r:id="rId16"/>
      <p:italic r:id="rId17"/>
    </p:embeddedFont>
    <p:embeddedFont>
      <p:font typeface="Segoe UI Black" panose="020B0A02040204020203" pitchFamily="3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DCB25B-69AE-440B-822C-67E2573623C5}">
  <a:tblStyle styleId="{C3DCB25B-69AE-440B-822C-67E257362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5914" autoAdjust="0"/>
  </p:normalViewPr>
  <p:slideViewPr>
    <p:cSldViewPr snapToGrid="0">
      <p:cViewPr varScale="1">
        <p:scale>
          <a:sx n="114" d="100"/>
          <a:sy n="114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556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51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02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9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43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4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36" name="Google Shape;2436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19"/>
          <p:cNvGrpSpPr/>
          <p:nvPr/>
        </p:nvGrpSpPr>
        <p:grpSpPr>
          <a:xfrm rot="10800000" flipH="1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59" name="Google Shape;2459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1" name="Google Shape;2481;p19"/>
          <p:cNvSpPr txBox="1">
            <a:spLocks noGrp="1"/>
          </p:cNvSpPr>
          <p:nvPr>
            <p:ph type="subTitle" idx="1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82" name="Google Shape;24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40271" y="10301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292152"/>
            <a:ext cx="4698932" cy="1625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Analyzing Data using Big Data System Techniques</a:t>
            </a:r>
            <a:endParaRPr sz="3200" b="1" dirty="0">
              <a:solidFill>
                <a:schemeClr val="bg2">
                  <a:lumMod val="50000"/>
                </a:schemeClr>
              </a:solidFill>
              <a:ea typeface="Black Han Sans" panose="02000000000000000000" charset="-127"/>
            </a:endParaRPr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639669" y="2486079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By:</a:t>
            </a:r>
          </a:p>
          <a:p>
            <a:r>
              <a:rPr lang="en-US" b="1" dirty="0"/>
              <a:t>Ali Hussain </a:t>
            </a:r>
            <a:r>
              <a:rPr lang="en-US" b="1" dirty="0" err="1"/>
              <a:t>Alaswad</a:t>
            </a:r>
            <a:endParaRPr lang="en-US" b="1" dirty="0"/>
          </a:p>
          <a:p>
            <a:r>
              <a:rPr lang="en-US" b="1" dirty="0"/>
              <a:t>Abdullah </a:t>
            </a:r>
            <a:r>
              <a:rPr lang="en-US" b="1" dirty="0" err="1"/>
              <a:t>Khadem</a:t>
            </a:r>
            <a:r>
              <a:rPr lang="en-US" b="1" dirty="0"/>
              <a:t> </a:t>
            </a:r>
            <a:r>
              <a:rPr lang="en-US" b="1" dirty="0" err="1"/>
              <a:t>Aljame</a:t>
            </a:r>
            <a:endParaRPr lang="en-US" b="1" dirty="0"/>
          </a:p>
        </p:txBody>
      </p:sp>
      <p:sp>
        <p:nvSpPr>
          <p:cNvPr id="8" name="Google Shape;4337;p33"/>
          <p:cNvSpPr txBox="1">
            <a:spLocks/>
          </p:cNvSpPr>
          <p:nvPr/>
        </p:nvSpPr>
        <p:spPr>
          <a:xfrm>
            <a:off x="3639669" y="3529960"/>
            <a:ext cx="4849500" cy="89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>
                <a:ea typeface="Black Han Sans" charset="-127"/>
              </a:rPr>
              <a:t>Supervisor</a:t>
            </a:r>
            <a:r>
              <a:rPr lang="en-US" dirty="0"/>
              <a:t>:</a:t>
            </a:r>
          </a:p>
          <a:p>
            <a:r>
              <a:rPr lang="en-US" b="1" dirty="0" err="1"/>
              <a:t>Dr.Eng.Mouhib</a:t>
            </a:r>
            <a:r>
              <a:rPr lang="en-US" b="1" dirty="0"/>
              <a:t> </a:t>
            </a:r>
            <a:r>
              <a:rPr lang="en-US" b="1" dirty="0" err="1"/>
              <a:t>Alnoukari</a:t>
            </a:r>
            <a:endParaRPr lang="en-US" b="1" dirty="0"/>
          </a:p>
          <a:p>
            <a:r>
              <a:rPr lang="en-US" b="1" dirty="0" err="1"/>
              <a:t>Eng.Anas</a:t>
            </a:r>
            <a:r>
              <a:rPr lang="en-US" b="1" dirty="0"/>
              <a:t> </a:t>
            </a:r>
            <a:r>
              <a:rPr lang="en-US" b="1" dirty="0" err="1"/>
              <a:t>Abdulaziz</a:t>
            </a:r>
            <a:endParaRPr lang="ar-SA" b="1" dirty="0"/>
          </a:p>
        </p:txBody>
      </p:sp>
      <p:sp>
        <p:nvSpPr>
          <p:cNvPr id="9" name="Google Shape;4337;p33"/>
          <p:cNvSpPr txBox="1">
            <a:spLocks/>
          </p:cNvSpPr>
          <p:nvPr/>
        </p:nvSpPr>
        <p:spPr>
          <a:xfrm>
            <a:off x="0" y="4424958"/>
            <a:ext cx="278882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/>
              <a:t>2023/2024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9" y="292152"/>
            <a:ext cx="3328714" cy="1032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a typeface="Black Han Sans" panose="020B0604020202020204" charset="-127"/>
              </a:rPr>
              <a:t>Part Of The Data Used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10</a:t>
            </a:fld>
            <a:endParaRPr lang="en-US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E18CCD5A-B547-473E-B035-64040390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0"/>
          <a:stretch/>
        </p:blipFill>
        <p:spPr>
          <a:xfrm>
            <a:off x="2761349" y="2022056"/>
            <a:ext cx="4833093" cy="30184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977C00-290E-44F6-BC5B-8700B914FA2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80089" y="1539613"/>
            <a:ext cx="481260" cy="4824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A0C3AF-4291-4DCF-9F20-6B5230FF2DBE}"/>
              </a:ext>
            </a:extLst>
          </p:cNvPr>
          <p:cNvSpPr txBox="1"/>
          <p:nvPr/>
        </p:nvSpPr>
        <p:spPr>
          <a:xfrm>
            <a:off x="274009" y="1079912"/>
            <a:ext cx="2006080" cy="91940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Currencies traded between two countries</a:t>
            </a:r>
            <a:endParaRPr lang="ar-SA" sz="1600" b="1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4136C-C95A-4A96-A381-CD99A550A04C}"/>
              </a:ext>
            </a:extLst>
          </p:cNvPr>
          <p:cNvSpPr txBox="1"/>
          <p:nvPr/>
        </p:nvSpPr>
        <p:spPr>
          <a:xfrm>
            <a:off x="2952380" y="1079912"/>
            <a:ext cx="2006080" cy="64698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Date and time of currency trading</a:t>
            </a:r>
            <a:endParaRPr lang="ar-SA" sz="1600" b="1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3A1BF4-3EB9-46D8-95AB-A30E92F78C39}"/>
              </a:ext>
            </a:extLst>
          </p:cNvPr>
          <p:cNvCxnSpPr>
            <a:cxnSpLocks/>
          </p:cNvCxnSpPr>
          <p:nvPr/>
        </p:nvCxnSpPr>
        <p:spPr>
          <a:xfrm flipH="1">
            <a:off x="7594442" y="1658794"/>
            <a:ext cx="249190" cy="3734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783F56-C9DA-4265-84E2-E9E610B9D0F8}"/>
              </a:ext>
            </a:extLst>
          </p:cNvPr>
          <p:cNvSpPr txBox="1"/>
          <p:nvPr/>
        </p:nvSpPr>
        <p:spPr>
          <a:xfrm>
            <a:off x="5630752" y="1071167"/>
            <a:ext cx="1418254" cy="64698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Purchasing price</a:t>
            </a:r>
            <a:endParaRPr lang="ar-SA" sz="1600" b="1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D16C0F-B4AF-4ABE-B7F6-6023E21EC21D}"/>
              </a:ext>
            </a:extLst>
          </p:cNvPr>
          <p:cNvSpPr txBox="1"/>
          <p:nvPr/>
        </p:nvSpPr>
        <p:spPr>
          <a:xfrm>
            <a:off x="7834061" y="1081391"/>
            <a:ext cx="895405" cy="64698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selling price</a:t>
            </a:r>
            <a:endParaRPr lang="ar-SA" sz="1600" b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1443D7-571E-453F-BEB6-CCE7C2477BB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879941" y="1718153"/>
            <a:ext cx="459938" cy="3166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8388AB-D236-424D-834A-F6B9120627A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955420" y="1726898"/>
            <a:ext cx="508945" cy="2864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lvl="0"/>
            <a:r>
              <a:rPr lang="en-US" dirty="0"/>
              <a:t>Unfinished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11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194772" y="1097057"/>
            <a:ext cx="5283400" cy="7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Make a plan to analyze more than one step within 4 weeks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94771" y="1816895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Analyzing Data using </a:t>
            </a:r>
            <a:r>
              <a:rPr lang="en-US" b="1" dirty="0"/>
              <a:t>Big Data </a:t>
            </a:r>
            <a:r>
              <a:rPr lang="en-US" dirty="0"/>
              <a:t>Techniques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86163" y="1816895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94770" y="2252707"/>
            <a:ext cx="6574477" cy="8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Make the environment ready to receive future big data projects</a:t>
            </a:r>
          </a:p>
        </p:txBody>
      </p:sp>
      <p:sp>
        <p:nvSpPr>
          <p:cNvPr id="13" name="Google Shape;4359;p35">
            <a:extLst>
              <a:ext uri="{FF2B5EF4-FFF2-40B4-BE49-F238E27FC236}">
                <a16:creationId xmlns:a16="http://schemas.microsoft.com/office/drawing/2014/main" id="{C7EFDF7E-BF0F-23E4-7C82-3740E1C9331D}"/>
              </a:ext>
            </a:extLst>
          </p:cNvPr>
          <p:cNvSpPr txBox="1">
            <a:spLocks/>
          </p:cNvSpPr>
          <p:nvPr/>
        </p:nvSpPr>
        <p:spPr>
          <a:xfrm>
            <a:off x="886163" y="225270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3264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12</a:t>
            </a:fld>
            <a:endParaRPr lang="en-US"/>
          </a:p>
        </p:txBody>
      </p:sp>
      <p:sp>
        <p:nvSpPr>
          <p:cNvPr id="42" name="Google Shape;512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</a:t>
            </a:r>
            <a:endParaRPr sz="5000" dirty="0"/>
          </a:p>
        </p:txBody>
      </p:sp>
      <p:sp>
        <p:nvSpPr>
          <p:cNvPr id="43" name="Google Shape;5120;p59"/>
          <p:cNvSpPr txBox="1">
            <a:spLocks/>
          </p:cNvSpPr>
          <p:nvPr/>
        </p:nvSpPr>
        <p:spPr>
          <a:xfrm>
            <a:off x="2854650" y="11334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en-US" sz="1600" dirty="0"/>
              <a:t>Do you have any questions?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566971" y="1624110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250" y="2469198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Project Goals </a:t>
            </a:r>
            <a:endParaRPr lang="en-US" dirty="0"/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750088" y="1652368"/>
            <a:ext cx="331483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System workflow Chart</a:t>
            </a:r>
            <a:endParaRPr sz="1800"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1007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324521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5750088" y="2469198"/>
            <a:ext cx="2700312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Performed Works</a:t>
            </a:r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16088" y="2319854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</a:t>
            </a:fld>
            <a:endParaRPr lang="en-US" dirty="0"/>
          </a:p>
        </p:txBody>
      </p:sp>
      <p:sp>
        <p:nvSpPr>
          <p:cNvPr id="18" name="Google Shape;4357;p35"/>
          <p:cNvSpPr txBox="1">
            <a:spLocks/>
          </p:cNvSpPr>
          <p:nvPr/>
        </p:nvSpPr>
        <p:spPr>
          <a:xfrm>
            <a:off x="1601250" y="3254114"/>
            <a:ext cx="3160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Reference Study </a:t>
            </a:r>
          </a:p>
        </p:txBody>
      </p:sp>
      <p:sp>
        <p:nvSpPr>
          <p:cNvPr id="19" name="Google Shape;4362;p35"/>
          <p:cNvSpPr txBox="1">
            <a:spLocks/>
          </p:cNvSpPr>
          <p:nvPr/>
        </p:nvSpPr>
        <p:spPr>
          <a:xfrm>
            <a:off x="767250" y="382745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4357;p35">
            <a:extLst>
              <a:ext uri="{FF2B5EF4-FFF2-40B4-BE49-F238E27FC236}">
                <a16:creationId xmlns:a16="http://schemas.microsoft.com/office/drawing/2014/main" id="{0F2BA960-9612-BD70-3561-CD9392F53CE2}"/>
              </a:ext>
            </a:extLst>
          </p:cNvPr>
          <p:cNvSpPr txBox="1">
            <a:spLocks/>
          </p:cNvSpPr>
          <p:nvPr/>
        </p:nvSpPr>
        <p:spPr>
          <a:xfrm>
            <a:off x="1595107" y="3980792"/>
            <a:ext cx="3160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1800" dirty="0"/>
              <a:t>System Technologies</a:t>
            </a:r>
          </a:p>
        </p:txBody>
      </p:sp>
      <p:sp>
        <p:nvSpPr>
          <p:cNvPr id="16" name="Google Shape;4363;p35">
            <a:extLst>
              <a:ext uri="{FF2B5EF4-FFF2-40B4-BE49-F238E27FC236}">
                <a16:creationId xmlns:a16="http://schemas.microsoft.com/office/drawing/2014/main" id="{965048FA-2438-4CF4-9939-29C39E1C6ACE}"/>
              </a:ext>
            </a:extLst>
          </p:cNvPr>
          <p:cNvSpPr txBox="1">
            <a:spLocks/>
          </p:cNvSpPr>
          <p:nvPr/>
        </p:nvSpPr>
        <p:spPr>
          <a:xfrm>
            <a:off x="5738513" y="3254114"/>
            <a:ext cx="2700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lvl="0"/>
            <a:r>
              <a:rPr lang="en-US" dirty="0"/>
              <a:t>About Data!</a:t>
            </a:r>
          </a:p>
        </p:txBody>
      </p:sp>
      <p:sp>
        <p:nvSpPr>
          <p:cNvPr id="17" name="Google Shape;4368;p35">
            <a:extLst>
              <a:ext uri="{FF2B5EF4-FFF2-40B4-BE49-F238E27FC236}">
                <a16:creationId xmlns:a16="http://schemas.microsoft.com/office/drawing/2014/main" id="{20E1E815-FC58-4C4B-81FF-E0A869EE79D3}"/>
              </a:ext>
            </a:extLst>
          </p:cNvPr>
          <p:cNvSpPr txBox="1">
            <a:spLocks/>
          </p:cNvSpPr>
          <p:nvPr/>
        </p:nvSpPr>
        <p:spPr>
          <a:xfrm>
            <a:off x="4919706" y="3098087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0" name="Google Shape;4363;p35">
            <a:extLst>
              <a:ext uri="{FF2B5EF4-FFF2-40B4-BE49-F238E27FC236}">
                <a16:creationId xmlns:a16="http://schemas.microsoft.com/office/drawing/2014/main" id="{A754EDC8-7400-4847-8252-15F2CBBCA7AA}"/>
              </a:ext>
            </a:extLst>
          </p:cNvPr>
          <p:cNvSpPr txBox="1">
            <a:spLocks/>
          </p:cNvSpPr>
          <p:nvPr/>
        </p:nvSpPr>
        <p:spPr>
          <a:xfrm>
            <a:off x="5750088" y="3935153"/>
            <a:ext cx="2700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Unfinished Works</a:t>
            </a:r>
          </a:p>
        </p:txBody>
      </p:sp>
      <p:sp>
        <p:nvSpPr>
          <p:cNvPr id="21" name="Google Shape;4368;p35">
            <a:extLst>
              <a:ext uri="{FF2B5EF4-FFF2-40B4-BE49-F238E27FC236}">
                <a16:creationId xmlns:a16="http://schemas.microsoft.com/office/drawing/2014/main" id="{A9E3D3D6-C8DD-4C2A-AFFA-88BBD1B2C818}"/>
              </a:ext>
            </a:extLst>
          </p:cNvPr>
          <p:cNvSpPr txBox="1">
            <a:spLocks/>
          </p:cNvSpPr>
          <p:nvPr/>
        </p:nvSpPr>
        <p:spPr>
          <a:xfrm>
            <a:off x="4916088" y="3834677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0" name="Google Shape;4430;p39"/>
          <p:cNvGrpSpPr/>
          <p:nvPr/>
        </p:nvGrpSpPr>
        <p:grpSpPr>
          <a:xfrm>
            <a:off x="6646942" y="1564568"/>
            <a:ext cx="586657" cy="582213"/>
            <a:chOff x="4146244" y="1421796"/>
            <a:chExt cx="369874" cy="367095"/>
          </a:xfrm>
        </p:grpSpPr>
        <p:sp>
          <p:nvSpPr>
            <p:cNvPr id="4431" name="Google Shape;4431;p39"/>
            <p:cNvSpPr/>
            <p:nvPr/>
          </p:nvSpPr>
          <p:spPr>
            <a:xfrm>
              <a:off x="4253745" y="1527684"/>
              <a:ext cx="155513" cy="155179"/>
            </a:xfrm>
            <a:custGeom>
              <a:avLst/>
              <a:gdLst/>
              <a:ahLst/>
              <a:cxnLst/>
              <a:rect l="l" t="t" r="r" b="b"/>
              <a:pathLst>
                <a:path w="5597" h="5585" extrusionOk="0">
                  <a:moveTo>
                    <a:pt x="2763" y="1"/>
                  </a:moveTo>
                  <a:cubicBezTo>
                    <a:pt x="2513" y="1"/>
                    <a:pt x="2239" y="36"/>
                    <a:pt x="2001" y="108"/>
                  </a:cubicBezTo>
                  <a:cubicBezTo>
                    <a:pt x="1870" y="155"/>
                    <a:pt x="1787" y="286"/>
                    <a:pt x="1822" y="429"/>
                  </a:cubicBezTo>
                  <a:cubicBezTo>
                    <a:pt x="1861" y="545"/>
                    <a:pt x="1954" y="621"/>
                    <a:pt x="2070" y="621"/>
                  </a:cubicBezTo>
                  <a:cubicBezTo>
                    <a:pt x="2097" y="621"/>
                    <a:pt x="2126" y="617"/>
                    <a:pt x="2156" y="608"/>
                  </a:cubicBezTo>
                  <a:cubicBezTo>
                    <a:pt x="2358" y="548"/>
                    <a:pt x="2572" y="524"/>
                    <a:pt x="2775" y="524"/>
                  </a:cubicBezTo>
                  <a:cubicBezTo>
                    <a:pt x="4049" y="524"/>
                    <a:pt x="5061" y="1548"/>
                    <a:pt x="5061" y="2798"/>
                  </a:cubicBezTo>
                  <a:cubicBezTo>
                    <a:pt x="5061" y="4061"/>
                    <a:pt x="4025" y="5073"/>
                    <a:pt x="2775" y="5073"/>
                  </a:cubicBezTo>
                  <a:cubicBezTo>
                    <a:pt x="1525" y="5073"/>
                    <a:pt x="501" y="4049"/>
                    <a:pt x="501" y="2798"/>
                  </a:cubicBezTo>
                  <a:cubicBezTo>
                    <a:pt x="501" y="2394"/>
                    <a:pt x="608" y="2013"/>
                    <a:pt x="810" y="1655"/>
                  </a:cubicBezTo>
                  <a:cubicBezTo>
                    <a:pt x="894" y="1536"/>
                    <a:pt x="846" y="1370"/>
                    <a:pt x="727" y="1298"/>
                  </a:cubicBezTo>
                  <a:cubicBezTo>
                    <a:pt x="686" y="1274"/>
                    <a:pt x="639" y="1262"/>
                    <a:pt x="592" y="1262"/>
                  </a:cubicBezTo>
                  <a:cubicBezTo>
                    <a:pt x="504" y="1262"/>
                    <a:pt x="416" y="1304"/>
                    <a:pt x="370" y="1382"/>
                  </a:cubicBezTo>
                  <a:cubicBezTo>
                    <a:pt x="120" y="1822"/>
                    <a:pt x="1" y="2298"/>
                    <a:pt x="1" y="2787"/>
                  </a:cubicBezTo>
                  <a:cubicBezTo>
                    <a:pt x="1" y="4334"/>
                    <a:pt x="1251" y="5585"/>
                    <a:pt x="2799" y="5585"/>
                  </a:cubicBezTo>
                  <a:cubicBezTo>
                    <a:pt x="4346" y="5585"/>
                    <a:pt x="5597" y="4334"/>
                    <a:pt x="5597" y="2787"/>
                  </a:cubicBezTo>
                  <a:cubicBezTo>
                    <a:pt x="5573" y="1263"/>
                    <a:pt x="4311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146244" y="1421796"/>
              <a:ext cx="369874" cy="367095"/>
            </a:xfrm>
            <a:custGeom>
              <a:avLst/>
              <a:gdLst/>
              <a:ahLst/>
              <a:cxnLst/>
              <a:rect l="l" t="t" r="r" b="b"/>
              <a:pathLst>
                <a:path w="13312" h="13212" extrusionOk="0">
                  <a:moveTo>
                    <a:pt x="7942" y="490"/>
                  </a:moveTo>
                  <a:cubicBezTo>
                    <a:pt x="8096" y="490"/>
                    <a:pt x="8192" y="609"/>
                    <a:pt x="8192" y="752"/>
                  </a:cubicBezTo>
                  <a:cubicBezTo>
                    <a:pt x="8192" y="883"/>
                    <a:pt x="8073" y="1002"/>
                    <a:pt x="7942" y="1002"/>
                  </a:cubicBezTo>
                  <a:cubicBezTo>
                    <a:pt x="7799" y="1002"/>
                    <a:pt x="7692" y="883"/>
                    <a:pt x="7692" y="752"/>
                  </a:cubicBezTo>
                  <a:cubicBezTo>
                    <a:pt x="7692" y="609"/>
                    <a:pt x="7799" y="490"/>
                    <a:pt x="7942" y="490"/>
                  </a:cubicBezTo>
                  <a:close/>
                  <a:moveTo>
                    <a:pt x="3703" y="1073"/>
                  </a:moveTo>
                  <a:cubicBezTo>
                    <a:pt x="3846" y="1073"/>
                    <a:pt x="3965" y="1192"/>
                    <a:pt x="3965" y="1323"/>
                  </a:cubicBezTo>
                  <a:cubicBezTo>
                    <a:pt x="3965" y="1442"/>
                    <a:pt x="3905" y="1537"/>
                    <a:pt x="3810" y="1585"/>
                  </a:cubicBezTo>
                  <a:cubicBezTo>
                    <a:pt x="3782" y="1594"/>
                    <a:pt x="3754" y="1599"/>
                    <a:pt x="3727" y="1599"/>
                  </a:cubicBezTo>
                  <a:cubicBezTo>
                    <a:pt x="3580" y="1599"/>
                    <a:pt x="3453" y="1474"/>
                    <a:pt x="3453" y="1323"/>
                  </a:cubicBezTo>
                  <a:cubicBezTo>
                    <a:pt x="3453" y="1192"/>
                    <a:pt x="3572" y="1085"/>
                    <a:pt x="3703" y="1073"/>
                  </a:cubicBezTo>
                  <a:close/>
                  <a:moveTo>
                    <a:pt x="10954" y="1716"/>
                  </a:moveTo>
                  <a:cubicBezTo>
                    <a:pt x="11109" y="1716"/>
                    <a:pt x="11252" y="1883"/>
                    <a:pt x="11204" y="2061"/>
                  </a:cubicBezTo>
                  <a:cubicBezTo>
                    <a:pt x="11168" y="2157"/>
                    <a:pt x="11073" y="2240"/>
                    <a:pt x="10954" y="2240"/>
                  </a:cubicBezTo>
                  <a:cubicBezTo>
                    <a:pt x="10847" y="2240"/>
                    <a:pt x="10740" y="2157"/>
                    <a:pt x="10692" y="2061"/>
                  </a:cubicBezTo>
                  <a:cubicBezTo>
                    <a:pt x="10656" y="1883"/>
                    <a:pt x="10775" y="1716"/>
                    <a:pt x="10954" y="1716"/>
                  </a:cubicBezTo>
                  <a:close/>
                  <a:moveTo>
                    <a:pt x="1679" y="3145"/>
                  </a:moveTo>
                  <a:cubicBezTo>
                    <a:pt x="1846" y="3145"/>
                    <a:pt x="1977" y="3311"/>
                    <a:pt x="1929" y="3490"/>
                  </a:cubicBezTo>
                  <a:cubicBezTo>
                    <a:pt x="1905" y="3585"/>
                    <a:pt x="1798" y="3669"/>
                    <a:pt x="1679" y="3669"/>
                  </a:cubicBezTo>
                  <a:cubicBezTo>
                    <a:pt x="1572" y="3669"/>
                    <a:pt x="1465" y="3585"/>
                    <a:pt x="1429" y="3490"/>
                  </a:cubicBezTo>
                  <a:cubicBezTo>
                    <a:pt x="1381" y="3311"/>
                    <a:pt x="1512" y="3145"/>
                    <a:pt x="1679" y="3145"/>
                  </a:cubicBezTo>
                  <a:close/>
                  <a:moveTo>
                    <a:pt x="12514" y="4300"/>
                  </a:moveTo>
                  <a:cubicBezTo>
                    <a:pt x="12656" y="4300"/>
                    <a:pt x="12764" y="4419"/>
                    <a:pt x="12764" y="4562"/>
                  </a:cubicBezTo>
                  <a:cubicBezTo>
                    <a:pt x="12764" y="4704"/>
                    <a:pt x="12645" y="4812"/>
                    <a:pt x="12514" y="4812"/>
                  </a:cubicBezTo>
                  <a:cubicBezTo>
                    <a:pt x="12383" y="4812"/>
                    <a:pt x="12264" y="4693"/>
                    <a:pt x="12264" y="4562"/>
                  </a:cubicBezTo>
                  <a:cubicBezTo>
                    <a:pt x="12240" y="4419"/>
                    <a:pt x="12359" y="4300"/>
                    <a:pt x="12514" y="4300"/>
                  </a:cubicBezTo>
                  <a:close/>
                  <a:moveTo>
                    <a:pt x="11990" y="8334"/>
                  </a:moveTo>
                  <a:cubicBezTo>
                    <a:pt x="12137" y="8334"/>
                    <a:pt x="12264" y="8459"/>
                    <a:pt x="12264" y="8610"/>
                  </a:cubicBezTo>
                  <a:cubicBezTo>
                    <a:pt x="12264" y="8741"/>
                    <a:pt x="12145" y="8848"/>
                    <a:pt x="12002" y="8860"/>
                  </a:cubicBezTo>
                  <a:cubicBezTo>
                    <a:pt x="11859" y="8860"/>
                    <a:pt x="11740" y="8741"/>
                    <a:pt x="11740" y="8610"/>
                  </a:cubicBezTo>
                  <a:cubicBezTo>
                    <a:pt x="11740" y="8491"/>
                    <a:pt x="11799" y="8384"/>
                    <a:pt x="11906" y="8348"/>
                  </a:cubicBezTo>
                  <a:cubicBezTo>
                    <a:pt x="11934" y="8338"/>
                    <a:pt x="11963" y="8334"/>
                    <a:pt x="11990" y="8334"/>
                  </a:cubicBezTo>
                  <a:close/>
                  <a:moveTo>
                    <a:pt x="9192" y="3514"/>
                  </a:moveTo>
                  <a:cubicBezTo>
                    <a:pt x="9501" y="3514"/>
                    <a:pt x="9763" y="3764"/>
                    <a:pt x="9763" y="4085"/>
                  </a:cubicBezTo>
                  <a:lnTo>
                    <a:pt x="9763" y="9169"/>
                  </a:lnTo>
                  <a:cubicBezTo>
                    <a:pt x="9763" y="9479"/>
                    <a:pt x="9501" y="9741"/>
                    <a:pt x="9192" y="9741"/>
                  </a:cubicBezTo>
                  <a:lnTo>
                    <a:pt x="4108" y="9741"/>
                  </a:lnTo>
                  <a:cubicBezTo>
                    <a:pt x="3786" y="9741"/>
                    <a:pt x="3536" y="9479"/>
                    <a:pt x="3536" y="9169"/>
                  </a:cubicBezTo>
                  <a:lnTo>
                    <a:pt x="3536" y="4085"/>
                  </a:lnTo>
                  <a:cubicBezTo>
                    <a:pt x="3536" y="3764"/>
                    <a:pt x="3786" y="3514"/>
                    <a:pt x="4108" y="3514"/>
                  </a:cubicBezTo>
                  <a:close/>
                  <a:moveTo>
                    <a:pt x="774" y="9467"/>
                  </a:moveTo>
                  <a:cubicBezTo>
                    <a:pt x="869" y="9467"/>
                    <a:pt x="976" y="9538"/>
                    <a:pt x="1024" y="9646"/>
                  </a:cubicBezTo>
                  <a:cubicBezTo>
                    <a:pt x="1084" y="9824"/>
                    <a:pt x="953" y="9991"/>
                    <a:pt x="774" y="9991"/>
                  </a:cubicBezTo>
                  <a:cubicBezTo>
                    <a:pt x="607" y="9991"/>
                    <a:pt x="476" y="9824"/>
                    <a:pt x="512" y="9646"/>
                  </a:cubicBezTo>
                  <a:cubicBezTo>
                    <a:pt x="548" y="9538"/>
                    <a:pt x="643" y="9467"/>
                    <a:pt x="774" y="9467"/>
                  </a:cubicBezTo>
                  <a:close/>
                  <a:moveTo>
                    <a:pt x="2584" y="11289"/>
                  </a:moveTo>
                  <a:cubicBezTo>
                    <a:pt x="2739" y="11289"/>
                    <a:pt x="2834" y="11408"/>
                    <a:pt x="2834" y="11539"/>
                  </a:cubicBezTo>
                  <a:cubicBezTo>
                    <a:pt x="2858" y="11682"/>
                    <a:pt x="2739" y="11789"/>
                    <a:pt x="2584" y="11789"/>
                  </a:cubicBezTo>
                  <a:cubicBezTo>
                    <a:pt x="2441" y="11789"/>
                    <a:pt x="2334" y="11670"/>
                    <a:pt x="2334" y="11539"/>
                  </a:cubicBezTo>
                  <a:cubicBezTo>
                    <a:pt x="2334" y="11384"/>
                    <a:pt x="2453" y="11289"/>
                    <a:pt x="2584" y="11289"/>
                  </a:cubicBezTo>
                  <a:close/>
                  <a:moveTo>
                    <a:pt x="5334" y="12217"/>
                  </a:moveTo>
                  <a:cubicBezTo>
                    <a:pt x="5441" y="12217"/>
                    <a:pt x="5548" y="12301"/>
                    <a:pt x="5596" y="12396"/>
                  </a:cubicBezTo>
                  <a:cubicBezTo>
                    <a:pt x="5656" y="12575"/>
                    <a:pt x="5513" y="12741"/>
                    <a:pt x="5334" y="12741"/>
                  </a:cubicBezTo>
                  <a:cubicBezTo>
                    <a:pt x="5179" y="12741"/>
                    <a:pt x="5036" y="12575"/>
                    <a:pt x="5084" y="12396"/>
                  </a:cubicBezTo>
                  <a:cubicBezTo>
                    <a:pt x="5120" y="12301"/>
                    <a:pt x="5215" y="12217"/>
                    <a:pt x="5334" y="12217"/>
                  </a:cubicBezTo>
                  <a:close/>
                  <a:moveTo>
                    <a:pt x="7945" y="0"/>
                  </a:moveTo>
                  <a:cubicBezTo>
                    <a:pt x="7512" y="0"/>
                    <a:pt x="7156" y="338"/>
                    <a:pt x="7156" y="775"/>
                  </a:cubicBezTo>
                  <a:cubicBezTo>
                    <a:pt x="7156" y="1121"/>
                    <a:pt x="7382" y="1395"/>
                    <a:pt x="7680" y="1502"/>
                  </a:cubicBezTo>
                  <a:lnTo>
                    <a:pt x="7680" y="1954"/>
                  </a:lnTo>
                  <a:lnTo>
                    <a:pt x="6632" y="1954"/>
                  </a:lnTo>
                  <a:cubicBezTo>
                    <a:pt x="6489" y="1954"/>
                    <a:pt x="6382" y="2073"/>
                    <a:pt x="6382" y="2204"/>
                  </a:cubicBezTo>
                  <a:lnTo>
                    <a:pt x="6382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56"/>
                    <a:pt x="5179" y="1061"/>
                    <a:pt x="5036" y="1061"/>
                  </a:cubicBezTo>
                  <a:lnTo>
                    <a:pt x="4465" y="1061"/>
                  </a:lnTo>
                  <a:cubicBezTo>
                    <a:pt x="4351" y="766"/>
                    <a:pt x="4054" y="536"/>
                    <a:pt x="3717" y="536"/>
                  </a:cubicBezTo>
                  <a:cubicBezTo>
                    <a:pt x="3700" y="536"/>
                    <a:pt x="3684" y="536"/>
                    <a:pt x="3667" y="537"/>
                  </a:cubicBezTo>
                  <a:cubicBezTo>
                    <a:pt x="3286" y="561"/>
                    <a:pt x="2977" y="883"/>
                    <a:pt x="2953" y="1264"/>
                  </a:cubicBezTo>
                  <a:cubicBezTo>
                    <a:pt x="2929" y="1716"/>
                    <a:pt x="3286" y="2097"/>
                    <a:pt x="3727" y="2097"/>
                  </a:cubicBezTo>
                  <a:cubicBezTo>
                    <a:pt x="4072" y="2097"/>
                    <a:pt x="4358" y="1883"/>
                    <a:pt x="4465" y="1585"/>
                  </a:cubicBezTo>
                  <a:lnTo>
                    <a:pt x="4786" y="1585"/>
                  </a:lnTo>
                  <a:lnTo>
                    <a:pt x="4786" y="2978"/>
                  </a:lnTo>
                  <a:lnTo>
                    <a:pt x="4120" y="2978"/>
                  </a:lnTo>
                  <a:cubicBezTo>
                    <a:pt x="3524" y="2978"/>
                    <a:pt x="3036" y="3466"/>
                    <a:pt x="3036" y="4062"/>
                  </a:cubicBezTo>
                  <a:lnTo>
                    <a:pt x="3036" y="6300"/>
                  </a:lnTo>
                  <a:lnTo>
                    <a:pt x="1977" y="6300"/>
                  </a:lnTo>
                  <a:lnTo>
                    <a:pt x="1977" y="4145"/>
                  </a:lnTo>
                  <a:cubicBezTo>
                    <a:pt x="2286" y="4026"/>
                    <a:pt x="2524" y="3704"/>
                    <a:pt x="2500" y="3347"/>
                  </a:cubicBezTo>
                  <a:cubicBezTo>
                    <a:pt x="2465" y="2966"/>
                    <a:pt x="2155" y="2657"/>
                    <a:pt x="1762" y="2633"/>
                  </a:cubicBezTo>
                  <a:cubicBezTo>
                    <a:pt x="1748" y="2632"/>
                    <a:pt x="1734" y="2632"/>
                    <a:pt x="1721" y="2632"/>
                  </a:cubicBezTo>
                  <a:cubicBezTo>
                    <a:pt x="1297" y="2632"/>
                    <a:pt x="929" y="2980"/>
                    <a:pt x="929" y="3407"/>
                  </a:cubicBezTo>
                  <a:cubicBezTo>
                    <a:pt x="929" y="3752"/>
                    <a:pt x="1155" y="4038"/>
                    <a:pt x="1453" y="4133"/>
                  </a:cubicBezTo>
                  <a:lnTo>
                    <a:pt x="1453" y="6550"/>
                  </a:lnTo>
                  <a:cubicBezTo>
                    <a:pt x="1453" y="6693"/>
                    <a:pt x="1572" y="6800"/>
                    <a:pt x="1703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798" y="7371"/>
                  </a:lnTo>
                  <a:cubicBezTo>
                    <a:pt x="655" y="7371"/>
                    <a:pt x="548" y="7491"/>
                    <a:pt x="548" y="7622"/>
                  </a:cubicBezTo>
                  <a:lnTo>
                    <a:pt x="548" y="8943"/>
                  </a:lnTo>
                  <a:cubicBezTo>
                    <a:pt x="238" y="9062"/>
                    <a:pt x="0" y="9372"/>
                    <a:pt x="24" y="9729"/>
                  </a:cubicBezTo>
                  <a:cubicBezTo>
                    <a:pt x="60" y="10122"/>
                    <a:pt x="369" y="10431"/>
                    <a:pt x="750" y="10443"/>
                  </a:cubicBezTo>
                  <a:cubicBezTo>
                    <a:pt x="771" y="10445"/>
                    <a:pt x="792" y="10446"/>
                    <a:pt x="813" y="10446"/>
                  </a:cubicBezTo>
                  <a:cubicBezTo>
                    <a:pt x="1237" y="10446"/>
                    <a:pt x="1584" y="10101"/>
                    <a:pt x="1584" y="9681"/>
                  </a:cubicBezTo>
                  <a:cubicBezTo>
                    <a:pt x="1584" y="9336"/>
                    <a:pt x="1369" y="9050"/>
                    <a:pt x="1072" y="8943"/>
                  </a:cubicBezTo>
                  <a:lnTo>
                    <a:pt x="1072" y="7872"/>
                  </a:lnTo>
                  <a:lnTo>
                    <a:pt x="3048" y="7872"/>
                  </a:lnTo>
                  <a:lnTo>
                    <a:pt x="3048" y="8645"/>
                  </a:lnTo>
                  <a:lnTo>
                    <a:pt x="2631" y="8645"/>
                  </a:lnTo>
                  <a:cubicBezTo>
                    <a:pt x="2477" y="8645"/>
                    <a:pt x="2381" y="8765"/>
                    <a:pt x="2381" y="8895"/>
                  </a:cubicBezTo>
                  <a:lnTo>
                    <a:pt x="2381" y="10741"/>
                  </a:lnTo>
                  <a:cubicBezTo>
                    <a:pt x="2048" y="10872"/>
                    <a:pt x="1822" y="11193"/>
                    <a:pt x="1858" y="11562"/>
                  </a:cubicBezTo>
                  <a:cubicBezTo>
                    <a:pt x="1905" y="11920"/>
                    <a:pt x="2179" y="12205"/>
                    <a:pt x="2536" y="12229"/>
                  </a:cubicBezTo>
                  <a:cubicBezTo>
                    <a:pt x="2570" y="12233"/>
                    <a:pt x="2604" y="12236"/>
                    <a:pt x="2637" y="12236"/>
                  </a:cubicBezTo>
                  <a:cubicBezTo>
                    <a:pt x="3068" y="12236"/>
                    <a:pt x="3417" y="11887"/>
                    <a:pt x="3417" y="11467"/>
                  </a:cubicBezTo>
                  <a:cubicBezTo>
                    <a:pt x="3417" y="11122"/>
                    <a:pt x="3191" y="10836"/>
                    <a:pt x="2893" y="10729"/>
                  </a:cubicBezTo>
                  <a:lnTo>
                    <a:pt x="2893" y="9157"/>
                  </a:lnTo>
                  <a:lnTo>
                    <a:pt x="3048" y="9157"/>
                  </a:lnTo>
                  <a:cubicBezTo>
                    <a:pt x="3072" y="9741"/>
                    <a:pt x="3548" y="10193"/>
                    <a:pt x="4132" y="10193"/>
                  </a:cubicBezTo>
                  <a:lnTo>
                    <a:pt x="6406" y="10193"/>
                  </a:lnTo>
                  <a:lnTo>
                    <a:pt x="6406" y="10717"/>
                  </a:lnTo>
                  <a:lnTo>
                    <a:pt x="5370" y="10717"/>
                  </a:lnTo>
                  <a:cubicBezTo>
                    <a:pt x="5215" y="10717"/>
                    <a:pt x="5120" y="10836"/>
                    <a:pt x="5120" y="10967"/>
                  </a:cubicBezTo>
                  <a:lnTo>
                    <a:pt x="5120" y="11682"/>
                  </a:lnTo>
                  <a:cubicBezTo>
                    <a:pt x="4786" y="11801"/>
                    <a:pt x="4560" y="12134"/>
                    <a:pt x="4596" y="12515"/>
                  </a:cubicBezTo>
                  <a:cubicBezTo>
                    <a:pt x="4644" y="12872"/>
                    <a:pt x="4917" y="13158"/>
                    <a:pt x="5275" y="13206"/>
                  </a:cubicBezTo>
                  <a:cubicBezTo>
                    <a:pt x="5309" y="13210"/>
                    <a:pt x="5342" y="13212"/>
                    <a:pt x="5375" y="13212"/>
                  </a:cubicBezTo>
                  <a:cubicBezTo>
                    <a:pt x="5805" y="13212"/>
                    <a:pt x="6144" y="12863"/>
                    <a:pt x="6144" y="12432"/>
                  </a:cubicBezTo>
                  <a:cubicBezTo>
                    <a:pt x="6144" y="12086"/>
                    <a:pt x="5918" y="11801"/>
                    <a:pt x="5620" y="11705"/>
                  </a:cubicBezTo>
                  <a:lnTo>
                    <a:pt x="5620" y="11253"/>
                  </a:lnTo>
                  <a:lnTo>
                    <a:pt x="6668" y="11253"/>
                  </a:lnTo>
                  <a:cubicBezTo>
                    <a:pt x="6811" y="11253"/>
                    <a:pt x="6918" y="11134"/>
                    <a:pt x="6918" y="11003"/>
                  </a:cubicBezTo>
                  <a:lnTo>
                    <a:pt x="6918" y="10229"/>
                  </a:lnTo>
                  <a:lnTo>
                    <a:pt x="8275" y="10229"/>
                  </a:lnTo>
                  <a:lnTo>
                    <a:pt x="8275" y="10872"/>
                  </a:lnTo>
                  <a:cubicBezTo>
                    <a:pt x="8275" y="11003"/>
                    <a:pt x="8358" y="11122"/>
                    <a:pt x="8489" y="11134"/>
                  </a:cubicBezTo>
                  <a:cubicBezTo>
                    <a:pt x="8507" y="11138"/>
                    <a:pt x="8524" y="11139"/>
                    <a:pt x="8541" y="11139"/>
                  </a:cubicBezTo>
                  <a:cubicBezTo>
                    <a:pt x="8682" y="11139"/>
                    <a:pt x="8787" y="11012"/>
                    <a:pt x="8787" y="10884"/>
                  </a:cubicBezTo>
                  <a:lnTo>
                    <a:pt x="8787" y="10229"/>
                  </a:lnTo>
                  <a:lnTo>
                    <a:pt x="9204" y="10229"/>
                  </a:lnTo>
                  <a:cubicBezTo>
                    <a:pt x="9799" y="10229"/>
                    <a:pt x="10299" y="9741"/>
                    <a:pt x="10299" y="9146"/>
                  </a:cubicBezTo>
                  <a:lnTo>
                    <a:pt x="10299" y="8824"/>
                  </a:lnTo>
                  <a:lnTo>
                    <a:pt x="11275" y="8824"/>
                  </a:lnTo>
                  <a:cubicBezTo>
                    <a:pt x="11386" y="9124"/>
                    <a:pt x="11663" y="9351"/>
                    <a:pt x="11990" y="9351"/>
                  </a:cubicBezTo>
                  <a:cubicBezTo>
                    <a:pt x="12014" y="9351"/>
                    <a:pt x="12037" y="9350"/>
                    <a:pt x="12061" y="9348"/>
                  </a:cubicBezTo>
                  <a:cubicBezTo>
                    <a:pt x="12454" y="9324"/>
                    <a:pt x="12764" y="9003"/>
                    <a:pt x="12776" y="8622"/>
                  </a:cubicBezTo>
                  <a:cubicBezTo>
                    <a:pt x="12811" y="8169"/>
                    <a:pt x="12454" y="7788"/>
                    <a:pt x="12002" y="7788"/>
                  </a:cubicBezTo>
                  <a:cubicBezTo>
                    <a:pt x="11656" y="7788"/>
                    <a:pt x="11383" y="8014"/>
                    <a:pt x="11275" y="8312"/>
                  </a:cubicBezTo>
                  <a:lnTo>
                    <a:pt x="10287" y="8312"/>
                  </a:lnTo>
                  <a:lnTo>
                    <a:pt x="10287" y="6848"/>
                  </a:lnTo>
                  <a:lnTo>
                    <a:pt x="12514" y="6848"/>
                  </a:lnTo>
                  <a:lnTo>
                    <a:pt x="12514" y="6883"/>
                  </a:lnTo>
                  <a:cubicBezTo>
                    <a:pt x="12656" y="6883"/>
                    <a:pt x="12764" y="6764"/>
                    <a:pt x="12764" y="6621"/>
                  </a:cubicBezTo>
                  <a:lnTo>
                    <a:pt x="12764" y="5300"/>
                  </a:lnTo>
                  <a:cubicBezTo>
                    <a:pt x="13073" y="5181"/>
                    <a:pt x="13311" y="4871"/>
                    <a:pt x="13288" y="4514"/>
                  </a:cubicBezTo>
                  <a:cubicBezTo>
                    <a:pt x="13252" y="4121"/>
                    <a:pt x="12942" y="3823"/>
                    <a:pt x="12561" y="3800"/>
                  </a:cubicBezTo>
                  <a:cubicBezTo>
                    <a:pt x="12540" y="3798"/>
                    <a:pt x="12520" y="3797"/>
                    <a:pt x="12499" y="3797"/>
                  </a:cubicBezTo>
                  <a:cubicBezTo>
                    <a:pt x="12074" y="3797"/>
                    <a:pt x="11728" y="4142"/>
                    <a:pt x="11728" y="4574"/>
                  </a:cubicBezTo>
                  <a:cubicBezTo>
                    <a:pt x="11728" y="4919"/>
                    <a:pt x="11942" y="5193"/>
                    <a:pt x="12240" y="5300"/>
                  </a:cubicBezTo>
                  <a:lnTo>
                    <a:pt x="12240" y="6371"/>
                  </a:lnTo>
                  <a:lnTo>
                    <a:pt x="10263" y="6371"/>
                  </a:lnTo>
                  <a:lnTo>
                    <a:pt x="10263" y="4169"/>
                  </a:lnTo>
                  <a:lnTo>
                    <a:pt x="10930" y="4169"/>
                  </a:lnTo>
                  <a:cubicBezTo>
                    <a:pt x="11085" y="4169"/>
                    <a:pt x="11192" y="4050"/>
                    <a:pt x="11192" y="3919"/>
                  </a:cubicBezTo>
                  <a:lnTo>
                    <a:pt x="11192" y="2704"/>
                  </a:lnTo>
                  <a:cubicBezTo>
                    <a:pt x="11513" y="2585"/>
                    <a:pt x="11752" y="2252"/>
                    <a:pt x="11692" y="1859"/>
                  </a:cubicBezTo>
                  <a:cubicBezTo>
                    <a:pt x="11644" y="1502"/>
                    <a:pt x="11371" y="1216"/>
                    <a:pt x="11013" y="1180"/>
                  </a:cubicBezTo>
                  <a:cubicBezTo>
                    <a:pt x="10980" y="1176"/>
                    <a:pt x="10948" y="1174"/>
                    <a:pt x="10915" y="1174"/>
                  </a:cubicBezTo>
                  <a:cubicBezTo>
                    <a:pt x="10484" y="1174"/>
                    <a:pt x="10144" y="1534"/>
                    <a:pt x="10144" y="1966"/>
                  </a:cubicBezTo>
                  <a:cubicBezTo>
                    <a:pt x="10144" y="2311"/>
                    <a:pt x="10370" y="2609"/>
                    <a:pt x="10668" y="2716"/>
                  </a:cubicBezTo>
                  <a:lnTo>
                    <a:pt x="10668" y="3645"/>
                  </a:lnTo>
                  <a:lnTo>
                    <a:pt x="10180" y="3645"/>
                  </a:lnTo>
                  <a:cubicBezTo>
                    <a:pt x="10001" y="3264"/>
                    <a:pt x="9620" y="2990"/>
                    <a:pt x="9180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42" y="2478"/>
                  </a:lnTo>
                  <a:cubicBezTo>
                    <a:pt x="8096" y="2478"/>
                    <a:pt x="8192" y="2359"/>
                    <a:pt x="8192" y="2216"/>
                  </a:cubicBezTo>
                  <a:lnTo>
                    <a:pt x="8192" y="1502"/>
                  </a:lnTo>
                  <a:cubicBezTo>
                    <a:pt x="8513" y="1383"/>
                    <a:pt x="8751" y="1073"/>
                    <a:pt x="8716" y="716"/>
                  </a:cubicBezTo>
                  <a:cubicBezTo>
                    <a:pt x="8692" y="335"/>
                    <a:pt x="8370" y="13"/>
                    <a:pt x="7989" y="2"/>
                  </a:cubicBezTo>
                  <a:cubicBezTo>
                    <a:pt x="7974" y="1"/>
                    <a:pt x="7960" y="0"/>
                    <a:pt x="7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9"/>
            <p:cNvSpPr/>
            <p:nvPr/>
          </p:nvSpPr>
          <p:spPr>
            <a:xfrm>
              <a:off x="4424456" y="1717900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84" y="1275"/>
                  </a:moveTo>
                  <a:cubicBezTo>
                    <a:pt x="1191" y="1275"/>
                    <a:pt x="1286" y="1358"/>
                    <a:pt x="1334" y="1453"/>
                  </a:cubicBezTo>
                  <a:cubicBezTo>
                    <a:pt x="1393" y="1644"/>
                    <a:pt x="1262" y="1798"/>
                    <a:pt x="1096" y="1798"/>
                  </a:cubicBezTo>
                  <a:cubicBezTo>
                    <a:pt x="941" y="1798"/>
                    <a:pt x="798" y="1632"/>
                    <a:pt x="846" y="1453"/>
                  </a:cubicBezTo>
                  <a:cubicBezTo>
                    <a:pt x="881" y="1358"/>
                    <a:pt x="977" y="1275"/>
                    <a:pt x="1084" y="1275"/>
                  </a:cubicBezTo>
                  <a:close/>
                  <a:moveTo>
                    <a:pt x="298" y="1"/>
                  </a:moveTo>
                  <a:cubicBezTo>
                    <a:pt x="167" y="1"/>
                    <a:pt x="48" y="96"/>
                    <a:pt x="24" y="227"/>
                  </a:cubicBezTo>
                  <a:cubicBezTo>
                    <a:pt x="0" y="394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1"/>
                    <a:pt x="310" y="1608"/>
                  </a:cubicBezTo>
                  <a:cubicBezTo>
                    <a:pt x="346" y="2001"/>
                    <a:pt x="655" y="2310"/>
                    <a:pt x="1036" y="2322"/>
                  </a:cubicBezTo>
                  <a:cubicBezTo>
                    <a:pt x="1057" y="2324"/>
                    <a:pt x="1078" y="2325"/>
                    <a:pt x="1098" y="2325"/>
                  </a:cubicBezTo>
                  <a:cubicBezTo>
                    <a:pt x="1523" y="2325"/>
                    <a:pt x="1870" y="1980"/>
                    <a:pt x="1870" y="1548"/>
                  </a:cubicBezTo>
                  <a:cubicBezTo>
                    <a:pt x="1870" y="1191"/>
                    <a:pt x="1667" y="905"/>
                    <a:pt x="1358" y="810"/>
                  </a:cubicBezTo>
                  <a:lnTo>
                    <a:pt x="1358" y="251"/>
                  </a:lnTo>
                  <a:cubicBezTo>
                    <a:pt x="1358" y="108"/>
                    <a:pt x="1239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9"/>
            <p:cNvSpPr/>
            <p:nvPr/>
          </p:nvSpPr>
          <p:spPr>
            <a:xfrm>
              <a:off x="4403283" y="1717567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96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41"/>
                    <a:pt x="572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9"/>
            <p:cNvSpPr/>
            <p:nvPr/>
          </p:nvSpPr>
          <p:spPr>
            <a:xfrm>
              <a:off x="4274583" y="1546578"/>
              <a:ext cx="15921" cy="14559"/>
            </a:xfrm>
            <a:custGeom>
              <a:avLst/>
              <a:gdLst/>
              <a:ahLst/>
              <a:cxnLst/>
              <a:rect l="l" t="t" r="r" b="b"/>
              <a:pathLst>
                <a:path w="573" h="524" extrusionOk="0">
                  <a:moveTo>
                    <a:pt x="291" y="1"/>
                  </a:moveTo>
                  <a:cubicBezTo>
                    <a:pt x="226" y="1"/>
                    <a:pt x="160" y="24"/>
                    <a:pt x="108" y="71"/>
                  </a:cubicBezTo>
                  <a:cubicBezTo>
                    <a:pt x="1" y="166"/>
                    <a:pt x="1" y="333"/>
                    <a:pt x="96" y="440"/>
                  </a:cubicBezTo>
                  <a:cubicBezTo>
                    <a:pt x="156" y="499"/>
                    <a:pt x="215" y="523"/>
                    <a:pt x="287" y="523"/>
                  </a:cubicBezTo>
                  <a:cubicBezTo>
                    <a:pt x="346" y="523"/>
                    <a:pt x="406" y="499"/>
                    <a:pt x="465" y="452"/>
                  </a:cubicBezTo>
                  <a:cubicBezTo>
                    <a:pt x="572" y="344"/>
                    <a:pt x="572" y="190"/>
                    <a:pt x="477" y="83"/>
                  </a:cubicBezTo>
                  <a:cubicBezTo>
                    <a:pt x="428" y="27"/>
                    <a:pt x="360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4308676" y="1555386"/>
              <a:ext cx="47985" cy="101082"/>
            </a:xfrm>
            <a:custGeom>
              <a:avLst/>
              <a:gdLst/>
              <a:ahLst/>
              <a:cxnLst/>
              <a:rect l="l" t="t" r="r" b="b"/>
              <a:pathLst>
                <a:path w="1727" h="3638" extrusionOk="0">
                  <a:moveTo>
                    <a:pt x="796" y="1"/>
                  </a:moveTo>
                  <a:cubicBezTo>
                    <a:pt x="766" y="1"/>
                    <a:pt x="735" y="6"/>
                    <a:pt x="703" y="16"/>
                  </a:cubicBezTo>
                  <a:cubicBezTo>
                    <a:pt x="595" y="51"/>
                    <a:pt x="524" y="147"/>
                    <a:pt x="524" y="266"/>
                  </a:cubicBezTo>
                  <a:lnTo>
                    <a:pt x="524" y="551"/>
                  </a:lnTo>
                  <a:cubicBezTo>
                    <a:pt x="524" y="551"/>
                    <a:pt x="488" y="563"/>
                    <a:pt x="476" y="575"/>
                  </a:cubicBezTo>
                  <a:cubicBezTo>
                    <a:pt x="298" y="658"/>
                    <a:pt x="143" y="801"/>
                    <a:pt x="72" y="980"/>
                  </a:cubicBezTo>
                  <a:cubicBezTo>
                    <a:pt x="0" y="1159"/>
                    <a:pt x="0" y="1373"/>
                    <a:pt x="72" y="1563"/>
                  </a:cubicBezTo>
                  <a:cubicBezTo>
                    <a:pt x="143" y="1742"/>
                    <a:pt x="298" y="1885"/>
                    <a:pt x="476" y="1968"/>
                  </a:cubicBezTo>
                  <a:lnTo>
                    <a:pt x="917" y="2159"/>
                  </a:lnTo>
                  <a:cubicBezTo>
                    <a:pt x="1036" y="2206"/>
                    <a:pt x="1095" y="2337"/>
                    <a:pt x="1036" y="2456"/>
                  </a:cubicBezTo>
                  <a:cubicBezTo>
                    <a:pt x="1012" y="2516"/>
                    <a:pt x="965" y="2563"/>
                    <a:pt x="917" y="2575"/>
                  </a:cubicBezTo>
                  <a:cubicBezTo>
                    <a:pt x="887" y="2587"/>
                    <a:pt x="857" y="2593"/>
                    <a:pt x="828" y="2593"/>
                  </a:cubicBezTo>
                  <a:cubicBezTo>
                    <a:pt x="798" y="2593"/>
                    <a:pt x="768" y="2587"/>
                    <a:pt x="738" y="2575"/>
                  </a:cubicBezTo>
                  <a:lnTo>
                    <a:pt x="524" y="2492"/>
                  </a:lnTo>
                  <a:cubicBezTo>
                    <a:pt x="489" y="2477"/>
                    <a:pt x="454" y="2471"/>
                    <a:pt x="420" y="2471"/>
                  </a:cubicBezTo>
                  <a:cubicBezTo>
                    <a:pt x="316" y="2471"/>
                    <a:pt x="224" y="2533"/>
                    <a:pt x="179" y="2623"/>
                  </a:cubicBezTo>
                  <a:cubicBezTo>
                    <a:pt x="119" y="2754"/>
                    <a:pt x="191" y="2909"/>
                    <a:pt x="310" y="2968"/>
                  </a:cubicBezTo>
                  <a:lnTo>
                    <a:pt x="536" y="3052"/>
                  </a:lnTo>
                  <a:lnTo>
                    <a:pt x="536" y="3361"/>
                  </a:lnTo>
                  <a:cubicBezTo>
                    <a:pt x="536" y="3504"/>
                    <a:pt x="619" y="3623"/>
                    <a:pt x="762" y="3635"/>
                  </a:cubicBezTo>
                  <a:cubicBezTo>
                    <a:pt x="774" y="3637"/>
                    <a:pt x="787" y="3638"/>
                    <a:pt x="799" y="3638"/>
                  </a:cubicBezTo>
                  <a:cubicBezTo>
                    <a:pt x="939" y="3638"/>
                    <a:pt x="1060" y="3516"/>
                    <a:pt x="1060" y="3385"/>
                  </a:cubicBezTo>
                  <a:lnTo>
                    <a:pt x="1060" y="3087"/>
                  </a:lnTo>
                  <a:cubicBezTo>
                    <a:pt x="1084" y="3087"/>
                    <a:pt x="1095" y="3064"/>
                    <a:pt x="1131" y="3052"/>
                  </a:cubicBezTo>
                  <a:cubicBezTo>
                    <a:pt x="1322" y="2980"/>
                    <a:pt x="1476" y="2825"/>
                    <a:pt x="1560" y="2647"/>
                  </a:cubicBezTo>
                  <a:cubicBezTo>
                    <a:pt x="1727" y="2266"/>
                    <a:pt x="1536" y="1837"/>
                    <a:pt x="1131" y="1671"/>
                  </a:cubicBezTo>
                  <a:lnTo>
                    <a:pt x="655" y="1480"/>
                  </a:lnTo>
                  <a:cubicBezTo>
                    <a:pt x="595" y="1444"/>
                    <a:pt x="548" y="1397"/>
                    <a:pt x="524" y="1361"/>
                  </a:cubicBezTo>
                  <a:cubicBezTo>
                    <a:pt x="488" y="1301"/>
                    <a:pt x="488" y="1242"/>
                    <a:pt x="524" y="1182"/>
                  </a:cubicBezTo>
                  <a:cubicBezTo>
                    <a:pt x="548" y="1123"/>
                    <a:pt x="595" y="1075"/>
                    <a:pt x="655" y="1063"/>
                  </a:cubicBezTo>
                  <a:cubicBezTo>
                    <a:pt x="685" y="1045"/>
                    <a:pt x="714" y="1037"/>
                    <a:pt x="744" y="1037"/>
                  </a:cubicBezTo>
                  <a:cubicBezTo>
                    <a:pt x="774" y="1037"/>
                    <a:pt x="804" y="1045"/>
                    <a:pt x="834" y="1063"/>
                  </a:cubicBezTo>
                  <a:lnTo>
                    <a:pt x="1072" y="1147"/>
                  </a:lnTo>
                  <a:cubicBezTo>
                    <a:pt x="1106" y="1161"/>
                    <a:pt x="1141" y="1168"/>
                    <a:pt x="1176" y="1168"/>
                  </a:cubicBezTo>
                  <a:cubicBezTo>
                    <a:pt x="1287" y="1168"/>
                    <a:pt x="1393" y="1098"/>
                    <a:pt x="1429" y="980"/>
                  </a:cubicBezTo>
                  <a:cubicBezTo>
                    <a:pt x="1476" y="849"/>
                    <a:pt x="1393" y="718"/>
                    <a:pt x="1274" y="670"/>
                  </a:cubicBezTo>
                  <a:lnTo>
                    <a:pt x="1060" y="587"/>
                  </a:lnTo>
                  <a:lnTo>
                    <a:pt x="1060" y="254"/>
                  </a:lnTo>
                  <a:cubicBezTo>
                    <a:pt x="1060" y="115"/>
                    <a:pt x="944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7" name="Google Shape;4447;p39"/>
          <p:cNvGrpSpPr/>
          <p:nvPr/>
        </p:nvGrpSpPr>
        <p:grpSpPr>
          <a:xfrm>
            <a:off x="1910401" y="1563025"/>
            <a:ext cx="587715" cy="583756"/>
            <a:chOff x="2772360" y="1421990"/>
            <a:chExt cx="370541" cy="368068"/>
          </a:xfrm>
        </p:grpSpPr>
        <p:sp>
          <p:nvSpPr>
            <p:cNvPr id="4448" name="Google Shape;4448;p39"/>
            <p:cNvSpPr/>
            <p:nvPr/>
          </p:nvSpPr>
          <p:spPr>
            <a:xfrm>
              <a:off x="2772360" y="1556136"/>
              <a:ext cx="370541" cy="233922"/>
            </a:xfrm>
            <a:custGeom>
              <a:avLst/>
              <a:gdLst/>
              <a:ahLst/>
              <a:cxnLst/>
              <a:rect l="l" t="t" r="r" b="b"/>
              <a:pathLst>
                <a:path w="13336" h="8419" extrusionOk="0">
                  <a:moveTo>
                    <a:pt x="7894" y="512"/>
                  </a:moveTo>
                  <a:lnTo>
                    <a:pt x="7990" y="1632"/>
                  </a:lnTo>
                  <a:lnTo>
                    <a:pt x="5346" y="1632"/>
                  </a:lnTo>
                  <a:lnTo>
                    <a:pt x="5454" y="512"/>
                  </a:lnTo>
                  <a:close/>
                  <a:moveTo>
                    <a:pt x="11061" y="512"/>
                  </a:moveTo>
                  <a:cubicBezTo>
                    <a:pt x="11085" y="512"/>
                    <a:pt x="11169" y="512"/>
                    <a:pt x="11240" y="703"/>
                  </a:cubicBezTo>
                  <a:lnTo>
                    <a:pt x="11514" y="1632"/>
                  </a:lnTo>
                  <a:lnTo>
                    <a:pt x="8525" y="1632"/>
                  </a:lnTo>
                  <a:lnTo>
                    <a:pt x="8418" y="512"/>
                  </a:lnTo>
                  <a:close/>
                  <a:moveTo>
                    <a:pt x="4775" y="2144"/>
                  </a:moveTo>
                  <a:lnTo>
                    <a:pt x="4656" y="3501"/>
                  </a:lnTo>
                  <a:lnTo>
                    <a:pt x="1227" y="3501"/>
                  </a:lnTo>
                  <a:lnTo>
                    <a:pt x="1655" y="2144"/>
                  </a:lnTo>
                  <a:close/>
                  <a:moveTo>
                    <a:pt x="8049" y="2144"/>
                  </a:moveTo>
                  <a:lnTo>
                    <a:pt x="8168" y="3501"/>
                  </a:lnTo>
                  <a:lnTo>
                    <a:pt x="5168" y="3501"/>
                  </a:lnTo>
                  <a:lnTo>
                    <a:pt x="5287" y="2144"/>
                  </a:lnTo>
                  <a:close/>
                  <a:moveTo>
                    <a:pt x="11681" y="2144"/>
                  </a:moveTo>
                  <a:lnTo>
                    <a:pt x="12109" y="3501"/>
                  </a:lnTo>
                  <a:lnTo>
                    <a:pt x="8680" y="3501"/>
                  </a:lnTo>
                  <a:lnTo>
                    <a:pt x="8561" y="2144"/>
                  </a:lnTo>
                  <a:close/>
                  <a:moveTo>
                    <a:pt x="8204" y="4013"/>
                  </a:moveTo>
                  <a:lnTo>
                    <a:pt x="8347" y="5680"/>
                  </a:lnTo>
                  <a:lnTo>
                    <a:pt x="4989" y="5680"/>
                  </a:lnTo>
                  <a:lnTo>
                    <a:pt x="5132" y="4013"/>
                  </a:lnTo>
                  <a:close/>
                  <a:moveTo>
                    <a:pt x="12264" y="4013"/>
                  </a:moveTo>
                  <a:lnTo>
                    <a:pt x="12776" y="5596"/>
                  </a:lnTo>
                  <a:cubicBezTo>
                    <a:pt x="12740" y="5644"/>
                    <a:pt x="12681" y="5680"/>
                    <a:pt x="12609" y="5680"/>
                  </a:cubicBezTo>
                  <a:lnTo>
                    <a:pt x="8906" y="5680"/>
                  </a:lnTo>
                  <a:lnTo>
                    <a:pt x="8752" y="4013"/>
                  </a:lnTo>
                  <a:close/>
                  <a:moveTo>
                    <a:pt x="4596" y="4025"/>
                  </a:moveTo>
                  <a:lnTo>
                    <a:pt x="4453" y="5692"/>
                  </a:lnTo>
                  <a:lnTo>
                    <a:pt x="751" y="5692"/>
                  </a:lnTo>
                  <a:cubicBezTo>
                    <a:pt x="667" y="5680"/>
                    <a:pt x="608" y="5644"/>
                    <a:pt x="584" y="5608"/>
                  </a:cubicBezTo>
                  <a:lnTo>
                    <a:pt x="1084" y="4025"/>
                  </a:lnTo>
                  <a:close/>
                  <a:moveTo>
                    <a:pt x="6835" y="6204"/>
                  </a:moveTo>
                  <a:lnTo>
                    <a:pt x="6835" y="7073"/>
                  </a:lnTo>
                  <a:lnTo>
                    <a:pt x="6513" y="7073"/>
                  </a:lnTo>
                  <a:lnTo>
                    <a:pt x="6513" y="6204"/>
                  </a:lnTo>
                  <a:close/>
                  <a:moveTo>
                    <a:pt x="8605" y="7581"/>
                  </a:moveTo>
                  <a:cubicBezTo>
                    <a:pt x="8681" y="7581"/>
                    <a:pt x="8728" y="7654"/>
                    <a:pt x="8728" y="7728"/>
                  </a:cubicBezTo>
                  <a:lnTo>
                    <a:pt x="8728" y="7882"/>
                  </a:lnTo>
                  <a:lnTo>
                    <a:pt x="4596" y="7882"/>
                  </a:lnTo>
                  <a:lnTo>
                    <a:pt x="4596" y="7728"/>
                  </a:lnTo>
                  <a:cubicBezTo>
                    <a:pt x="4596" y="7644"/>
                    <a:pt x="4668" y="7585"/>
                    <a:pt x="4751" y="7585"/>
                  </a:cubicBezTo>
                  <a:lnTo>
                    <a:pt x="8573" y="7585"/>
                  </a:lnTo>
                  <a:cubicBezTo>
                    <a:pt x="8584" y="7582"/>
                    <a:pt x="8595" y="7581"/>
                    <a:pt x="8605" y="7581"/>
                  </a:cubicBezTo>
                  <a:close/>
                  <a:moveTo>
                    <a:pt x="2263" y="0"/>
                  </a:moveTo>
                  <a:cubicBezTo>
                    <a:pt x="1965" y="0"/>
                    <a:pt x="1727" y="215"/>
                    <a:pt x="1608" y="572"/>
                  </a:cubicBezTo>
                  <a:lnTo>
                    <a:pt x="48" y="5525"/>
                  </a:lnTo>
                  <a:cubicBezTo>
                    <a:pt x="0" y="5680"/>
                    <a:pt x="36" y="5823"/>
                    <a:pt x="120" y="5954"/>
                  </a:cubicBezTo>
                  <a:cubicBezTo>
                    <a:pt x="239" y="6132"/>
                    <a:pt x="477" y="6239"/>
                    <a:pt x="703" y="6239"/>
                  </a:cubicBezTo>
                  <a:lnTo>
                    <a:pt x="6001" y="6239"/>
                  </a:lnTo>
                  <a:lnTo>
                    <a:pt x="6001" y="7073"/>
                  </a:lnTo>
                  <a:lnTo>
                    <a:pt x="4751" y="7073"/>
                  </a:lnTo>
                  <a:cubicBezTo>
                    <a:pt x="4382" y="7073"/>
                    <a:pt x="4084" y="7370"/>
                    <a:pt x="4084" y="7740"/>
                  </a:cubicBezTo>
                  <a:lnTo>
                    <a:pt x="4084" y="8156"/>
                  </a:lnTo>
                  <a:cubicBezTo>
                    <a:pt x="4084" y="8311"/>
                    <a:pt x="4203" y="8418"/>
                    <a:pt x="4334" y="8418"/>
                  </a:cubicBezTo>
                  <a:lnTo>
                    <a:pt x="9025" y="8418"/>
                  </a:lnTo>
                  <a:cubicBezTo>
                    <a:pt x="9168" y="8418"/>
                    <a:pt x="9275" y="8287"/>
                    <a:pt x="9275" y="8156"/>
                  </a:cubicBezTo>
                  <a:lnTo>
                    <a:pt x="9275" y="7740"/>
                  </a:lnTo>
                  <a:cubicBezTo>
                    <a:pt x="9275" y="7370"/>
                    <a:pt x="8978" y="7073"/>
                    <a:pt x="8609" y="7073"/>
                  </a:cubicBezTo>
                  <a:lnTo>
                    <a:pt x="7359" y="7073"/>
                  </a:lnTo>
                  <a:lnTo>
                    <a:pt x="7359" y="6239"/>
                  </a:lnTo>
                  <a:lnTo>
                    <a:pt x="12621" y="6239"/>
                  </a:lnTo>
                  <a:cubicBezTo>
                    <a:pt x="12847" y="6239"/>
                    <a:pt x="13085" y="6132"/>
                    <a:pt x="13205" y="5954"/>
                  </a:cubicBezTo>
                  <a:cubicBezTo>
                    <a:pt x="13300" y="5811"/>
                    <a:pt x="13335" y="5656"/>
                    <a:pt x="13288" y="5513"/>
                  </a:cubicBezTo>
                  <a:lnTo>
                    <a:pt x="11740" y="584"/>
                  </a:lnTo>
                  <a:cubicBezTo>
                    <a:pt x="11621" y="227"/>
                    <a:pt x="11383" y="24"/>
                    <a:pt x="11085" y="24"/>
                  </a:cubicBezTo>
                  <a:lnTo>
                    <a:pt x="4084" y="24"/>
                  </a:lnTo>
                  <a:cubicBezTo>
                    <a:pt x="3941" y="24"/>
                    <a:pt x="3822" y="120"/>
                    <a:pt x="3822" y="250"/>
                  </a:cubicBezTo>
                  <a:cubicBezTo>
                    <a:pt x="3810" y="405"/>
                    <a:pt x="3930" y="524"/>
                    <a:pt x="4084" y="524"/>
                  </a:cubicBezTo>
                  <a:lnTo>
                    <a:pt x="4942" y="524"/>
                  </a:lnTo>
                  <a:lnTo>
                    <a:pt x="4834" y="1644"/>
                  </a:lnTo>
                  <a:lnTo>
                    <a:pt x="1822" y="1644"/>
                  </a:lnTo>
                  <a:lnTo>
                    <a:pt x="2120" y="715"/>
                  </a:lnTo>
                  <a:cubicBezTo>
                    <a:pt x="2179" y="524"/>
                    <a:pt x="2263" y="524"/>
                    <a:pt x="2275" y="524"/>
                  </a:cubicBezTo>
                  <a:cubicBezTo>
                    <a:pt x="2441" y="524"/>
                    <a:pt x="2560" y="381"/>
                    <a:pt x="2537" y="215"/>
                  </a:cubicBezTo>
                  <a:cubicBezTo>
                    <a:pt x="2501" y="96"/>
                    <a:pt x="2394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2928845" y="1454248"/>
              <a:ext cx="57904" cy="57904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536"/>
                  </a:moveTo>
                  <a:cubicBezTo>
                    <a:pt x="1322" y="536"/>
                    <a:pt x="1560" y="774"/>
                    <a:pt x="1560" y="1048"/>
                  </a:cubicBezTo>
                  <a:cubicBezTo>
                    <a:pt x="1560" y="1334"/>
                    <a:pt x="1322" y="1572"/>
                    <a:pt x="1036" y="1572"/>
                  </a:cubicBezTo>
                  <a:cubicBezTo>
                    <a:pt x="750" y="1572"/>
                    <a:pt x="512" y="1334"/>
                    <a:pt x="512" y="1048"/>
                  </a:cubicBezTo>
                  <a:cubicBezTo>
                    <a:pt x="524" y="750"/>
                    <a:pt x="750" y="536"/>
                    <a:pt x="1036" y="536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53"/>
                    <a:pt x="0" y="1036"/>
                  </a:cubicBezTo>
                  <a:cubicBezTo>
                    <a:pt x="0" y="1620"/>
                    <a:pt x="476" y="2084"/>
                    <a:pt x="1036" y="2084"/>
                  </a:cubicBezTo>
                  <a:cubicBezTo>
                    <a:pt x="1607" y="2084"/>
                    <a:pt x="2084" y="1620"/>
                    <a:pt x="2084" y="1036"/>
                  </a:cubicBezTo>
                  <a:cubicBezTo>
                    <a:pt x="2084" y="453"/>
                    <a:pt x="1619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2950989" y="1421990"/>
              <a:ext cx="14254" cy="25618"/>
            </a:xfrm>
            <a:custGeom>
              <a:avLst/>
              <a:gdLst/>
              <a:ahLst/>
              <a:cxnLst/>
              <a:rect l="l" t="t" r="r" b="b"/>
              <a:pathLst>
                <a:path w="513" h="922" extrusionOk="0">
                  <a:moveTo>
                    <a:pt x="259" y="1"/>
                  </a:moveTo>
                  <a:cubicBezTo>
                    <a:pt x="123" y="1"/>
                    <a:pt x="1" y="120"/>
                    <a:pt x="1" y="268"/>
                  </a:cubicBezTo>
                  <a:lnTo>
                    <a:pt x="1" y="661"/>
                  </a:lnTo>
                  <a:cubicBezTo>
                    <a:pt x="1" y="804"/>
                    <a:pt x="115" y="921"/>
                    <a:pt x="245" y="921"/>
                  </a:cubicBezTo>
                  <a:cubicBezTo>
                    <a:pt x="267" y="921"/>
                    <a:pt x="289" y="918"/>
                    <a:pt x="310" y="911"/>
                  </a:cubicBezTo>
                  <a:cubicBezTo>
                    <a:pt x="429" y="888"/>
                    <a:pt x="513" y="768"/>
                    <a:pt x="513" y="649"/>
                  </a:cubicBezTo>
                  <a:lnTo>
                    <a:pt x="513" y="268"/>
                  </a:lnTo>
                  <a:cubicBezTo>
                    <a:pt x="513" y="149"/>
                    <a:pt x="429" y="30"/>
                    <a:pt x="310" y="6"/>
                  </a:cubicBezTo>
                  <a:cubicBezTo>
                    <a:pt x="293" y="2"/>
                    <a:pt x="276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2902699" y="1448441"/>
              <a:ext cx="25840" cy="20728"/>
            </a:xfrm>
            <a:custGeom>
              <a:avLst/>
              <a:gdLst/>
              <a:ahLst/>
              <a:cxnLst/>
              <a:rect l="l" t="t" r="r" b="b"/>
              <a:pathLst>
                <a:path w="930" h="746" extrusionOk="0">
                  <a:moveTo>
                    <a:pt x="295" y="1"/>
                  </a:moveTo>
                  <a:cubicBezTo>
                    <a:pt x="206" y="1"/>
                    <a:pt x="119" y="48"/>
                    <a:pt x="72" y="126"/>
                  </a:cubicBezTo>
                  <a:cubicBezTo>
                    <a:pt x="1" y="281"/>
                    <a:pt x="48" y="424"/>
                    <a:pt x="167" y="507"/>
                  </a:cubicBezTo>
                  <a:lnTo>
                    <a:pt x="501" y="709"/>
                  </a:lnTo>
                  <a:cubicBezTo>
                    <a:pt x="548" y="745"/>
                    <a:pt x="596" y="745"/>
                    <a:pt x="632" y="745"/>
                  </a:cubicBezTo>
                  <a:cubicBezTo>
                    <a:pt x="727" y="745"/>
                    <a:pt x="822" y="697"/>
                    <a:pt x="858" y="602"/>
                  </a:cubicBezTo>
                  <a:cubicBezTo>
                    <a:pt x="929" y="483"/>
                    <a:pt x="894" y="328"/>
                    <a:pt x="774" y="245"/>
                  </a:cubicBezTo>
                  <a:lnTo>
                    <a:pt x="429" y="43"/>
                  </a:lnTo>
                  <a:cubicBezTo>
                    <a:pt x="388" y="14"/>
                    <a:pt x="341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2902699" y="1497732"/>
              <a:ext cx="25840" cy="20061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640" y="1"/>
                  </a:moveTo>
                  <a:cubicBezTo>
                    <a:pt x="594" y="1"/>
                    <a:pt x="546" y="14"/>
                    <a:pt x="501" y="43"/>
                  </a:cubicBezTo>
                  <a:lnTo>
                    <a:pt x="167" y="245"/>
                  </a:lnTo>
                  <a:cubicBezTo>
                    <a:pt x="48" y="317"/>
                    <a:pt x="1" y="471"/>
                    <a:pt x="72" y="602"/>
                  </a:cubicBezTo>
                  <a:cubicBezTo>
                    <a:pt x="120" y="662"/>
                    <a:pt x="203" y="721"/>
                    <a:pt x="298" y="721"/>
                  </a:cubicBezTo>
                  <a:cubicBezTo>
                    <a:pt x="334" y="721"/>
                    <a:pt x="382" y="709"/>
                    <a:pt x="429" y="698"/>
                  </a:cubicBezTo>
                  <a:lnTo>
                    <a:pt x="774" y="483"/>
                  </a:lnTo>
                  <a:cubicBezTo>
                    <a:pt x="894" y="412"/>
                    <a:pt x="929" y="257"/>
                    <a:pt x="858" y="126"/>
                  </a:cubicBezTo>
                  <a:cubicBezTo>
                    <a:pt x="811" y="48"/>
                    <a:pt x="729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2950656" y="1519154"/>
              <a:ext cx="13920" cy="25701"/>
            </a:xfrm>
            <a:custGeom>
              <a:avLst/>
              <a:gdLst/>
              <a:ahLst/>
              <a:cxnLst/>
              <a:rect l="l" t="t" r="r" b="b"/>
              <a:pathLst>
                <a:path w="501" h="925" extrusionOk="0">
                  <a:moveTo>
                    <a:pt x="245" y="1"/>
                  </a:moveTo>
                  <a:cubicBezTo>
                    <a:pt x="108" y="1"/>
                    <a:pt x="1" y="126"/>
                    <a:pt x="1" y="260"/>
                  </a:cubicBezTo>
                  <a:lnTo>
                    <a:pt x="1" y="665"/>
                  </a:lnTo>
                  <a:cubicBezTo>
                    <a:pt x="1" y="784"/>
                    <a:pt x="72" y="903"/>
                    <a:pt x="191" y="915"/>
                  </a:cubicBezTo>
                  <a:cubicBezTo>
                    <a:pt x="215" y="921"/>
                    <a:pt x="238" y="925"/>
                    <a:pt x="260" y="925"/>
                  </a:cubicBezTo>
                  <a:cubicBezTo>
                    <a:pt x="396" y="925"/>
                    <a:pt x="501" y="808"/>
                    <a:pt x="501" y="665"/>
                  </a:cubicBezTo>
                  <a:lnTo>
                    <a:pt x="501" y="260"/>
                  </a:lnTo>
                  <a:cubicBezTo>
                    <a:pt x="501" y="141"/>
                    <a:pt x="430" y="22"/>
                    <a:pt x="311" y="10"/>
                  </a:cubicBezTo>
                  <a:cubicBezTo>
                    <a:pt x="288" y="4"/>
                    <a:pt x="266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2987054" y="1497315"/>
              <a:ext cx="25840" cy="20478"/>
            </a:xfrm>
            <a:custGeom>
              <a:avLst/>
              <a:gdLst/>
              <a:ahLst/>
              <a:cxnLst/>
              <a:rect l="l" t="t" r="r" b="b"/>
              <a:pathLst>
                <a:path w="930" h="737" extrusionOk="0">
                  <a:moveTo>
                    <a:pt x="305" y="0"/>
                  </a:moveTo>
                  <a:cubicBezTo>
                    <a:pt x="213" y="0"/>
                    <a:pt x="121" y="48"/>
                    <a:pt x="72" y="129"/>
                  </a:cubicBezTo>
                  <a:cubicBezTo>
                    <a:pt x="1" y="260"/>
                    <a:pt x="48" y="427"/>
                    <a:pt x="167" y="498"/>
                  </a:cubicBezTo>
                  <a:lnTo>
                    <a:pt x="501" y="713"/>
                  </a:lnTo>
                  <a:cubicBezTo>
                    <a:pt x="548" y="736"/>
                    <a:pt x="596" y="736"/>
                    <a:pt x="632" y="736"/>
                  </a:cubicBezTo>
                  <a:cubicBezTo>
                    <a:pt x="727" y="736"/>
                    <a:pt x="810" y="689"/>
                    <a:pt x="858" y="605"/>
                  </a:cubicBezTo>
                  <a:cubicBezTo>
                    <a:pt x="929" y="486"/>
                    <a:pt x="894" y="320"/>
                    <a:pt x="775" y="248"/>
                  </a:cubicBezTo>
                  <a:lnTo>
                    <a:pt x="429" y="34"/>
                  </a:lnTo>
                  <a:cubicBezTo>
                    <a:pt x="391" y="11"/>
                    <a:pt x="348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9"/>
            <p:cNvSpPr/>
            <p:nvPr/>
          </p:nvSpPr>
          <p:spPr>
            <a:xfrm>
              <a:off x="2987054" y="1448997"/>
              <a:ext cx="25840" cy="20172"/>
            </a:xfrm>
            <a:custGeom>
              <a:avLst/>
              <a:gdLst/>
              <a:ahLst/>
              <a:cxnLst/>
              <a:rect l="l" t="t" r="r" b="b"/>
              <a:pathLst>
                <a:path w="930" h="726" extrusionOk="0">
                  <a:moveTo>
                    <a:pt x="630" y="1"/>
                  </a:moveTo>
                  <a:cubicBezTo>
                    <a:pt x="587" y="1"/>
                    <a:pt x="543" y="12"/>
                    <a:pt x="501" y="35"/>
                  </a:cubicBezTo>
                  <a:lnTo>
                    <a:pt x="167" y="249"/>
                  </a:lnTo>
                  <a:cubicBezTo>
                    <a:pt x="48" y="320"/>
                    <a:pt x="1" y="463"/>
                    <a:pt x="72" y="606"/>
                  </a:cubicBezTo>
                  <a:cubicBezTo>
                    <a:pt x="120" y="677"/>
                    <a:pt x="203" y="725"/>
                    <a:pt x="298" y="725"/>
                  </a:cubicBezTo>
                  <a:cubicBezTo>
                    <a:pt x="334" y="725"/>
                    <a:pt x="382" y="701"/>
                    <a:pt x="429" y="689"/>
                  </a:cubicBezTo>
                  <a:lnTo>
                    <a:pt x="775" y="487"/>
                  </a:lnTo>
                  <a:cubicBezTo>
                    <a:pt x="894" y="404"/>
                    <a:pt x="929" y="261"/>
                    <a:pt x="858" y="130"/>
                  </a:cubicBezTo>
                  <a:cubicBezTo>
                    <a:pt x="809" y="49"/>
                    <a:pt x="722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9"/>
            <p:cNvSpPr/>
            <p:nvPr/>
          </p:nvSpPr>
          <p:spPr>
            <a:xfrm>
              <a:off x="2848129" y="1555803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298" y="1"/>
                  </a:moveTo>
                  <a:cubicBezTo>
                    <a:pt x="179" y="1"/>
                    <a:pt x="83" y="72"/>
                    <a:pt x="48" y="179"/>
                  </a:cubicBezTo>
                  <a:cubicBezTo>
                    <a:pt x="0" y="358"/>
                    <a:pt x="119" y="524"/>
                    <a:pt x="298" y="524"/>
                  </a:cubicBezTo>
                  <a:cubicBezTo>
                    <a:pt x="417" y="524"/>
                    <a:pt x="524" y="453"/>
                    <a:pt x="548" y="346"/>
                  </a:cubicBezTo>
                  <a:cubicBezTo>
                    <a:pt x="607" y="167"/>
                    <a:pt x="47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3048265" y="1693088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9"/>
            <p:cNvSpPr/>
            <p:nvPr/>
          </p:nvSpPr>
          <p:spPr>
            <a:xfrm>
              <a:off x="3069103" y="1693088"/>
              <a:ext cx="46012" cy="14254"/>
            </a:xfrm>
            <a:custGeom>
              <a:avLst/>
              <a:gdLst/>
              <a:ahLst/>
              <a:cxnLst/>
              <a:rect l="l" t="t" r="r" b="b"/>
              <a:pathLst>
                <a:path w="1656" h="513" extrusionOk="0">
                  <a:moveTo>
                    <a:pt x="298" y="1"/>
                  </a:moveTo>
                  <a:cubicBezTo>
                    <a:pt x="191" y="1"/>
                    <a:pt x="60" y="72"/>
                    <a:pt x="48" y="191"/>
                  </a:cubicBezTo>
                  <a:cubicBezTo>
                    <a:pt x="0" y="358"/>
                    <a:pt x="143" y="513"/>
                    <a:pt x="298" y="513"/>
                  </a:cubicBezTo>
                  <a:lnTo>
                    <a:pt x="1358" y="513"/>
                  </a:lnTo>
                  <a:cubicBezTo>
                    <a:pt x="1477" y="513"/>
                    <a:pt x="1596" y="429"/>
                    <a:pt x="1620" y="310"/>
                  </a:cubicBezTo>
                  <a:cubicBezTo>
                    <a:pt x="1655" y="155"/>
                    <a:pt x="1524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460" name="Google Shape;4460;p39"/>
          <p:cNvSpPr txBox="1">
            <a:spLocks noGrp="1"/>
          </p:cNvSpPr>
          <p:nvPr>
            <p:ph type="title" idx="2"/>
          </p:nvPr>
        </p:nvSpPr>
        <p:spPr>
          <a:xfrm>
            <a:off x="956674" y="2184683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461" name="Google Shape;4461;p39"/>
          <p:cNvSpPr txBox="1">
            <a:spLocks noGrp="1"/>
          </p:cNvSpPr>
          <p:nvPr>
            <p:ph type="subTitle" idx="1"/>
          </p:nvPr>
        </p:nvSpPr>
        <p:spPr>
          <a:xfrm>
            <a:off x="730348" y="2578796"/>
            <a:ext cx="2855538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Big data refers to the large, diverse sets of information that grow at ever-increasing rates. It encompasses the volume of information, the velocity at which it is created and collected, and the variety of the data points being covered </a:t>
            </a:r>
            <a:endParaRPr dirty="0"/>
          </a:p>
        </p:txBody>
      </p:sp>
      <p:sp>
        <p:nvSpPr>
          <p:cNvPr id="4464" name="Google Shape;4464;p39"/>
          <p:cNvSpPr txBox="1">
            <a:spLocks noGrp="1"/>
          </p:cNvSpPr>
          <p:nvPr>
            <p:ph type="title" idx="5"/>
          </p:nvPr>
        </p:nvSpPr>
        <p:spPr>
          <a:xfrm>
            <a:off x="5759270" y="2184683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Aim</a:t>
            </a:r>
            <a:br>
              <a:rPr lang="en-US" dirty="0"/>
            </a:br>
            <a:endParaRPr dirty="0"/>
          </a:p>
        </p:txBody>
      </p:sp>
      <p:sp>
        <p:nvSpPr>
          <p:cNvPr id="4465" name="Google Shape;4465;p39"/>
          <p:cNvSpPr txBox="1">
            <a:spLocks noGrp="1"/>
          </p:cNvSpPr>
          <p:nvPr>
            <p:ph type="subTitle" idx="6"/>
          </p:nvPr>
        </p:nvSpPr>
        <p:spPr>
          <a:xfrm>
            <a:off x="5759270" y="2640071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 this project, we are supposed to build a working environment for a big data system and perform data analysis using big data technology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85886" y="1303547"/>
            <a:ext cx="1882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What is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Big Data</a:t>
            </a:r>
            <a:r>
              <a:rPr lang="en-US" sz="1600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4</a:t>
            </a:fld>
            <a:endParaRPr lang="en-US"/>
          </a:p>
        </p:txBody>
      </p:sp>
      <p:sp>
        <p:nvSpPr>
          <p:cNvPr id="28" name="Google Shape;4351;p35"/>
          <p:cNvSpPr txBox="1">
            <a:spLocks/>
          </p:cNvSpPr>
          <p:nvPr/>
        </p:nvSpPr>
        <p:spPr>
          <a:xfrm>
            <a:off x="1194772" y="1497986"/>
            <a:ext cx="528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Build A Real Big Data system In SPU</a:t>
            </a:r>
          </a:p>
        </p:txBody>
      </p:sp>
      <p:sp>
        <p:nvSpPr>
          <p:cNvPr id="29" name="Google Shape;4359;p35"/>
          <p:cNvSpPr txBox="1">
            <a:spLocks/>
          </p:cNvSpPr>
          <p:nvPr/>
        </p:nvSpPr>
        <p:spPr>
          <a:xfrm>
            <a:off x="886163" y="1497986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30" name="Google Shape;4351;p35"/>
          <p:cNvSpPr txBox="1">
            <a:spLocks/>
          </p:cNvSpPr>
          <p:nvPr/>
        </p:nvSpPr>
        <p:spPr>
          <a:xfrm>
            <a:off x="1194771" y="1933798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Analyzing Data using </a:t>
            </a:r>
            <a:r>
              <a:rPr lang="en-US" b="1" dirty="0"/>
              <a:t>Big Data </a:t>
            </a:r>
            <a:r>
              <a:rPr lang="en-US" dirty="0"/>
              <a:t>Techniques</a:t>
            </a:r>
          </a:p>
        </p:txBody>
      </p:sp>
      <p:sp>
        <p:nvSpPr>
          <p:cNvPr id="31" name="Google Shape;4359;p35"/>
          <p:cNvSpPr txBox="1">
            <a:spLocks/>
          </p:cNvSpPr>
          <p:nvPr/>
        </p:nvSpPr>
        <p:spPr>
          <a:xfrm>
            <a:off x="886163" y="1933798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32" name="Google Shape;4351;p35"/>
          <p:cNvSpPr txBox="1">
            <a:spLocks/>
          </p:cNvSpPr>
          <p:nvPr/>
        </p:nvSpPr>
        <p:spPr>
          <a:xfrm>
            <a:off x="1194770" y="2369610"/>
            <a:ext cx="657447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/>
              <a:t>Make the environment ready to receive future big data projects</a:t>
            </a:r>
            <a:endParaRPr lang="en-US" dirty="0"/>
          </a:p>
        </p:txBody>
      </p:sp>
      <p:sp>
        <p:nvSpPr>
          <p:cNvPr id="33" name="Google Shape;4359;p35"/>
          <p:cNvSpPr txBox="1">
            <a:spLocks/>
          </p:cNvSpPr>
          <p:nvPr/>
        </p:nvSpPr>
        <p:spPr>
          <a:xfrm>
            <a:off x="886163" y="2369610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597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lvl="0"/>
            <a:r>
              <a:rPr lang="en-US" dirty="0"/>
              <a:t>Reference Study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5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229941" y="1117847"/>
            <a:ext cx="6409541" cy="7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b="1" dirty="0"/>
              <a:t>Hadoop The Definitive Guide : Tom White 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1.</a:t>
            </a:r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00311" y="2865601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200" dirty="0"/>
              <a:t>We chose to work with </a:t>
            </a:r>
            <a:r>
              <a:rPr lang="en-US" sz="1200" dirty="0" err="1"/>
              <a:t>Multinode</a:t>
            </a:r>
            <a:r>
              <a:rPr lang="en-US" sz="1200" b="1" dirty="0"/>
              <a:t> Cluster</a:t>
            </a:r>
            <a:r>
              <a:rPr lang="en-US" sz="1200" dirty="0"/>
              <a:t> In order to achieve the best performance with the available servers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86163" y="2456476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00311" y="1736638"/>
            <a:ext cx="6574477" cy="8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200" dirty="0"/>
              <a:t>We worked using the reference to build the system and work on the best possible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932ED-B0D3-4932-B7B5-8865F743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04" y="950349"/>
            <a:ext cx="1727144" cy="1616391"/>
          </a:xfrm>
          <a:prstGeom prst="rect">
            <a:avLst/>
          </a:prstGeom>
        </p:spPr>
      </p:pic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A7E4B257-360A-4884-80DA-1350EED85AF7}"/>
              </a:ext>
            </a:extLst>
          </p:cNvPr>
          <p:cNvSpPr txBox="1">
            <a:spLocks/>
          </p:cNvSpPr>
          <p:nvPr/>
        </p:nvSpPr>
        <p:spPr>
          <a:xfrm>
            <a:off x="1229941" y="2404775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b="1" dirty="0"/>
              <a:t>Hadoop </a:t>
            </a:r>
            <a:r>
              <a:rPr lang="en-US" b="1" dirty="0" err="1"/>
              <a:t>Multinode</a:t>
            </a:r>
            <a:r>
              <a:rPr lang="en-US" b="1" dirty="0"/>
              <a:t> Cluster Setup</a:t>
            </a:r>
          </a:p>
        </p:txBody>
      </p:sp>
      <p:sp>
        <p:nvSpPr>
          <p:cNvPr id="15" name="Google Shape;4351;p35">
            <a:extLst>
              <a:ext uri="{FF2B5EF4-FFF2-40B4-BE49-F238E27FC236}">
                <a16:creationId xmlns:a16="http://schemas.microsoft.com/office/drawing/2014/main" id="{089053DF-3B81-475D-990D-7484635F0877}"/>
              </a:ext>
            </a:extLst>
          </p:cNvPr>
          <p:cNvSpPr txBox="1">
            <a:spLocks/>
          </p:cNvSpPr>
          <p:nvPr/>
        </p:nvSpPr>
        <p:spPr>
          <a:xfrm>
            <a:off x="1100311" y="3511079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100" u="sng" dirty="0"/>
              <a:t>https://www.projectpro.io/hadoop-tutorial/hadoop-multinode-cluster-setup</a:t>
            </a:r>
          </a:p>
        </p:txBody>
      </p:sp>
      <p:pic>
        <p:nvPicPr>
          <p:cNvPr id="1030" name="Picture 6" descr="StratApps-Get Trained with BigData Technologies">
            <a:extLst>
              <a:ext uri="{FF2B5EF4-FFF2-40B4-BE49-F238E27FC236}">
                <a16:creationId xmlns:a16="http://schemas.microsoft.com/office/drawing/2014/main" id="{FA4A4D9A-8922-46E6-B612-5759CE7E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04" y="2778103"/>
            <a:ext cx="1211130" cy="126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9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System Technologies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>
                <a:solidFill>
                  <a:schemeClr val="tx2"/>
                </a:solidFill>
              </a:rPr>
              <a:t>6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6" name="Picture 15" descr="C:\Users\user\AppData\Local\Microsoft\Windows\INetCache\Content.Word\pyth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17" y="2499479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4491;p43"/>
          <p:cNvSpPr txBox="1">
            <a:spLocks noGrp="1"/>
          </p:cNvSpPr>
          <p:nvPr>
            <p:ph type="subTitle" idx="1"/>
          </p:nvPr>
        </p:nvSpPr>
        <p:spPr>
          <a:xfrm>
            <a:off x="5232000" y="2576146"/>
            <a:ext cx="1004449" cy="41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z="1800" b="1" dirty="0">
                <a:solidFill>
                  <a:schemeClr val="tx2"/>
                </a:solidFill>
              </a:rPr>
              <a:t>Python</a:t>
            </a: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0" lvl="0" indent="0" algn="l">
              <a:spcAft>
                <a:spcPts val="1600"/>
              </a:spcAft>
            </a:pPr>
            <a:endParaRPr sz="1600" b="1" dirty="0">
              <a:solidFill>
                <a:schemeClr val="tx2"/>
              </a:solidFill>
            </a:endParaRPr>
          </a:p>
        </p:txBody>
      </p:sp>
      <p:sp>
        <p:nvSpPr>
          <p:cNvPr id="26" name="Google Shape;4491;p43"/>
          <p:cNvSpPr txBox="1">
            <a:spLocks noGrp="1"/>
          </p:cNvSpPr>
          <p:nvPr>
            <p:ph type="subTitle" idx="1"/>
          </p:nvPr>
        </p:nvSpPr>
        <p:spPr>
          <a:xfrm>
            <a:off x="4923493" y="1788017"/>
            <a:ext cx="1621464" cy="41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b="1" dirty="0">
                <a:solidFill>
                  <a:schemeClr val="tx2"/>
                </a:solidFill>
              </a:rPr>
              <a:t>Map Reduce</a:t>
            </a:r>
          </a:p>
        </p:txBody>
      </p:sp>
      <p:sp>
        <p:nvSpPr>
          <p:cNvPr id="40" name="Google Shape;4491;p43">
            <a:extLst>
              <a:ext uri="{FF2B5EF4-FFF2-40B4-BE49-F238E27FC236}">
                <a16:creationId xmlns:a16="http://schemas.microsoft.com/office/drawing/2014/main" id="{B50261E7-064F-413F-9741-D54A84DD004E}"/>
              </a:ext>
            </a:extLst>
          </p:cNvPr>
          <p:cNvSpPr txBox="1">
            <a:spLocks/>
          </p:cNvSpPr>
          <p:nvPr/>
        </p:nvSpPr>
        <p:spPr>
          <a:xfrm>
            <a:off x="468924" y="1719694"/>
            <a:ext cx="2019904" cy="55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1800" b="1" dirty="0">
                <a:solidFill>
                  <a:schemeClr val="tx2"/>
                </a:solidFill>
              </a:rPr>
              <a:t>Apache Hadoop</a:t>
            </a:r>
          </a:p>
        </p:txBody>
      </p:sp>
      <p:sp>
        <p:nvSpPr>
          <p:cNvPr id="41" name="Google Shape;4491;p43">
            <a:extLst>
              <a:ext uri="{FF2B5EF4-FFF2-40B4-BE49-F238E27FC236}">
                <a16:creationId xmlns:a16="http://schemas.microsoft.com/office/drawing/2014/main" id="{6B130A37-0789-42BB-BE9E-5323929D1744}"/>
              </a:ext>
            </a:extLst>
          </p:cNvPr>
          <p:cNvSpPr txBox="1">
            <a:spLocks/>
          </p:cNvSpPr>
          <p:nvPr/>
        </p:nvSpPr>
        <p:spPr>
          <a:xfrm>
            <a:off x="577060" y="2506401"/>
            <a:ext cx="1804149" cy="54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1800" b="1" dirty="0">
                <a:solidFill>
                  <a:schemeClr val="tx2"/>
                </a:solidFill>
              </a:rPr>
              <a:t>Apache Hive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BBE10D-C73C-468E-8580-4B7637D35B7E}"/>
              </a:ext>
            </a:extLst>
          </p:cNvPr>
          <p:cNvSpPr/>
          <p:nvPr/>
        </p:nvSpPr>
        <p:spPr>
          <a:xfrm>
            <a:off x="755724" y="3283532"/>
            <a:ext cx="1448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2"/>
                </a:solidFill>
                <a:latin typeface="ABeeZee" panose="020B0604020202020204" charset="0"/>
              </a:rPr>
              <a:t>Apache Pig</a:t>
            </a:r>
          </a:p>
        </p:txBody>
      </p:sp>
      <p:sp>
        <p:nvSpPr>
          <p:cNvPr id="43" name="Google Shape;4491;p43">
            <a:extLst>
              <a:ext uri="{FF2B5EF4-FFF2-40B4-BE49-F238E27FC236}">
                <a16:creationId xmlns:a16="http://schemas.microsoft.com/office/drawing/2014/main" id="{A2AF43A9-D22D-40EE-9C16-FE6456C5D933}"/>
              </a:ext>
            </a:extLst>
          </p:cNvPr>
          <p:cNvSpPr txBox="1">
            <a:spLocks/>
          </p:cNvSpPr>
          <p:nvPr/>
        </p:nvSpPr>
        <p:spPr>
          <a:xfrm>
            <a:off x="5304647" y="3262733"/>
            <a:ext cx="859154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1800" b="1" dirty="0">
                <a:solidFill>
                  <a:schemeClr val="tx2"/>
                </a:solidFill>
              </a:rPr>
              <a:t>Java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7aNxkIScnHhTu5Gth6I7i4U4PZvW3nR+nbFz7Y2LEl4YMuWLVu2bNmyZcuWLVu2bNmyZcuWLVu2bNky6v8APZKIivpYWb4AAAAASUVORK5CYII= (410×123)">
            <a:extLst>
              <a:ext uri="{FF2B5EF4-FFF2-40B4-BE49-F238E27FC236}">
                <a16:creationId xmlns:a16="http://schemas.microsoft.com/office/drawing/2014/main" id="{7CBB64D1-ED8C-46D8-B20B-001154D45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23" y="1564768"/>
            <a:ext cx="2285877" cy="7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Reduce vs Spark Simplified: 7 Critical Differences">
            <a:extLst>
              <a:ext uri="{FF2B5EF4-FFF2-40B4-BE49-F238E27FC236}">
                <a16:creationId xmlns:a16="http://schemas.microsoft.com/office/drawing/2014/main" id="{DC154AA3-BBBE-4A97-AACF-3F24D865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21" y="1607634"/>
            <a:ext cx="1824033" cy="7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Hive">
            <a:extLst>
              <a:ext uri="{FF2B5EF4-FFF2-40B4-BE49-F238E27FC236}">
                <a16:creationId xmlns:a16="http://schemas.microsoft.com/office/drawing/2014/main" id="{7DD0FBE8-F12E-47B5-ADBB-5DA525D63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57" y="2372952"/>
            <a:ext cx="1820649" cy="7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Pig - Wikipedia">
            <a:extLst>
              <a:ext uri="{FF2B5EF4-FFF2-40B4-BE49-F238E27FC236}">
                <a16:creationId xmlns:a16="http://schemas.microsoft.com/office/drawing/2014/main" id="{0BA18F86-A26E-4533-8745-E6E405A26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3"/>
          <a:stretch/>
        </p:blipFill>
        <p:spPr bwMode="auto">
          <a:xfrm>
            <a:off x="2911860" y="3175533"/>
            <a:ext cx="1644001" cy="6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 (programming language) - Wikipedia">
            <a:extLst>
              <a:ext uri="{FF2B5EF4-FFF2-40B4-BE49-F238E27FC236}">
                <a16:creationId xmlns:a16="http://schemas.microsoft.com/office/drawing/2014/main" id="{5E982761-9C2F-464D-98DB-9CD700BCB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058" y="4838996"/>
            <a:ext cx="145666" cy="14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 Development | NerdySoft">
            <a:extLst>
              <a:ext uri="{FF2B5EF4-FFF2-40B4-BE49-F238E27FC236}">
                <a16:creationId xmlns:a16="http://schemas.microsoft.com/office/drawing/2014/main" id="{63705BD7-9FE8-4F1C-A18B-597F558C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17" y="3175533"/>
            <a:ext cx="540037" cy="7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lvl="0"/>
            <a:r>
              <a:rPr lang="en-US" sz="3600" dirty="0"/>
              <a:t>System workflow Chart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306D95-DA61-4AE3-ACA4-156CEF5D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5" y="1219200"/>
            <a:ext cx="6131169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8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194772" y="1097057"/>
            <a:ext cx="599147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Get an overview of the available servers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94771" y="1532869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lvl="0" algn="l"/>
            <a:r>
              <a:rPr lang="en-US" dirty="0"/>
              <a:t>Start working on the servers and install the appropriate operating system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86163" y="1532869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94769" y="2232530"/>
            <a:ext cx="6574477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Make a plan to build the system in more than one step within 4 weeks</a:t>
            </a:r>
          </a:p>
        </p:txBody>
      </p:sp>
      <p:sp>
        <p:nvSpPr>
          <p:cNvPr id="13" name="Google Shape;4359;p35">
            <a:extLst>
              <a:ext uri="{FF2B5EF4-FFF2-40B4-BE49-F238E27FC236}">
                <a16:creationId xmlns:a16="http://schemas.microsoft.com/office/drawing/2014/main" id="{C7EFDF7E-BF0F-23E4-7C82-3740E1C9331D}"/>
              </a:ext>
            </a:extLst>
          </p:cNvPr>
          <p:cNvSpPr txBox="1">
            <a:spLocks/>
          </p:cNvSpPr>
          <p:nvPr/>
        </p:nvSpPr>
        <p:spPr>
          <a:xfrm>
            <a:off x="886164" y="2232531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sp>
        <p:nvSpPr>
          <p:cNvPr id="22" name="Google Shape;4351;p35">
            <a:extLst>
              <a:ext uri="{FF2B5EF4-FFF2-40B4-BE49-F238E27FC236}">
                <a16:creationId xmlns:a16="http://schemas.microsoft.com/office/drawing/2014/main" id="{D8EE24C7-7329-4733-8647-C847401D18E3}"/>
              </a:ext>
            </a:extLst>
          </p:cNvPr>
          <p:cNvSpPr txBox="1">
            <a:spLocks/>
          </p:cNvSpPr>
          <p:nvPr/>
        </p:nvSpPr>
        <p:spPr>
          <a:xfrm>
            <a:off x="1194769" y="2910970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Find data to test on the system with metadata </a:t>
            </a:r>
          </a:p>
        </p:txBody>
      </p:sp>
      <p:sp>
        <p:nvSpPr>
          <p:cNvPr id="23" name="Google Shape;4359;p35">
            <a:extLst>
              <a:ext uri="{FF2B5EF4-FFF2-40B4-BE49-F238E27FC236}">
                <a16:creationId xmlns:a16="http://schemas.microsoft.com/office/drawing/2014/main" id="{BB5B817A-8141-4E53-98C6-1E9D0FDA85FD}"/>
              </a:ext>
            </a:extLst>
          </p:cNvPr>
          <p:cNvSpPr txBox="1">
            <a:spLocks/>
          </p:cNvSpPr>
          <p:nvPr/>
        </p:nvSpPr>
        <p:spPr>
          <a:xfrm>
            <a:off x="886163" y="2910970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4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3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CA569-E001-4C09-8FD6-51412E9F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84247"/>
            <a:ext cx="7704000" cy="3395031"/>
          </a:xfrm>
        </p:spPr>
        <p:txBody>
          <a:bodyPr/>
          <a:lstStyle/>
          <a:p>
            <a:r>
              <a:rPr lang="en-US" sz="2400" b="1" u="sng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Forex tick data huge database since </a:t>
            </a:r>
            <a:r>
              <a:rPr lang="en-US" sz="2400" b="1" u="sng" dirty="0" err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april</a:t>
            </a:r>
            <a:r>
              <a:rPr lang="en-US" sz="2400" b="1" u="sng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2020</a:t>
            </a:r>
          </a:p>
          <a:p>
            <a:pPr marL="127000" indent="0">
              <a:buNone/>
            </a:pPr>
            <a:endParaRPr lang="en-US" sz="2000" b="1" u="sng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Below, you’ll find the major currency pairs with tick-by-tick </a:t>
            </a:r>
            <a:r>
              <a:rPr lang="en-US" sz="2000" b="1" u="sng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historical rates</a:t>
            </a: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 This data is </a:t>
            </a:r>
            <a:r>
              <a:rPr lang="en-US" sz="2000" b="1" u="sng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top-of-book, tick-by-tick market data, with fractional pip spreads in millisecond detail</a:t>
            </a: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 All timestamps are based on GMT.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Source</a:t>
            </a:r>
            <a:r>
              <a:rPr lang="en-US" sz="2000" b="1" u="sng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https://www.kaggle.com/datasets/joseserrat/forex-april-2020-to-june-2021-tick-data?rvi=1</a:t>
            </a:r>
            <a:endParaRPr lang="ar-SA" sz="2000" b="1" u="sng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D57309-7BC7-4B61-8E64-CC6232F8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806598"/>
          </a:xfrm>
        </p:spPr>
        <p:txBody>
          <a:bodyPr/>
          <a:lstStyle/>
          <a:p>
            <a:r>
              <a:rPr lang="en-US" dirty="0"/>
              <a:t>About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2064A-396C-427F-A49A-38B113F35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4028</TotalTime>
  <Words>438</Words>
  <Application>Microsoft Office PowerPoint</Application>
  <PresentationFormat>On-screen Show (16:9)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Black Han Sans</vt:lpstr>
      <vt:lpstr>Segoe UI Black</vt:lpstr>
      <vt:lpstr>ABeeZee</vt:lpstr>
      <vt:lpstr>Arial</vt:lpstr>
      <vt:lpstr>Smart Home Project Proposal by Slidesgo</vt:lpstr>
      <vt:lpstr>Analyzing Data using Big Data System Techniques</vt:lpstr>
      <vt:lpstr>Outlines</vt:lpstr>
      <vt:lpstr>ABOUT THE PROJECT</vt:lpstr>
      <vt:lpstr>Project Goals</vt:lpstr>
      <vt:lpstr>Reference Study </vt:lpstr>
      <vt:lpstr>System Technologies</vt:lpstr>
      <vt:lpstr>System workflow Chart</vt:lpstr>
      <vt:lpstr>Performed works</vt:lpstr>
      <vt:lpstr>About Data!</vt:lpstr>
      <vt:lpstr>Part Of The Data Used</vt:lpstr>
      <vt:lpstr>Unfinished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PROPOSAL</dc:title>
  <dc:creator>hp</dc:creator>
  <cp:lastModifiedBy>ASUS</cp:lastModifiedBy>
  <cp:revision>116</cp:revision>
  <dcterms:modified xsi:type="dcterms:W3CDTF">2023-10-31T08:01:12Z</dcterms:modified>
</cp:coreProperties>
</file>