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D7F02-7034-4ED7-B2B2-36D349277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72AB14-B8E9-48ED-9DC3-3D6B3D4D5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E44CD-E347-4D20-B48A-7E017F4F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9276BF-D601-4488-905F-D6476FCE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BB7C44-E796-4A6A-8FE5-E82BEB99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90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152DE-D9E5-4A34-9D0E-55F62B4E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B56F4C-BDFD-42F1-9F36-7FAF90C8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ABEE5-4C6A-40B8-911E-65219B8C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43E55-2228-4644-9362-BC291CA2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93F88-8C06-4C6D-BA75-6BFE208D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4AE85-7F73-4399-9698-D1C986872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930876-1161-4F7D-B6B5-4FD4CF0E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281B6-071C-46FF-AC9F-367F72C2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C1D0D-04B4-4C81-9A8C-DDE0E937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89A84-F83B-4838-8885-8B90EE71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4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8DE76-E21D-4AA6-B90D-FFED57D0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E0E45-6C01-41FE-87FF-01C76FCF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16DF0-0E17-4658-B8CC-E16611D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0FA64-D9C2-435B-A380-4438392C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22A9BB-AAC1-44E9-A136-3DB94979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8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492DE-FA11-4B76-822D-7B4B641E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4AB16-FD25-4ECC-96E0-42C06D31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BC85A-0E7A-487F-984D-06241A1B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7A29E-1446-4BF0-9030-7205A48F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51701-D430-405F-AF4C-3BF0CD99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C2B9-706E-4E7D-8AEC-1B4209AE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ECA66-FFE6-4DC8-9977-27D87B214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1CAED1-CCA6-4439-B8E4-B57DE86E9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BFDA74-12A8-45BA-9AC4-BB8EF1DB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70C72F-EAD3-4A7D-A1D9-F94A0DB6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E7A1D-6587-4B50-9549-55CE95E3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0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9063F-E84E-42D6-ABDD-C15BA86C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0B0435-9F4A-4D19-8E38-BA97860D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73784E-F963-4375-9199-A4409E65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9AF98-6D09-4149-B072-3097A005B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6A7928-86B3-481B-8074-218ECC531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6DB55C-1A15-4E9D-BFE2-35BD7C27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A71A1A-BCD9-4ACB-8714-53F8671D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0E57DB-F977-44D8-BB09-479CD02E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1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BB61B-A73F-4324-B870-ED29452F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55CC2A-92BF-48AB-9BAC-99A6F4E9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7D2E09-2ED8-4558-AA31-02F23C37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D34B33-6963-40E9-9EF1-15598FAD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1B4E3B-1A52-45CC-9B1A-A74A8657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DB367D-BF18-4DF4-BB2E-0873A797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C9C0FA-D682-4E2E-BB5B-DAECB0F8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3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4C773-625B-438B-8AF0-4747BDC0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2A7F9-9672-4C8E-801C-00E0A1A4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7BE831-449E-41E9-9F0A-86872A31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393E9-5B7D-45B3-9A04-EA34D220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757EC7-D5C8-4CF7-8B89-3D80CC4F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9C023A-A786-4B76-B7D9-840E47AE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16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990A3-1256-415F-BB51-916E7DE2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2C3DC0-FF98-453F-8D49-E986847AD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64133B-F888-4F33-9B54-5FC3D437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DCF732-8DE3-4ED5-809C-2F9316CB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C1741-8D96-4FFA-88FB-0DC08461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9640A-991F-42FF-A0C0-23CEEA50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5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12747A-6721-4015-A7D6-AEA8FCD9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5424D1-C6E2-4494-9C2A-C8A2E8CC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2EE05-3B5C-436A-8362-9AB4DEC1F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7D2C-DABA-443A-8395-B8D0D5D9A14A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140BDD-A197-41D6-8DCD-709D076DC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C4C7B-0DE7-431C-A0B3-FAC1608E0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A82CA-14FD-4C04-A6A7-059F4DDB6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5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EAFE78B9-B851-43DD-B64D-B750DE6C20C0}"/>
              </a:ext>
            </a:extLst>
          </p:cNvPr>
          <p:cNvGrpSpPr/>
          <p:nvPr/>
        </p:nvGrpSpPr>
        <p:grpSpPr>
          <a:xfrm>
            <a:off x="16791" y="0"/>
            <a:ext cx="12175209" cy="6858000"/>
            <a:chOff x="16791" y="0"/>
            <a:chExt cx="12175209" cy="685800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714447D-11BF-4771-9B1C-5CECEFD9DBDD}"/>
                </a:ext>
              </a:extLst>
            </p:cNvPr>
            <p:cNvGrpSpPr/>
            <p:nvPr/>
          </p:nvGrpSpPr>
          <p:grpSpPr>
            <a:xfrm>
              <a:off x="1898650" y="0"/>
              <a:ext cx="10293350" cy="6858000"/>
              <a:chOff x="949325" y="0"/>
              <a:chExt cx="10293350" cy="6858000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47584758-495B-4098-A585-E64F2629C8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325" y="0"/>
                <a:ext cx="10293350" cy="6858000"/>
              </a:xfrm>
              <a:prstGeom prst="rect">
                <a:avLst/>
              </a:prstGeom>
              <a:noFill/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0CF3BD-C94D-4FF0-A49C-5AD4F7A9B1B0}"/>
                  </a:ext>
                </a:extLst>
              </p:cNvPr>
              <p:cNvSpPr/>
              <p:nvPr/>
            </p:nvSpPr>
            <p:spPr>
              <a:xfrm>
                <a:off x="4106008" y="940777"/>
                <a:ext cx="351692" cy="3516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8D2392-06CD-4FA1-92C1-A660E79A735A}"/>
                  </a:ext>
                </a:extLst>
              </p:cNvPr>
              <p:cNvSpPr/>
              <p:nvPr/>
            </p:nvSpPr>
            <p:spPr>
              <a:xfrm>
                <a:off x="4106008" y="5879121"/>
                <a:ext cx="351692" cy="3516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7563FE-1D87-4DDF-BB83-69FED6B8B2E7}"/>
                  </a:ext>
                </a:extLst>
              </p:cNvPr>
              <p:cNvSpPr/>
              <p:nvPr/>
            </p:nvSpPr>
            <p:spPr>
              <a:xfrm>
                <a:off x="4106008" y="4639407"/>
                <a:ext cx="351692" cy="3516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7AD721-3FEF-4C9E-9F2B-C1175DB514CB}"/>
                  </a:ext>
                </a:extLst>
              </p:cNvPr>
              <p:cNvSpPr/>
              <p:nvPr/>
            </p:nvSpPr>
            <p:spPr>
              <a:xfrm>
                <a:off x="4106010" y="3420208"/>
                <a:ext cx="351692" cy="3516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93D67A1-A659-40DF-B746-6527D61176BB}"/>
                  </a:ext>
                </a:extLst>
              </p:cNvPr>
              <p:cNvSpPr/>
              <p:nvPr/>
            </p:nvSpPr>
            <p:spPr>
              <a:xfrm>
                <a:off x="2866293" y="3411416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0CE1F350-D02E-4BB6-A525-F690D6BCA4EE}"/>
                  </a:ext>
                </a:extLst>
              </p:cNvPr>
              <p:cNvSpPr/>
              <p:nvPr/>
            </p:nvSpPr>
            <p:spPr>
              <a:xfrm>
                <a:off x="5345727" y="3411416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7859F38-81E6-4797-B399-E445BC3016AC}"/>
                  </a:ext>
                </a:extLst>
              </p:cNvPr>
              <p:cNvSpPr/>
              <p:nvPr/>
            </p:nvSpPr>
            <p:spPr>
              <a:xfrm>
                <a:off x="6104792" y="4873869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514C65E5-385F-4972-822C-8D591087CD91}"/>
                  </a:ext>
                </a:extLst>
              </p:cNvPr>
              <p:cNvSpPr/>
              <p:nvPr/>
            </p:nvSpPr>
            <p:spPr>
              <a:xfrm>
                <a:off x="5152297" y="2139462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7021E609-72FC-4440-B4DC-95B7B4133C1F}"/>
                  </a:ext>
                </a:extLst>
              </p:cNvPr>
              <p:cNvSpPr/>
              <p:nvPr/>
            </p:nvSpPr>
            <p:spPr>
              <a:xfrm>
                <a:off x="3065341" y="2139462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B085FDF-AADD-4FEB-8E29-15B47AA9898A}"/>
                  </a:ext>
                </a:extLst>
              </p:cNvPr>
              <p:cNvSpPr/>
              <p:nvPr/>
            </p:nvSpPr>
            <p:spPr>
              <a:xfrm>
                <a:off x="4858967" y="1069731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19FDEE0C-2F53-4779-93C9-C076CC579B6B}"/>
                  </a:ext>
                </a:extLst>
              </p:cNvPr>
              <p:cNvSpPr/>
              <p:nvPr/>
            </p:nvSpPr>
            <p:spPr>
              <a:xfrm>
                <a:off x="3370633" y="1069731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9182D48-0CDA-457B-81AE-AC5B4A8BA5EB}"/>
                  </a:ext>
                </a:extLst>
              </p:cNvPr>
              <p:cNvSpPr/>
              <p:nvPr/>
            </p:nvSpPr>
            <p:spPr>
              <a:xfrm>
                <a:off x="1635369" y="3411416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471D203-4961-41AE-8C9F-578AD8D357BF}"/>
                  </a:ext>
                </a:extLst>
              </p:cNvPr>
              <p:cNvSpPr/>
              <p:nvPr/>
            </p:nvSpPr>
            <p:spPr>
              <a:xfrm>
                <a:off x="6111750" y="1963616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07404A7-4A4E-444F-94AE-127AC8E2A431}"/>
                  </a:ext>
                </a:extLst>
              </p:cNvPr>
              <p:cNvSpPr/>
              <p:nvPr/>
            </p:nvSpPr>
            <p:spPr>
              <a:xfrm>
                <a:off x="4114803" y="3414347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66DC4A06-E20A-4723-AE5F-755F58A72B4F}"/>
                  </a:ext>
                </a:extLst>
              </p:cNvPr>
              <p:cNvSpPr/>
              <p:nvPr/>
            </p:nvSpPr>
            <p:spPr>
              <a:xfrm>
                <a:off x="2121880" y="1966547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7903DF5B-E870-420A-81AE-4AB674A6AC98}"/>
                  </a:ext>
                </a:extLst>
              </p:cNvPr>
              <p:cNvSpPr/>
              <p:nvPr/>
            </p:nvSpPr>
            <p:spPr>
              <a:xfrm>
                <a:off x="3074133" y="4698023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0A75DC2-2BD5-4EB6-982C-E2EFBB97DD83}"/>
                  </a:ext>
                </a:extLst>
              </p:cNvPr>
              <p:cNvSpPr/>
              <p:nvPr/>
            </p:nvSpPr>
            <p:spPr>
              <a:xfrm>
                <a:off x="4106008" y="4642338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66039DF6-468B-4F57-9DC8-8F866748EABF}"/>
                  </a:ext>
                </a:extLst>
              </p:cNvPr>
              <p:cNvSpPr/>
              <p:nvPr/>
            </p:nvSpPr>
            <p:spPr>
              <a:xfrm>
                <a:off x="2111747" y="4873869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32B74F5-DA98-4C71-AE0A-84987CEDE933}"/>
                  </a:ext>
                </a:extLst>
              </p:cNvPr>
              <p:cNvSpPr/>
              <p:nvPr/>
            </p:nvSpPr>
            <p:spPr>
              <a:xfrm>
                <a:off x="6585444" y="3405555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A8AB63-BFB6-4ECA-ACBF-3170668D2C95}"/>
                  </a:ext>
                </a:extLst>
              </p:cNvPr>
              <p:cNvSpPr/>
              <p:nvPr/>
            </p:nvSpPr>
            <p:spPr>
              <a:xfrm>
                <a:off x="4870694" y="5773616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11CB3829-AB7D-4332-B579-D1287EC9A460}"/>
                  </a:ext>
                </a:extLst>
              </p:cNvPr>
              <p:cNvSpPr/>
              <p:nvPr/>
            </p:nvSpPr>
            <p:spPr>
              <a:xfrm>
                <a:off x="3361841" y="5764824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7A9DFF2-A91F-46E3-AE2E-4C961E1441D9}"/>
                  </a:ext>
                </a:extLst>
              </p:cNvPr>
              <p:cNvSpPr/>
              <p:nvPr/>
            </p:nvSpPr>
            <p:spPr>
              <a:xfrm>
                <a:off x="4106008" y="5893778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Triangle isocèle 36">
                <a:extLst>
                  <a:ext uri="{FF2B5EF4-FFF2-40B4-BE49-F238E27FC236}">
                    <a16:creationId xmlns:a16="http://schemas.microsoft.com/office/drawing/2014/main" id="{4FECE324-23ED-495C-8AED-C54D88065A3F}"/>
                  </a:ext>
                </a:extLst>
              </p:cNvPr>
              <p:cNvSpPr/>
              <p:nvPr/>
            </p:nvSpPr>
            <p:spPr>
              <a:xfrm>
                <a:off x="7192112" y="3358660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Triangle isocèle 37">
                <a:extLst>
                  <a:ext uri="{FF2B5EF4-FFF2-40B4-BE49-F238E27FC236}">
                    <a16:creationId xmlns:a16="http://schemas.microsoft.com/office/drawing/2014/main" id="{974760A8-7325-42B4-A5B1-0E0ADDFC8BC6}"/>
                  </a:ext>
                </a:extLst>
              </p:cNvPr>
              <p:cNvSpPr/>
              <p:nvPr/>
            </p:nvSpPr>
            <p:spPr>
              <a:xfrm>
                <a:off x="5152297" y="2086706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Triangle isocèle 38">
                <a:extLst>
                  <a:ext uri="{FF2B5EF4-FFF2-40B4-BE49-F238E27FC236}">
                    <a16:creationId xmlns:a16="http://schemas.microsoft.com/office/drawing/2014/main" id="{3409E89C-E2C0-41BB-8687-92789589C8C8}"/>
                  </a:ext>
                </a:extLst>
              </p:cNvPr>
              <p:cNvSpPr/>
              <p:nvPr/>
            </p:nvSpPr>
            <p:spPr>
              <a:xfrm>
                <a:off x="3079750" y="2086706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Triangle isocèle 39">
                <a:extLst>
                  <a:ext uri="{FF2B5EF4-FFF2-40B4-BE49-F238E27FC236}">
                    <a16:creationId xmlns:a16="http://schemas.microsoft.com/office/drawing/2014/main" id="{37F32F2E-F5B3-4996-A09F-B816741506E6}"/>
                  </a:ext>
                </a:extLst>
              </p:cNvPr>
              <p:cNvSpPr/>
              <p:nvPr/>
            </p:nvSpPr>
            <p:spPr>
              <a:xfrm>
                <a:off x="1006780" y="3358660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6CDC4E51-28C7-41D2-A9A8-4866684721CA}"/>
                  </a:ext>
                </a:extLst>
              </p:cNvPr>
              <p:cNvSpPr/>
              <p:nvPr/>
            </p:nvSpPr>
            <p:spPr>
              <a:xfrm>
                <a:off x="5363189" y="3358660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Triangle isocèle 41">
                <a:extLst>
                  <a:ext uri="{FF2B5EF4-FFF2-40B4-BE49-F238E27FC236}">
                    <a16:creationId xmlns:a16="http://schemas.microsoft.com/office/drawing/2014/main" id="{39D22DF9-8455-4D41-ABB4-FBED1B932A04}"/>
                  </a:ext>
                </a:extLst>
              </p:cNvPr>
              <p:cNvSpPr/>
              <p:nvPr/>
            </p:nvSpPr>
            <p:spPr>
              <a:xfrm>
                <a:off x="2876431" y="3358660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B2539DFF-966B-4A66-B2AF-BE3376647866}"/>
                  </a:ext>
                </a:extLst>
              </p:cNvPr>
              <p:cNvSpPr/>
              <p:nvPr/>
            </p:nvSpPr>
            <p:spPr>
              <a:xfrm>
                <a:off x="5137883" y="4693627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Triangle isocèle 43">
                <a:extLst>
                  <a:ext uri="{FF2B5EF4-FFF2-40B4-BE49-F238E27FC236}">
                    <a16:creationId xmlns:a16="http://schemas.microsoft.com/office/drawing/2014/main" id="{E81A36B9-7C95-49C8-B343-F3E016CA39F1}"/>
                  </a:ext>
                </a:extLst>
              </p:cNvPr>
              <p:cNvSpPr/>
              <p:nvPr/>
            </p:nvSpPr>
            <p:spPr>
              <a:xfrm>
                <a:off x="4882907" y="5736981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Triangle isocèle 44">
                <a:extLst>
                  <a:ext uri="{FF2B5EF4-FFF2-40B4-BE49-F238E27FC236}">
                    <a16:creationId xmlns:a16="http://schemas.microsoft.com/office/drawing/2014/main" id="{8067002A-2389-47E7-BB55-3924C47B3C82}"/>
                  </a:ext>
                </a:extLst>
              </p:cNvPr>
              <p:cNvSpPr/>
              <p:nvPr/>
            </p:nvSpPr>
            <p:spPr>
              <a:xfrm>
                <a:off x="3348405" y="5736981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29130515-DBF9-493C-B02A-2CC0EC30E4F5}"/>
                  </a:ext>
                </a:extLst>
              </p:cNvPr>
              <p:cNvSpPr/>
              <p:nvPr/>
            </p:nvSpPr>
            <p:spPr>
              <a:xfrm>
                <a:off x="4101614" y="2180031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D6D4219-9960-4831-98C3-3020B5FD6EB7}"/>
                </a:ext>
              </a:extLst>
            </p:cNvPr>
            <p:cNvGrpSpPr/>
            <p:nvPr/>
          </p:nvGrpSpPr>
          <p:grpSpPr>
            <a:xfrm>
              <a:off x="222743" y="161192"/>
              <a:ext cx="2085054" cy="1511339"/>
              <a:chOff x="222743" y="161192"/>
              <a:chExt cx="2085054" cy="15113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60CB01-8A0D-4D38-9BE9-E5DE49787968}"/>
                  </a:ext>
                </a:extLst>
              </p:cNvPr>
              <p:cNvSpPr/>
              <p:nvPr/>
            </p:nvSpPr>
            <p:spPr>
              <a:xfrm>
                <a:off x="231534" y="161192"/>
                <a:ext cx="351692" cy="3516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0E4A2420-234E-481E-BCE2-484EAF8423B9}"/>
                  </a:ext>
                </a:extLst>
              </p:cNvPr>
              <p:cNvSpPr/>
              <p:nvPr/>
            </p:nvSpPr>
            <p:spPr>
              <a:xfrm>
                <a:off x="222743" y="718039"/>
                <a:ext cx="351692" cy="351692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27AE3127-909A-47D8-8A96-D027FA2B0121}"/>
                  </a:ext>
                </a:extLst>
              </p:cNvPr>
              <p:cNvSpPr/>
              <p:nvPr/>
            </p:nvSpPr>
            <p:spPr>
              <a:xfrm>
                <a:off x="238738" y="1277816"/>
                <a:ext cx="351692" cy="351692"/>
              </a:xfrm>
              <a:prstGeom prst="triangl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33F711F-8BD4-42DD-BC92-239D6546486A}"/>
                  </a:ext>
                </a:extLst>
              </p:cNvPr>
              <p:cNvSpPr txBox="1"/>
              <p:nvPr/>
            </p:nvSpPr>
            <p:spPr>
              <a:xfrm>
                <a:off x="590430" y="195203"/>
                <a:ext cx="17173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>
                    <a:solidFill>
                      <a:srgbClr val="FF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SleepPhysionet</a:t>
                </a:r>
                <a:endParaRPr lang="fr-FR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fr-FR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fr-FR" dirty="0">
                    <a:solidFill>
                      <a:srgbClr val="0070C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MASS</a:t>
                </a:r>
              </a:p>
              <a:p>
                <a:endParaRPr lang="fr-FR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fr-FR" dirty="0" err="1">
                    <a:solidFill>
                      <a:srgbClr val="00B05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Clinical</a:t>
                </a:r>
                <a:r>
                  <a:rPr lang="fr-FR" dirty="0">
                    <a:solidFill>
                      <a:srgbClr val="00B05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fr-FR" dirty="0" err="1">
                    <a:solidFill>
                      <a:srgbClr val="00B05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dataset</a:t>
                </a:r>
                <a:endParaRPr lang="fr-FR" dirty="0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B89DCBA6-67BE-4D8B-8FD3-F0449A38E53E}"/>
                </a:ext>
              </a:extLst>
            </p:cNvPr>
            <p:cNvSpPr txBox="1"/>
            <p:nvPr/>
          </p:nvSpPr>
          <p:spPr>
            <a:xfrm>
              <a:off x="16791" y="5883519"/>
              <a:ext cx="388138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+mj-lt"/>
                </a:rPr>
                <a:t>(T3, T4) = (T7, T8)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+mj-lt"/>
                </a:rPr>
                <a:t>(T5, T6) =  (P7, P8)</a:t>
              </a:r>
              <a:endParaRPr lang="en-US" sz="1400" b="0" i="0" u="none" strike="noStrike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rtl="0" fontAlgn="base">
                <a:spcBef>
                  <a:spcPts val="0"/>
                </a:spcBef>
                <a:spcAft>
                  <a:spcPts val="1600"/>
                </a:spcAft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(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+mj-lt"/>
                </a:rPr>
                <a:t>A1, A2) = (M1, M2) are ears electrodes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04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B380F-4D9C-4611-B114-BFF6BE01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AB007-D19E-47C2-B658-E6448423B89E}"/>
              </a:ext>
            </a:extLst>
          </p:cNvPr>
          <p:cNvSpPr/>
          <p:nvPr/>
        </p:nvSpPr>
        <p:spPr>
          <a:xfrm>
            <a:off x="838200" y="2165838"/>
            <a:ext cx="351692" cy="3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BC79EA-7094-431B-992C-2A02FBF2EAB9}"/>
              </a:ext>
            </a:extLst>
          </p:cNvPr>
          <p:cNvSpPr txBox="1"/>
          <p:nvPr/>
        </p:nvSpPr>
        <p:spPr>
          <a:xfrm>
            <a:off x="117230" y="1787769"/>
            <a:ext cx="8209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SleepPhysionet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MASS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rgbClr val="00B050"/>
                </a:solidFill>
              </a:rPr>
              <a:t>Clinical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dataset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MASS dataset: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T5, T6 became P7, P8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Old Standard TT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T3, T4 became T7, T8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Old Standard TT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A1, A2 are also called M1, M2 - near the ears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119605-217B-49B0-B7AC-E6220DC6DBF1}"/>
              </a:ext>
            </a:extLst>
          </p:cNvPr>
          <p:cNvSpPr/>
          <p:nvPr/>
        </p:nvSpPr>
        <p:spPr>
          <a:xfrm>
            <a:off x="838200" y="2743200"/>
            <a:ext cx="351692" cy="35169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442ACAA1-7CBB-4CA8-9E02-E8B04216B8C4}"/>
              </a:ext>
            </a:extLst>
          </p:cNvPr>
          <p:cNvSpPr/>
          <p:nvPr/>
        </p:nvSpPr>
        <p:spPr>
          <a:xfrm>
            <a:off x="838200" y="3300184"/>
            <a:ext cx="351692" cy="351692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3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Old Standard TT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Maelys Solal</dc:creator>
  <cp:lastModifiedBy>Maelys Solal BX2021</cp:lastModifiedBy>
  <cp:revision>4</cp:revision>
  <dcterms:created xsi:type="dcterms:W3CDTF">2021-03-18T13:06:40Z</dcterms:created>
  <dcterms:modified xsi:type="dcterms:W3CDTF">2021-03-18T14:31:06Z</dcterms:modified>
</cp:coreProperties>
</file>