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sm.presentations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8" r:id="rId6"/>
    <p:sldId id="260" r:id="rId7"/>
    <p:sldId id="261" r:id="rId8"/>
    <p:sldId id="257" r:id="rId9"/>
    <p:sldId id="259" r:id="rId10"/>
  </p:sldIdLst>
  <p:hf sldNum="0" hdr="0" ftr="0" dt="0">
    <p:prHF dtFmt="0"/>
  </p:hf>
  <p:sldSz cx="9144000" cy="6858000"/>
  <p:notesSz cx="6858000" cy="9144000"/>
  <p:defaultTextStyle>
    <a:lvl1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r:smAppRevision xmlns:pr="smNativeData" dt="1614869004" val="982" rev64="64" revOS="3"/>
  <pr:smFileRevision xmlns:pr="smNativeData" dt="1614869004" val="101"/>
  <p:showPr showNarration="1">
    <p:penClr>
      <a:srgbClr val="0000FF"/>
    </p:penClr>
  </p:showPr>
  <p:extLst>
    <p:ext uri="smNativeData">
      <pr:guideOptions xmlns:pr="smNativeData" dt="161486900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100" d="100"/>
          <a:sy n="100" d="100"/>
        </p:scale>
        <p:origin x="1824" y="27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824" y="27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  <a:lvl6pPr marL="2286000" indent="0" algn="ctr">
              <a:buNone/>
              <p:prBullet>
                <a:buNone/>
              </p:prBullet>
            </a:lvl6pPr>
            <a:lvl7pPr marL="2743200" indent="0" algn="ctr">
              <a:buNone/>
              <p:prBullet>
                <a:buNone/>
              </p:prBullet>
            </a:lvl7pPr>
            <a:lvl8pPr marL="3200400" indent="0" algn="ctr">
              <a:buNone/>
              <p:prBullet>
                <a:buNone/>
              </p:prBullet>
            </a:lvl8pPr>
            <a:lvl9pPr marL="3657600" indent="0" algn="ctr">
              <a:buNone/>
              <p:prBullet>
                <a:buNone/>
              </p:prBullet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6C833C-72DB-3975-95D4-8420CD9A63D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F40C445-0BE2-1532-ACF8-FD678AB65AA8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A07DB4-FAE3-F58B-AD18-0CDE33565B59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tP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EA5184-CAB0-BFA7-FE52-3CF21F1C086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7ADD346-089A-F825-D415-FE709D5B22AB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G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ABC5171-3FC7-E9A7-8904-C9F21F4A7F9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9Bmn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0C6F6E8-A6FD-9300-B37E-5055B830450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NE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D5D349F-D180-08C2-CEE5-27977AAB3872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4/wp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41F7A8-E694-1401-DAF9-1054B9B72C45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B38E916-58F6-6D1F-B880-AE4AA7CE4EF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498474C-0299-CDB1-D720-F4E4096E21A1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5322718-56A8-67D1-E68A-A08469C410F5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/>
            </a:lvl1pPr>
            <a:lvl2pPr marL="457200" indent="0">
              <a:buNone/>
              <p:prBullet>
                <a:buNone/>
              </p:prBullet>
              <a:defRPr sz="1800"/>
            </a:lvl2pPr>
            <a:lvl3pPr marL="914400" indent="0">
              <a:buNone/>
              <p:prBullet>
                <a:buNone/>
              </p:prBullet>
              <a:defRPr sz="1600"/>
            </a:lvl3pPr>
            <a:lvl4pPr marL="1371600" indent="0">
              <a:buNone/>
              <p:prBullet>
                <a:buNone/>
              </p:prBullet>
              <a:defRPr sz="1400"/>
            </a:lvl4pPr>
            <a:lvl5pPr marL="1828800" indent="0">
              <a:buNone/>
              <p:prBullet>
                <a:buNone/>
              </p:prBullet>
              <a:defRPr sz="1400"/>
            </a:lvl5pPr>
            <a:lvl6pPr marL="2286000" indent="0">
              <a:buNone/>
              <p:prBullet>
                <a:buNone/>
              </p:prBullet>
              <a:defRPr sz="1400"/>
            </a:lvl6pPr>
            <a:lvl7pPr marL="2743200" indent="0">
              <a:buNone/>
              <p:prBullet>
                <a:buNone/>
              </p:prBullet>
              <a:defRPr sz="1400"/>
            </a:lvl7pPr>
            <a:lvl8pPr marL="3200400" indent="0">
              <a:buNone/>
              <p:prBullet>
                <a:buNone/>
              </p:prBullet>
              <a:defRPr sz="1400"/>
            </a:lvl8pPr>
            <a:lvl9pPr marL="3657600" indent="0">
              <a:buNone/>
              <p:prBullet>
                <a:buNone/>
              </p:prBullet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2A778A-C4D9-7F81-9792-32D439DC616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266C99C-D28F-333F-C1DE-246A87903771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zd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390F68-26E5-6CF9-AB81-D0AC41CF5D85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BE22C2-8CE3-EBD4-AD06-7A816C485B2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0D16BEB-A5AD-849D-E369-53C825271506}" type="footer">
              <a:t/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8E9375A-14A5-BCC1-EB51-E294791F1DB7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DPJA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/>
            </a:lvl1pPr>
            <a:lvl2pPr marL="457200" indent="0">
              <a:buNone/>
              <p:prBullet>
                <a:buNone/>
              </p:prBullet>
              <a:defRPr sz="2000" b="1"/>
            </a:lvl2pPr>
            <a:lvl3pPr marL="914400" indent="0">
              <a:buNone/>
              <p:prBullet>
                <a:buNone/>
              </p:prBullet>
              <a:defRPr sz="1800" b="1"/>
            </a:lvl3pPr>
            <a:lvl4pPr marL="1371600" indent="0">
              <a:buNone/>
              <p:prBullet>
                <a:buNone/>
              </p:prBullet>
              <a:defRPr sz="1600" b="1"/>
            </a:lvl4pPr>
            <a:lvl5pPr marL="1828800" indent="0">
              <a:buNone/>
              <p:prBullet>
                <a:buNone/>
              </p:prBullet>
              <a:defRPr sz="1600" b="1"/>
            </a:lvl5pPr>
            <a:lvl6pPr marL="2286000" indent="0">
              <a:buNone/>
              <p:prBullet>
                <a:buNone/>
              </p:prBullet>
              <a:defRPr sz="1600" b="1"/>
            </a:lvl6pPr>
            <a:lvl7pPr marL="2743200" indent="0">
              <a:buNone/>
              <p:prBullet>
                <a:buNone/>
              </p:prBullet>
              <a:defRPr sz="1600" b="1"/>
            </a:lvl7pPr>
            <a:lvl8pPr marL="3200400" indent="0">
              <a:buNone/>
              <p:prBullet>
                <a:buNone/>
              </p:prBullet>
              <a:defRPr sz="1600" b="1"/>
            </a:lvl8pPr>
            <a:lvl9pPr marL="3657600" indent="0">
              <a:buNone/>
              <p:prBullet>
                <a:buNone/>
              </p:prBullet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DPJA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/>
            </a:lvl1pPr>
            <a:lvl2pPr marL="457200" indent="0">
              <a:buNone/>
              <p:prBullet>
                <a:buNone/>
              </p:prBullet>
              <a:defRPr sz="2000" b="1"/>
            </a:lvl2pPr>
            <a:lvl3pPr marL="914400" indent="0">
              <a:buNone/>
              <p:prBullet>
                <a:buNone/>
              </p:prBullet>
              <a:defRPr sz="1800" b="1"/>
            </a:lvl3pPr>
            <a:lvl4pPr marL="1371600" indent="0">
              <a:buNone/>
              <p:prBullet>
                <a:buNone/>
              </p:prBullet>
              <a:defRPr sz="1600" b="1"/>
            </a:lvl4pPr>
            <a:lvl5pPr marL="1828800" indent="0">
              <a:buNone/>
              <p:prBullet>
                <a:buNone/>
              </p:prBullet>
              <a:defRPr sz="1600" b="1"/>
            </a:lvl5pPr>
            <a:lvl6pPr marL="2286000" indent="0">
              <a:buNone/>
              <p:prBullet>
                <a:buNone/>
              </p:prBullet>
              <a:defRPr sz="1600" b="1"/>
            </a:lvl6pPr>
            <a:lvl7pPr marL="2743200" indent="0">
              <a:buNone/>
              <p:prBullet>
                <a:buNone/>
              </p:prBullet>
              <a:defRPr sz="1600" b="1"/>
            </a:lvl7pPr>
            <a:lvl8pPr marL="3200400" indent="0">
              <a:buNone/>
              <p:prBullet>
                <a:buNone/>
              </p:prBullet>
              <a:defRPr sz="1600" b="1"/>
            </a:lvl8pPr>
            <a:lvl9pPr marL="3657600" indent="0">
              <a:buNone/>
              <p:prBullet>
                <a:buNone/>
              </p:prBullet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F3144B-05EF-A6E2-A14B-F3B75A0557A6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DBCC9F3-BD80-E93F-CE04-4B6A874A381E}" type="footer">
              <a:t/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B5DAE4-AA98-E02C-D60D-5C799443200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C1072E-608B-94F1-C579-96A4493733C3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ED570E4-AAD3-8086-9D6D-5CD33E236B09}" type="footer">
              <a:t/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Dd8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D3FFAF-E1C6-8609-886B-175CB1257E4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D66C3B6-F890-3335-DEDE-0E608D90285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D9E1BEE-A0E0-CBED-AE26-56B855685803}" type="footer">
              <a:t/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02531E2-AC8D-70C7-C39D-5A927FD3350F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/>
            </a:lvl1pPr>
            <a:lvl2pPr marL="457200" indent="0">
              <a:buNone/>
              <p:prBullet>
                <a:buNone/>
              </p:prBullet>
              <a:defRPr sz="1200"/>
            </a:lvl2pPr>
            <a:lvl3pPr marL="914400" indent="0">
              <a:buNone/>
              <p:prBullet>
                <a:buNone/>
              </p:prBullet>
              <a:defRPr sz="1000"/>
            </a:lvl3pPr>
            <a:lvl4pPr marL="1371600" indent="0">
              <a:buNone/>
              <p:prBullet>
                <a:buNone/>
              </p:prBullet>
              <a:defRPr sz="900"/>
            </a:lvl4pPr>
            <a:lvl5pPr marL="1828800" indent="0">
              <a:buNone/>
              <p:prBullet>
                <a:buNone/>
              </p:prBullet>
              <a:defRPr sz="900"/>
            </a:lvl5pPr>
            <a:lvl6pPr marL="2286000" indent="0">
              <a:buNone/>
              <p:prBullet>
                <a:buNone/>
              </p:prBullet>
              <a:defRPr sz="900"/>
            </a:lvl6pPr>
            <a:lvl7pPr marL="2743200" indent="0">
              <a:buNone/>
              <p:prBullet>
                <a:buNone/>
              </p:prBullet>
              <a:defRPr sz="900"/>
            </a:lvl7pPr>
            <a:lvl8pPr marL="3200400" indent="0">
              <a:buNone/>
              <p:prBullet>
                <a:buNone/>
              </p:prBullet>
              <a:defRPr sz="900"/>
            </a:lvl8pPr>
            <a:lvl9pPr marL="3657600" indent="0">
              <a:buNone/>
              <p:prBullet>
                <a:buNone/>
              </p:prBullet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ABF205-4B82-FE04-CC13-BD51BC5D3AE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EAFBD2C-62E3-FA4B-AD17-941EF3595BC1}" type="footer">
              <a:t/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23F319-57B8-7605-F69B-A150BDD500F4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/>
            </a:lvl1pPr>
            <a:lvl2pPr marL="457200" indent="0">
              <a:buNone/>
              <p:prBullet>
                <a:buNone/>
              </p:prBullet>
              <a:defRPr sz="2800"/>
            </a:lvl2pPr>
            <a:lvl3pPr marL="914400" indent="0">
              <a:buNone/>
              <p:prBullet>
                <a:buNone/>
              </p:prBullet>
              <a:defRPr sz="2400"/>
            </a:lvl3pPr>
            <a:lvl4pPr marL="1371600" indent="0">
              <a:buNone/>
              <p:prBullet>
                <a:buNone/>
              </p:prBullet>
              <a:defRPr sz="2000"/>
            </a:lvl4pPr>
            <a:lvl5pPr marL="1828800" indent="0">
              <a:buNone/>
              <p:prBullet>
                <a:buNone/>
              </p:prBullet>
              <a:defRPr sz="2000"/>
            </a:lvl5pPr>
            <a:lvl6pPr marL="2286000" indent="0">
              <a:buNone/>
              <p:prBullet>
                <a:buNone/>
              </p:prBullet>
              <a:defRPr sz="2000"/>
            </a:lvl6pPr>
            <a:lvl7pPr marL="2743200" indent="0">
              <a:buNone/>
              <p:prBullet>
                <a:buNone/>
              </p:prBullet>
              <a:defRPr sz="2000"/>
            </a:lvl7pPr>
            <a:lvl8pPr marL="3200400" indent="0">
              <a:buNone/>
              <p:prBullet>
                <a:buNone/>
              </p:prBullet>
              <a:defRPr sz="2000"/>
            </a:lvl8pPr>
            <a:lvl9pPr marL="3657600" indent="0">
              <a:buNone/>
              <p:prBullet>
                <a:buNone/>
              </p:prBullet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/>
            </a:lvl1pPr>
            <a:lvl2pPr marL="457200" indent="0">
              <a:buNone/>
              <p:prBullet>
                <a:buNone/>
              </p:prBullet>
              <a:defRPr sz="1200"/>
            </a:lvl2pPr>
            <a:lvl3pPr marL="914400" indent="0">
              <a:buNone/>
              <p:prBullet>
                <a:buNone/>
              </p:prBullet>
              <a:defRPr sz="1000"/>
            </a:lvl3pPr>
            <a:lvl4pPr marL="1371600" indent="0">
              <a:buNone/>
              <p:prBullet>
                <a:buNone/>
              </p:prBullet>
              <a:defRPr sz="900"/>
            </a:lvl4pPr>
            <a:lvl5pPr marL="1828800" indent="0">
              <a:buNone/>
              <p:prBullet>
                <a:buNone/>
              </p:prBullet>
              <a:defRPr sz="900"/>
            </a:lvl5pPr>
            <a:lvl6pPr marL="2286000" indent="0">
              <a:buNone/>
              <p:prBullet>
                <a:buNone/>
              </p:prBullet>
              <a:defRPr sz="900"/>
            </a:lvl6pPr>
            <a:lvl7pPr marL="2743200" indent="0">
              <a:buNone/>
              <p:prBullet>
                <a:buNone/>
              </p:prBullet>
              <a:defRPr sz="900"/>
            </a:lvl7pPr>
            <a:lvl8pPr marL="3200400" indent="0">
              <a:buNone/>
              <p:prBullet>
                <a:buNone/>
              </p:prBullet>
              <a:defRPr sz="900"/>
            </a:lvl8pPr>
            <a:lvl9pPr marL="3657600" indent="0">
              <a:buNone/>
              <p:prBullet>
                <a:buNone/>
              </p:prBullet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E49D1C-5293-B16B-DD5C-A43ED3122BF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50390A9A-D4BD-6CFC-F381-22A944CF0577}" type="footer">
              <a:t/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702F27-69F3-25D9-BDC8-9F8C61864BC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663766CD-838B-6290-C58F-75C528C1332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fld id="{4B88C031-7FA6-DD36-E830-89638E7E1EDC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39FC70C-429E-CA31-D027-B464896926E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>
    <p:prHF dtFmt="0"/>
  </p:hf>
  <p:txStyles>
    <p:titleStyle>
      <a:lvl1pPr marL="0" marR="0" indent="0" algn="ctr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spc="0" prSpc="50" pitch="50" baseline="0">
          <a:solidFill>
            <a:schemeClr val="tx2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DPJA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v///0ACAABAOAAAui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365760"/>
            <a:ext cx="9145270" cy="60921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1"/>
          <p:cNvGrpSpPr>
            <a:extLst>
              <a:ext uri="smNativeData">
                <pr:smNativeData xmlns:pr="smNativeData" val="SMDATA_7_DPJAYBMAAAAlAAAAAQAAAC8BAAAAkAAAAEgAAACQAAAASAAAAAAAAAAAAAAAAAAAABcAAAAUAAAAAAAAAAAAAAD/fwAA/38AAAAAAAAJAAAABAAAAHRpb24MAAAAEAAAAAAAAAAAAAAAAAAAAAAAAAAfAAAAVAAAAAAAAAAAAAAAAAAAAAAAAAAAAAAAAAAAAAAAAAAAAAAAAAAAAAAAAAAAAAAAAAAAAAAAAAAAAAAAAAAAAAAAAAAAAAAAAAAAAAAAAAAAAAAAAAAAACEAAAAYAAAAFAAAAP7////KBAAAQDgAAEQqAAAAAAAAJgAAAAgAAAD/////AAAAAA=="/>
              </a:ext>
            </a:extLst>
          </p:cNvGrpSpPr>
          <p:nvPr/>
        </p:nvGrpSpPr>
        <p:grpSpPr>
          <a:xfrm>
            <a:off x="-1270" y="778510"/>
            <a:ext cx="9145270" cy="6092190"/>
            <a:chOff x="-1270" y="778510"/>
            <a:chExt cx="9145270" cy="6092190"/>
          </a:xfrm>
        </p:grpSpPr>
        <p:pic>
          <p:nvPicPr>
            <p:cNvPr id="8" name="Picture1"/>
            <p:cNvPicPr>
              <a:picLocks noChangeAspect="1"/>
              <a:extLst>
                <a:ext uri="smNativeData">
                  <pr:smNativeData xmlns:pr="smNativeData" val="SMDATA_15_DPJA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Q5vkE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v///8oEAABAOAAARCoAAAAAAAAmAAAACAAAAP//////////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70" y="778510"/>
              <a:ext cx="9145270" cy="609219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Ellipse1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3EQAA3gkAADoTAADPCwAAAAAAACYAAAAIAAAA//////////8="/>
                </a:ext>
              </a:extLst>
            </p:cNvSpPr>
            <p:nvPr/>
          </p:nvSpPr>
          <p:spPr>
            <a:xfrm>
              <a:off x="2798445" y="1604010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6" name="Ellipse2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3EQAA3gkAADoTAADPCwAAAAAAACYAAAAIAAAA//////////8="/>
                </a:ext>
              </a:extLst>
            </p:cNvSpPr>
            <p:nvPr/>
          </p:nvSpPr>
          <p:spPr>
            <a:xfrm>
              <a:off x="2798445" y="1604010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" name="Ellipse4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9EQAASxcAAEATAAA8GQAAAAAAACYAAAAIAAAA//////////8="/>
                </a:ext>
              </a:extLst>
            </p:cNvSpPr>
            <p:nvPr/>
          </p:nvSpPr>
          <p:spPr>
            <a:xfrm rot="182948">
              <a:off x="2802255" y="37865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4" name="Ellipse5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AAA/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Oc6RnGuY8S/NPmyQZMv+z8eAAAAaAAAAAAAAAAAAAAAAAAAAAAAAAAAAAAAECcAABAnAAAAAAAAAAAAAAAAAAAAAAAAAAAAAAAAAAAAAAAAAAAAABQAAAAAAAAAwMD/AAAAAABkAAAAMgAAAAAAAABkAAAAAAAAAH9/fwAKAAAAHwAAAFQAAAAAAAAA////AQAAAAAAAAAAAAAAAAAAAAAAAAAAAAAAAAAAAAAAAAAAAAD/AH9/fwCAgIADzMzMAMDA/wB/f38AAAAAAAAAAAAAAAAAAAAAAAAAAAAhAAAAGAAAABQAAABOEQAAMh4AAFETAAAjIAAAAAAAACYAAAAIAAAA//////////8="/>
                </a:ext>
              </a:extLst>
            </p:cNvSpPr>
            <p:nvPr/>
          </p:nvSpPr>
          <p:spPr>
            <a:xfrm rot="182948">
              <a:off x="2813050" y="4908550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3" name="Ellipse6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AAA/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AAD/AH9/fwCAgIADzMzMAMDA/wB/f38AAAAAAAAAAAAAAAAAAAAAAAAAAAAhAAAAGAAAABQAAABOEQAACCUAAFETAAD5JgAAAAAAACYAAAAIAAAA//////////8="/>
                </a:ext>
              </a:extLst>
            </p:cNvSpPr>
            <p:nvPr/>
          </p:nvSpPr>
          <p:spPr>
            <a:xfrm rot="182948">
              <a:off x="2813050" y="6019800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9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ha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/////0Y1AAC9BQAAAAAAACYAAAAIAAAAAQAAAAAAAAA="/>
              </a:ext>
            </a:extLst>
          </p:cNvSpPr>
          <p:nvPr>
            <p:ph type="title"/>
          </p:nvPr>
        </p:nvSpPr>
        <p:spPr>
          <a:xfrm>
            <a:off x="430530" y="-635"/>
            <a:ext cx="8229600" cy="933450"/>
          </a:xfrm>
        </p:spPr>
        <p:txBody>
          <a:bodyPr/>
          <a:lstStyle/>
          <a:p>
            <a:pPr/>
            <a:r>
              <a:t>SleepPhysionet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1"/>
          <p:cNvGrpSpPr>
            <a:extLst>
              <a:ext uri="smNativeData">
                <pr:smNativeData xmlns:pr="smNativeData" val="SMDATA_7_DPJAYBMAAAAlAAAAAQAAAC8BAAAAkAAAAEgAAACQAAAASAAAAAAAAAAAAAAAAAAAABcAAAAUAAAAAAAAAAAAAAD/fwAA/38AAAAAAAAJAAAABAAAADwvYToMAAAAEAAAAAAAAAAAAAAAAAAAAAAAAAAfAAAAVAAAAAAAAAAAAAAAAAAAAAAAAAAAAAAAAAAAAAAAAAAAAAAAAAAAAAAAAAAAAAAAAAAAAAAAAAAAAAAAAAAAAAAAAAAAAAAAAAAAAAAAAAAAAAAAAAAAACEAAAAYAAAAFAAAAP7////KBAAAQDgAAEQqAAAAAAAAJgAAAAgAAAD/////AAAAAA=="/>
              </a:ext>
            </a:extLst>
          </p:cNvGrpSpPr>
          <p:nvPr/>
        </p:nvGrpSpPr>
        <p:grpSpPr>
          <a:xfrm>
            <a:off x="-1270" y="778510"/>
            <a:ext cx="9145270" cy="6092190"/>
            <a:chOff x="-1270" y="778510"/>
            <a:chExt cx="9145270" cy="6092190"/>
          </a:xfrm>
        </p:grpSpPr>
        <p:pic>
          <p:nvPicPr>
            <p:cNvPr id="25" name="Picture1"/>
            <p:cNvPicPr>
              <a:picLocks noChangeAspect="1"/>
              <a:extLst>
                <a:ext uri="smNativeData">
                  <pr:smNativeData xmlns:pr="smNativeData" val="SMDATA_15_DPJA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v///8oEAABAOAAARCoAAAAAAAAmAAAACAAAAP//////////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70" y="778510"/>
              <a:ext cx="9145270" cy="609219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4" name="Ellipse2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9EQAASxcAAEATAAA8GQAAAAAAACYAAAAIAAAA//////////8="/>
                </a:ext>
              </a:extLst>
            </p:cNvSpPr>
            <p:nvPr/>
          </p:nvSpPr>
          <p:spPr>
            <a:xfrm rot="182948">
              <a:off x="2802255" y="37865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23" name="Ellipse3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9EQAApxAAAEATAACYEgAAAAAAACYAAAAIAAAA//////////8="/>
                </a:ext>
              </a:extLst>
            </p:cNvSpPr>
            <p:nvPr/>
          </p:nvSpPr>
          <p:spPr>
            <a:xfrm rot="182948">
              <a:off x="2802255" y="27070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22" name="Ellipse4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iA5pw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TGAAASxcAABYaAAA8GQAAAAAAACYAAAAIAAAA//////////8="/>
                </a:ext>
              </a:extLst>
            </p:cNvSpPr>
            <p:nvPr/>
          </p:nvSpPr>
          <p:spPr>
            <a:xfrm rot="182948">
              <a:off x="3913505" y="37865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21" name="Ellipse5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CTCwAAhR4AAJYNAAB2IAAAAAAAACYAAAAIAAAA//////////8="/>
                </a:ext>
              </a:extLst>
            </p:cNvSpPr>
            <p:nvPr/>
          </p:nvSpPr>
          <p:spPr>
            <a:xfrm rot="182948">
              <a:off x="1881505" y="49612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20" name="Ellipse6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BXFQAAYSQAAFoXAABSJgAAAAAAACYAAAAIAAAA//////////8="/>
                </a:ext>
              </a:extLst>
            </p:cNvSpPr>
            <p:nvPr/>
          </p:nvSpPr>
          <p:spPr>
            <a:xfrm rot="182948">
              <a:off x="3469005" y="59137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9" name="Ellipse7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tHAAAew8AADAeAABsEQAAAAAAACYAAAAIAAAA//////////8="/>
                </a:ext>
              </a:extLst>
            </p:cNvSpPr>
            <p:nvPr/>
          </p:nvSpPr>
          <p:spPr>
            <a:xfrm rot="182948">
              <a:off x="4580255" y="25165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8" name="Ellipse8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CTCwAAdRAAAJYNAABmEgAAAAAAACYAAAAIAAAA//////////8="/>
                </a:ext>
              </a:extLst>
            </p:cNvSpPr>
            <p:nvPr/>
          </p:nvSpPr>
          <p:spPr>
            <a:xfrm rot="182948">
              <a:off x="1881505" y="26752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7" name="Ellipse9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DnFgAAdRAAAOoYAABmEgAAAAAAACYAAAAIAAAA//////////8="/>
                </a:ext>
              </a:extLst>
            </p:cNvSpPr>
            <p:nvPr/>
          </p:nvSpPr>
          <p:spPr>
            <a:xfrm rot="182948">
              <a:off x="3723005" y="26752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6" name="Ellipse10"/>
            <p:cNvSpPr>
              <a:extLst>
                <a:ext uri="smNativeData">
                  <pr:smNativeData xmlns:pr="smNativeData" val="SMDATA_13_DPJAYBMAAAAlAAAAZgAAAA8BAAAAkAAAAEgAAACQAAAASAAAAAAAAAAB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7IgAAfRcAAD4kAABuGQAAAAAAACYAAAAIAAAA//////////8="/>
                </a:ext>
              </a:extLst>
            </p:cNvSpPr>
            <p:nvPr/>
          </p:nvSpPr>
          <p:spPr>
            <a:xfrm rot="182948">
              <a:off x="5564505" y="38182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spcCol="215900" anchor="ctr"/>
            <a:lstStyle/>
            <a:p>
              <a:pPr algn="ctr"/>
            </a:p>
          </p:txBody>
        </p:sp>
        <p:sp>
          <p:nvSpPr>
            <p:cNvPr id="15" name="Ellipse11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BNBgAAew8AAFAIAABsEQAAAAAAACYAAAAIAAAA//////////8="/>
                </a:ext>
              </a:extLst>
            </p:cNvSpPr>
            <p:nvPr/>
          </p:nvSpPr>
          <p:spPr>
            <a:xfrm rot="182948">
              <a:off x="1024255" y="25165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4" name="Ellipse12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BnCgAAfRcAAGoMAABuGQAAAAAAACYAAAAIAAAA//////////8="/>
                </a:ext>
              </a:extLst>
            </p:cNvSpPr>
            <p:nvPr/>
          </p:nvSpPr>
          <p:spPr>
            <a:xfrm rot="182948">
              <a:off x="1691005" y="38182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3" name="Ellipse13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DcZwM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DnFgAAhR4AAOoYAAB2IAAAAAAAACYAAAAIAAAA//////////8="/>
                </a:ext>
              </a:extLst>
            </p:cNvSpPr>
            <p:nvPr/>
          </p:nvSpPr>
          <p:spPr>
            <a:xfrm rot="182948">
              <a:off x="3723005" y="49612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2" name="Ellipse14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9EQAA9yQAAEATAADoJgAAAAAAACYAAAAIAAAA//////////8="/>
                </a:ext>
              </a:extLst>
            </p:cNvSpPr>
            <p:nvPr/>
          </p:nvSpPr>
          <p:spPr>
            <a:xfrm rot="182948">
              <a:off x="2802255" y="60090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Ellipse15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tHAAATR8AADAeAAA+IQAAAAAAACYAAAAIAAAA//////////8="/>
                </a:ext>
              </a:extLst>
            </p:cNvSpPr>
            <p:nvPr/>
          </p:nvSpPr>
          <p:spPr>
            <a:xfrm rot="182948">
              <a:off x="4580255" y="50882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Ellipse16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9EQAAUx4AAEATAABEIAAAAAAAACYAAAAIAAAA//////////8="/>
                </a:ext>
              </a:extLst>
            </p:cNvSpPr>
            <p:nvPr/>
          </p:nvSpPr>
          <p:spPr>
            <a:xfrm rot="182948">
              <a:off x="2802255" y="49295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9" name="Ellipse17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jDQAAYSQAACYPAABSJgAAAAAAACYAAAAIAAAA//////////8="/>
                </a:ext>
              </a:extLst>
            </p:cNvSpPr>
            <p:nvPr/>
          </p:nvSpPr>
          <p:spPr>
            <a:xfrm rot="182948">
              <a:off x="2135505" y="59137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8" name="Ellipse18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jDQAAmQoAACYPAACKDAAAAAAAACYAAAAIAAAA//////////8="/>
                </a:ext>
              </a:extLst>
            </p:cNvSpPr>
            <p:nvPr/>
          </p:nvSpPr>
          <p:spPr>
            <a:xfrm rot="182948">
              <a:off x="2135505" y="17227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7" name="Ellipse19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BXFQAAmQoAAFoXAACKDAAAAAAAACYAAAAIAAAA//////////8="/>
                </a:ext>
              </a:extLst>
            </p:cNvSpPr>
            <p:nvPr/>
          </p:nvSpPr>
          <p:spPr>
            <a:xfrm rot="182948">
              <a:off x="3469005" y="172275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6" name="Ellipse20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BNBgAAfx8AAFAIAABwIQAAAAAAACYAAAAIAAAA//////////8="/>
                </a:ext>
              </a:extLst>
            </p:cNvSpPr>
            <p:nvPr/>
          </p:nvSpPr>
          <p:spPr>
            <a:xfrm rot="182948">
              <a:off x="1024255" y="51200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" name="Ellipse22"/>
            <p:cNvSpPr>
              <a:extLst>
                <a:ext uri="smNativeData">
                  <pr:smNativeData xmlns:pr="smNativeData" val="SMDATA_13_DPJAYBMAAAAlAAAAZgAAAA8BAAAAkAAAAEgAAACQAAAASAAAAAAAAAAB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rob2g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DDAwAASxcAAMYFAAA8GQAAAAAAACYAAAAIAAAA//////////8="/>
                </a:ext>
              </a:extLst>
            </p:cNvSpPr>
            <p:nvPr/>
          </p:nvSpPr>
          <p:spPr>
            <a:xfrm rot="182948">
              <a:off x="611505" y="37865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spcCol="215900" anchor="ctr"/>
            <a:lstStyle/>
            <a:p>
              <a:pPr algn="ctr"/>
            </a:p>
          </p:txBody>
        </p:sp>
        <p:sp>
          <p:nvSpPr>
            <p:cNvPr id="4" name="Ellipse23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C3HgAASxcAALogAAA8GQAAAAAAACYAAAAIAAAA//////////8="/>
                </a:ext>
              </a:extLst>
            </p:cNvSpPr>
            <p:nvPr/>
          </p:nvSpPr>
          <p:spPr>
            <a:xfrm rot="182948">
              <a:off x="4993005" y="3786505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3" name="Ellipse24"/>
            <p:cNvSpPr>
              <a:extLst>
                <a:ext uri="smNativeData">
  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BXAAAAThcAAFoCAAA/GQAAAAAAACYAAAAIAAAA//////////8="/>
                </a:ext>
              </a:extLst>
            </p:cNvSpPr>
            <p:nvPr/>
          </p:nvSpPr>
          <p:spPr>
            <a:xfrm rot="182948">
              <a:off x="55245" y="3788410"/>
              <a:ext cx="327025" cy="315595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26" name="SlideTitle1"/>
          <p:cNvSpPr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g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/////0Y1AAC9BQAAAAAAACYAAAAIAAAA//////////8="/>
              </a:ext>
            </a:extLst>
          </p:cNvSpPr>
          <p:nvPr/>
        </p:nvSpPr>
        <p:spPr>
          <a:xfrm>
            <a:off x="430530" y="-635"/>
            <a:ext cx="8229600" cy="933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400">
                <a:solidFill>
                  <a:schemeClr val="tx2"/>
                </a:solidFill>
              </a:defRPr>
            </a:pPr>
            <a:r>
              <a:t>MASS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DPJAY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2trb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v///8oEAABAOAAAR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778510"/>
            <a:ext cx="9145270" cy="6092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Ellipse4"/>
          <p:cNvSpPr>
            <a:extLst>
              <a:ext uri="smNativeData">
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X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TGAAASxcAABYaAAA8GQAAAAAAACYAAAAIAAAA//////////8="/>
              </a:ext>
            </a:extLst>
          </p:cNvSpPr>
          <p:nvPr/>
        </p:nvSpPr>
        <p:spPr>
          <a:xfrm rot="182948">
            <a:off x="3913505" y="3786505"/>
            <a:ext cx="327025" cy="31559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Ellipse6"/>
          <p:cNvSpPr>
            <a:extLst>
              <a:ext uri="smNativeData">
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BXFQAAYSQAAFoXAABSJgAAAAAAACYAAAAIAAAA//////////8="/>
              </a:ext>
            </a:extLst>
          </p:cNvSpPr>
          <p:nvPr/>
        </p:nvSpPr>
        <p:spPr>
          <a:xfrm rot="182948">
            <a:off x="3469005" y="5913755"/>
            <a:ext cx="327025" cy="31559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Ellipse8"/>
          <p:cNvSpPr>
            <a:extLst>
              <a:ext uri="smNativeData">
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CTCwAAdRAAAJYNAABmEgAAAAAAACYAAAAIAAAA//////////8="/>
              </a:ext>
            </a:extLst>
          </p:cNvSpPr>
          <p:nvPr/>
        </p:nvSpPr>
        <p:spPr>
          <a:xfrm rot="182948">
            <a:off x="1881505" y="2675255"/>
            <a:ext cx="327025" cy="31559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Ellipse9"/>
          <p:cNvSpPr>
            <a:extLst>
              <a:ext uri="smNativeData">
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DnFgAAdRAAAOoYAABmEgAAAAAAACYAAAAIAAAA//////////8="/>
              </a:ext>
            </a:extLst>
          </p:cNvSpPr>
          <p:nvPr/>
        </p:nvSpPr>
        <p:spPr>
          <a:xfrm rot="182948">
            <a:off x="3723005" y="2675255"/>
            <a:ext cx="327025" cy="31559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Ellipse10"/>
          <p:cNvSpPr>
            <a:extLst>
              <a:ext uri="smNativeData">
                <pr:smNativeData xmlns:pr="smNativeData" val="SMDATA_13_DPJAYBMAAAAlAAAAZgAAAA8BAAAAkAAAAEgAAACQAAAASAAAAAAAAAAB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M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7IgAAfRcAAD4kAABuGQAAAAAAACYAAAAIAAAA//////////8="/>
              </a:ext>
            </a:extLst>
          </p:cNvSpPr>
          <p:nvPr/>
        </p:nvSpPr>
        <p:spPr>
          <a:xfrm rot="182948">
            <a:off x="5564505" y="3818255"/>
            <a:ext cx="327025" cy="31559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</a:p>
        </p:txBody>
      </p:sp>
      <p:sp>
        <p:nvSpPr>
          <p:cNvPr id="8" name="Ellipse12"/>
          <p:cNvSpPr>
            <a:extLst>
              <a:ext uri="smNativeData">
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BnCgAAfRcAAGoMAABuGQAAAAAAACYAAAAIAAAA//////////8="/>
              </a:ext>
            </a:extLst>
          </p:cNvSpPr>
          <p:nvPr/>
        </p:nvSpPr>
        <p:spPr>
          <a:xfrm rot="182948">
            <a:off x="1691005" y="3818255"/>
            <a:ext cx="327025" cy="31559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Ellipse17"/>
          <p:cNvSpPr>
            <a:extLst>
              <a:ext uri="smNativeData">
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jDQAAYSQAACYPAABSJgAAAAAAACYAAAAIAAAA//////////8="/>
              </a:ext>
            </a:extLst>
          </p:cNvSpPr>
          <p:nvPr/>
        </p:nvSpPr>
        <p:spPr>
          <a:xfrm rot="182948">
            <a:off x="2135505" y="5913755"/>
            <a:ext cx="327025" cy="31559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Ellipse24"/>
          <p:cNvSpPr>
            <a:extLst>
              <a:ext uri="smNativeData">
                <pr:smNativeData xmlns:pr="smNativeData" val="SMDATA_13_DPJAYBMAAAAlAAAAZgAAAA8BAAAAkAAAAEgAAACQAAAASAAAAAAAAAAAAAAAAAAAAAEAAABQAAAAAAAAAAAA8D8AAAAAAADw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P8A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Oc6RnGuY8S/NPmyQZMv+z8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BXAAAAThcAAFoCAAA/GQAAAAAAACYAAAAIAAAA//////////8="/>
              </a:ext>
            </a:extLst>
          </p:cNvSpPr>
          <p:nvPr/>
        </p:nvSpPr>
        <p:spPr>
          <a:xfrm rot="182948">
            <a:off x="55245" y="3788410"/>
            <a:ext cx="327025" cy="31559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SlideTitle1"/>
          <p:cNvSpPr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/////0Y1AAC9BQAAAAAAACYAAAAIAAAA//////////8="/>
              </a:ext>
            </a:extLst>
          </p:cNvSpPr>
          <p:nvPr/>
        </p:nvSpPr>
        <p:spPr>
          <a:xfrm>
            <a:off x="430530" y="-635"/>
            <a:ext cx="8229600" cy="933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400">
                <a:solidFill>
                  <a:schemeClr val="tx2"/>
                </a:solidFill>
              </a:defRPr>
            </a:pPr>
            <a:r>
              <a:t>Clinical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PJA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PJA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MASS dataset:</a:t>
            </a:r>
          </a:p>
          <a:p>
            <a:pPr lvl="1"/>
            <a:r>
              <a:t>T5, T6 became P7, P8</a:t>
            </a:r>
          </a:p>
          <a:p>
            <a:pPr lvl="1"/>
            <a:r>
              <a:t>T3, T4 became T7, T8</a:t>
            </a:r>
          </a:p>
          <a:p>
            <a:pPr/>
            <a:r>
              <a:t>A1, A2 are also called M1, M2 - near the ears</a:t>
            </a: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maelys</cp:lastModifiedBy>
  <cp:revision>0</cp:revision>
  <dcterms:created xsi:type="dcterms:W3CDTF">2017-10-19T08:49:36Z</dcterms:created>
  <dcterms:modified xsi:type="dcterms:W3CDTF">2021-03-04T14:43:24Z</dcterms:modified>
</cp:coreProperties>
</file>