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Old Standard TT"/>
      <p:regular r:id="rId18"/>
      <p:bold r:id="rId19"/>
      <p: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bold.fntdata"/><Relationship Id="rId6" Type="http://schemas.openxmlformats.org/officeDocument/2006/relationships/slide" Target="slides/slide1.xml"/><Relationship Id="rId18" Type="http://schemas.openxmlformats.org/officeDocument/2006/relationships/font" Target="fonts/OldStandardT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6fe707a9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6fe707a9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769ce71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769ce71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8a44c14e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8a44c14e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6fe707a9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6fe707a9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6fe707a9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6fe707a9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6fe707a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6fe707a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6fe707a9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6fe707a9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6fe707a9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6fe707a9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6fe707a9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6fe707a9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6fe707a9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6fe707a9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6fe707a9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6fe707a9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ytorch.org/tutorials/beginner/deep_learning_60min_blitz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Carnet de Bord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Bachelor Thesis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Supervised learning on EEG signals for clinical diagnosis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/>
              <a:t>SSL to study the structure of clinical EEG signals [3]</a:t>
            </a:r>
            <a:endParaRPr sz="2800"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Relative Positioning (RP)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how to discriminate pairs of time windows based on their relative 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Temporal Shuffling (TS)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Contrastive</a:t>
            </a:r>
            <a:r>
              <a:rPr lang="fr"/>
              <a:t> Predictive Coding (CDC)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moins bien compris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Downstream tasks: sleep staging &amp; pathology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Datasets: PC18 (Physionet Challenge) + TUHab (TUH abnormal)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Sleep Staging with the MASS dataset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MASS SS3 - Montreal Archive of Sleep Studies, session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Had to wait a few days to get the SSH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Removed record 36 because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 matching events found for Sleep stage 3/4 (event id 4)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Week 3.</a:t>
            </a:r>
            <a:endParaRPr/>
          </a:p>
        </p:txBody>
      </p:sp>
      <p:sp>
        <p:nvSpPr>
          <p:cNvPr id="128" name="Google Shape;128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Sleep staging w. MASS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25</a:t>
            </a:r>
            <a:r>
              <a:rPr baseline="30000" lang="fr"/>
              <a:t>th</a:t>
            </a:r>
            <a:r>
              <a:rPr lang="fr"/>
              <a:t> - 29</a:t>
            </a:r>
            <a:r>
              <a:rPr baseline="30000" lang="fr"/>
              <a:t>th</a:t>
            </a:r>
            <a:r>
              <a:rPr lang="fr"/>
              <a:t> January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Vocabulary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EEG signals = differences of potentials in between various areas of the brain, measured in Volts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MEG signals = flux of magnetic fields / strength of a magnetic field at a given location in a given direction, measured in Tesla or Tesla / 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Splitting the dataset: train (fit the parameters i.e. weights), validation (tune the hyperparameters i.e. architecture → avoid overfitting) &amp; test 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k-fold cross validation: split the data into k folds / sets where each fold is used as a testing set at some point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Time series analysis - Vocabulary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SNR = Signal to Noise Ratio → should be as high as possible, MEG has a better SNR than EEG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Multimodal signal = multiple modalities i.e. EEG, EOG, EMG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Power Spectrum Density (PSD) / periodogram: répartition fréquentielle de la puissance d’un signal suivant les fréquences qui le composent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Different sleep stages have different signatures (by visualising the PSD) ???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Spectrogram = frequency content over time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Week 1. </a:t>
            </a:r>
            <a:endParaRPr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Cours AI4Health</a:t>
            </a:r>
            <a:r>
              <a:rPr lang="f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Regarder les vidéos du cours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Faire les notebooks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Articles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[1] A Deep Learning Architecture for temporal sleep stage classification using multivariate and multimodal time series, Chambon et al.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[2] A Deep Learning Architecture to detect events in EEG signals during sleep, Chambon et al.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Get familiar with Google Colab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DATAIA Seminars.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Can current neural networks provide a satisfactory model of the human brain, S. Dehaene</a:t>
            </a:r>
            <a:endParaRPr/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11th - 15th January</a:t>
            </a:r>
            <a:endParaRPr sz="42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Sleep Stage Classification [1]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5 sleep stages: Wake, REM (Rapid Eye Movement), N1, N2, N3 (Non Rapid Eye Movement)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have distinct time and frequency patterns and differ in proportions over a night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Approaches.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App1. Extract features using expert knowledge about the signal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App2. Learn feature representation from the raw signal directly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Challenge. The data is imbalanced (more data for certain classes)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Sol1. Reweight the loss function so that the cost of making an error on a rare sample is larger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Sol2. BALANCED SAMPLING, feed the network with batches of data which contain as many data points from each class (each batch has 20% of samples of each class since there are 5 classes) → requires using balanced accuracy metrics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Event Detection [2]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SleepStagerChambon2018 cf notebook 5 from AI4Health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Typical pre-processing techniques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Get rid of the artifacts (eye blinks, high frequency / environmental noise, heart beats, drift i.e. sensors moving)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Low-pass filtering: 30Hz cutoff frequency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Downsampling to a sampling rate around 100Hz / 128Hz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Speed-up computations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I’m not sure I understand what this means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Normalizing each 30s sample (zero mean and unit variance)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Sometimes convert from volt to microvolt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Week 2.</a:t>
            </a:r>
            <a:endParaRPr/>
          </a:p>
        </p:txBody>
      </p:sp>
      <p:sp>
        <p:nvSpPr>
          <p:cNvPr id="103" name="Google Shape;103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Articles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[3] </a:t>
            </a:r>
            <a:r>
              <a:rPr lang="fr"/>
              <a:t>Uncovering the structure of clinical EEG signals with self-supervised learning, Banville et al. + notebook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BT Agathe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HSS/BIO 361 Sciences cognitives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Get familiar with PyTorch </a:t>
            </a:r>
            <a:r>
              <a:rPr lang="fr" u="sng">
                <a:solidFill>
                  <a:schemeClr val="hlink"/>
                </a:solidFill>
                <a:hlinkClick r:id="rId3"/>
              </a:rPr>
              <a:t>https://pytorch.org/tutorials/beginner/deep_learning_60min_blitz.html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Sleep Staging w. MASS dataset</a:t>
            </a:r>
            <a:endParaRPr/>
          </a:p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18th - 22nd January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Self Supervised Learning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Self Supervised Learning (SSL)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Unsupervised learning approach that learns representations from unlabeled data, exploiting the structure of the data to provide supervision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Reframe an unsupervised problem as a supervised 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Comprises a PRETEXT and a DOWNSTREAM task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Downstream task: what we are interested in but limited / no annotations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Pretext task: must be sufficiently related to the ownstream task such that similar representations should be employed to carry it out + must be possible to generate annotations for this task using the data alone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