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35F99-9C7C-46D2-B43B-9EBDEA9A653C}" v="18" dt="2020-10-26T08:28:21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AEAF8-24E1-4BA6-A2A7-FF439EAF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4E26D4-5F30-412D-B2EF-18D518CCC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864F8-1C4F-4B2A-88F7-0B8597F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C9067-D0D1-4E5D-A699-6793E62F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4754C-0AAC-47B2-B50E-277EAE3C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80D79-7C2D-406C-AEAE-8D797924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CD3D3A-59DD-4EDE-83A8-F78D90B1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4D37B9-C1F5-44F1-A1BB-BE62378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7364-25E3-46C6-A193-650F2EC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7C44D-4DEB-4DD2-AEAF-2BC9EBC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9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E86F01-9394-45E6-BB51-238A8C94F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2399BF-113A-4E8B-8016-81D620D4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BB94F3-74CE-49AA-A4CC-0E94A02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80E5F-D9F5-4745-856E-D556D159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F44AB-461F-44E3-B214-2CA37EB4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AB8CC-3A29-4E81-A60E-0014C5E3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23019-F3C5-4E70-B61F-265A39FF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AB41B-1AC1-4709-ABC5-D27E991B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A691A-3591-4681-9447-2098CFE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95965-FBF2-4470-A567-80E76A8D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0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81DB0-E999-4E59-87F1-E178D8D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E4854-2C8C-4CB4-BFF4-4B42982E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46FB7-5B58-4CE3-A37B-C951ACEB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A09EF-AD67-42A8-9D51-F4ABA92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A8243-5825-4CCB-9A1C-CF6087C9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77391-BDAE-4A05-82F5-27AF43CC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43695-3AE4-4F38-BC3D-40F7D037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FCE79-EA4D-4347-81BD-4E2D809E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6E282F-1C4F-4D74-9E82-B61B973A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CAE42-5477-4266-9E44-27EFFC26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55F12-461B-4D4A-A7FD-653189AF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DBE0-FAF3-45D8-8AA0-EEEE2452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9315A-86C0-499A-98DE-3B371D5E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8E6129-7DEF-4572-835A-B5143727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8DCB15-4BC0-485C-971D-DC4D0020C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521B5-9AC9-4BFA-B2E6-FCA489315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DE7978-6EAE-4668-B6D4-5B318E50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B18382-2C80-41C3-A927-A2423E2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D3E5C3-A47F-4427-A62B-BEA5C3C2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FF5E0-7BDA-43AB-B15F-0438F675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88E54C-34FA-421A-A50F-CA407B9F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638CE-8AF6-432E-BD8A-8E555314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6D5B1-5A10-4B3B-9CA1-29976A63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9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2A873-D44F-46F2-A13C-80D9A162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BD52B2-2AC0-43A4-AFBF-C18E9112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1D74D9-C042-480C-839F-57DA2E5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8EED8-3D3D-49DC-8B93-16655609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F9EE2-216C-4FB3-B095-B252F6B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9CBBF-9593-48E1-9503-30114A2C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FA2AC-A897-4306-9C65-1C00F34C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A170E-9266-4AC8-87A0-44103CEB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70E5F-C080-4023-ACE1-75A7B7B7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3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424F8-E28D-4841-826B-41368AF4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722DEA-7C95-44D7-AD70-586019B0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973303-3F7D-44C9-AA0E-1374D4E3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C4EB2-6A64-4A55-BDE7-B19F4842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4C2753-B377-4BB3-80E0-6A19E88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2DFA7-1533-4488-906B-E147617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FEAD-9CEB-45D2-A5E8-91ED2182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3CAD6-7CFA-4DEF-9301-72C7B970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BA63E-79A2-4A90-A930-66FBA39D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F96E-D621-4113-92B8-3CB5BBD4192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0F8CF-0CBE-454A-917D-78172FE2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8D748-E591-4297-B71C-2EE113C5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1F7D-4CF1-4A82-8D57-272AE230D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A46FD-6F2E-455C-B9F3-678D3212C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330349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97407-9DA6-4B2A-B226-317CEBD1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  <a:endParaRPr lang="ru-RU" dirty="0"/>
          </a:p>
        </p:txBody>
      </p:sp>
      <p:pic>
        <p:nvPicPr>
          <p:cNvPr id="4098" name="Picture 2" descr="Навигация по трассировке асинхронного потока управления">
            <a:extLst>
              <a:ext uri="{FF2B5EF4-FFF2-40B4-BE49-F238E27FC236}">
                <a16:creationId xmlns:a16="http://schemas.microsoft.com/office/drawing/2014/main" id="{A9690F17-A4AE-453F-84FF-944FE4D0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4430"/>
            <a:ext cx="7289233" cy="485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3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81AC5-ABC6-4E57-BB3B-F905A766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 - </a:t>
            </a:r>
            <a:r>
              <a:rPr lang="ru-RU" dirty="0"/>
              <a:t>синхронизация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2C707B-B548-4AA6-91E5-0A351BA6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2" y="1616942"/>
            <a:ext cx="6906589" cy="303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CCC6A-9A8F-4A6B-BA9E-FFCB1470031E}"/>
              </a:ext>
            </a:extLst>
          </p:cNvPr>
          <p:cNvSpPr txBox="1"/>
          <p:nvPr/>
        </p:nvSpPr>
        <p:spPr>
          <a:xfrm>
            <a:off x="1044054" y="4865427"/>
            <a:ext cx="301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Синхронизация: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Task.WaitAll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/ </a:t>
            </a:r>
            <a:r>
              <a:rPr kumimoji="0" lang="en-US" altLang="ru-RU" sz="160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Task.WhenAll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Task.WhaitAny</a:t>
            </a:r>
            <a:r>
              <a:rPr lang="en-US" sz="1600" dirty="0"/>
              <a:t>/ </a:t>
            </a:r>
            <a:r>
              <a:rPr lang="en-US" sz="1600" dirty="0" err="1"/>
              <a:t>Task.WhenAny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7264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DADFE-BB53-4FC0-9111-8F07339E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20520-786D-4AD8-91AC-A528D3EB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6" y="1621766"/>
            <a:ext cx="5094553" cy="51169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98146-E9A7-4F5C-832B-54217CBA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60" y="1460129"/>
            <a:ext cx="5613104" cy="51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EF4CF-5E5B-46BD-AD98-A24DA457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7BDDDB-F40C-4B8F-8B84-E6063481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84" y="525438"/>
            <a:ext cx="7348389" cy="3719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E18EBC-6722-4B9B-B3D6-BF8C49FE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6395"/>
            <a:ext cx="974543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2F605-9274-40EF-88F5-891A9F47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</a:t>
            </a:r>
            <a:r>
              <a:rPr lang="ru-RU" dirty="0"/>
              <a:t>и</a:t>
            </a:r>
            <a:r>
              <a:rPr lang="en-US" dirty="0"/>
              <a:t> Background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41BA44-6DD4-4477-8BCD-EEC3A4D9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01852" cy="1829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DFDD3-90AA-4EB1-A95A-80B6AD988BFB}"/>
              </a:ext>
            </a:extLst>
          </p:cNvPr>
          <p:cNvSpPr txBox="1"/>
          <p:nvPr/>
        </p:nvSpPr>
        <p:spPr>
          <a:xfrm>
            <a:off x="1166884" y="4026090"/>
            <a:ext cx="793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Без параметров</a:t>
            </a:r>
            <a:r>
              <a:rPr lang="en-US" dirty="0"/>
              <a:t> (</a:t>
            </a:r>
            <a:r>
              <a:rPr lang="en-US" dirty="0" err="1"/>
              <a:t>args.Length</a:t>
            </a:r>
            <a:r>
              <a:rPr lang="en-US" dirty="0"/>
              <a:t> ==0) </a:t>
            </a:r>
            <a:r>
              <a:rPr lang="ru-RU" dirty="0"/>
              <a:t> - основной поток дождется чтения 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параметром – программа сразу завершится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3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78793-3295-41DE-9597-6BAB4F65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A87537-2617-434A-A668-242E5C19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1" y="1435088"/>
            <a:ext cx="7059010" cy="2896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17CFA2-7498-4E09-82ED-AE9F9A4CA5BD}"/>
              </a:ext>
            </a:extLst>
          </p:cNvPr>
          <p:cNvSpPr txBox="1"/>
          <p:nvPr/>
        </p:nvSpPr>
        <p:spPr>
          <a:xfrm>
            <a:off x="1030406" y="4824484"/>
            <a:ext cx="705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должна быть внутри потока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Использовать глобальный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AppDomain.UnhandledException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8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C017B-0202-497D-81E1-C7D34E3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0" y="201352"/>
            <a:ext cx="10515600" cy="1325563"/>
          </a:xfrm>
        </p:spPr>
        <p:txBody>
          <a:bodyPr/>
          <a:lstStyle/>
          <a:p>
            <a:r>
              <a:rPr lang="ru-RU" dirty="0"/>
              <a:t>Синхронизация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1F4652-08B0-4DAE-9C5D-C3BEEB2E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334115"/>
            <a:ext cx="6287069" cy="305571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DF508-3392-4A89-905E-C95476D6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53" y="2353333"/>
            <a:ext cx="2753109" cy="8383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FB5FC-1B75-41E6-8795-25C86DB8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41" y="3857658"/>
            <a:ext cx="5818831" cy="279899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796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B385E-3D4E-418E-9566-71C7FADB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ru-RU" dirty="0"/>
              <a:t>и </a:t>
            </a:r>
            <a:r>
              <a:rPr lang="en-US" dirty="0"/>
              <a:t>Sleep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244633-5F57-447D-83BB-CA103B04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25" y="4386859"/>
            <a:ext cx="6230219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9B26F8-68B0-4E46-818D-451B9E04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1690688"/>
            <a:ext cx="5468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A5904-A19E-4F1D-A3D8-2DDC37C1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C0C5D-077F-4426-A439-1EB1E2E9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Monitor</a:t>
            </a:r>
            <a:endParaRPr lang="ru-RU" i="0" dirty="0">
              <a:effectLst/>
            </a:endParaRPr>
          </a:p>
          <a:p>
            <a:r>
              <a:rPr lang="en-US" i="0" dirty="0" err="1">
                <a:effectLst/>
              </a:rPr>
              <a:t>AutoResetEvent</a:t>
            </a:r>
            <a:r>
              <a:rPr lang="en-US" dirty="0"/>
              <a:t>/</a:t>
            </a:r>
            <a:r>
              <a:rPr lang="en-US" i="0" dirty="0" err="1">
                <a:effectLst/>
              </a:rPr>
              <a:t>ManualResetEvent</a:t>
            </a:r>
            <a:r>
              <a:rPr lang="en-US" i="0" dirty="0">
                <a:effectLst/>
              </a:rPr>
              <a:t> </a:t>
            </a:r>
          </a:p>
          <a:p>
            <a:r>
              <a:rPr lang="en-US" i="0" dirty="0">
                <a:effectLst/>
              </a:rPr>
              <a:t>Mutex</a:t>
            </a:r>
            <a:endParaRPr lang="en-US" dirty="0"/>
          </a:p>
          <a:p>
            <a:r>
              <a:rPr lang="en-US" i="0" dirty="0">
                <a:effectLst/>
              </a:rPr>
              <a:t>Semaphore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56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D9A97-20DB-4D8F-9A00-51613C13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6CE5F-918C-4FBF-B2AF-C0C91DA3AF80}"/>
              </a:ext>
            </a:extLst>
          </p:cNvPr>
          <p:cNvSpPr txBox="1"/>
          <p:nvPr/>
        </p:nvSpPr>
        <p:spPr>
          <a:xfrm>
            <a:off x="1071563" y="1993106"/>
            <a:ext cx="64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Thread</a:t>
            </a:r>
            <a:r>
              <a:rPr lang="ru-RU" dirty="0"/>
              <a:t> - представляет собой инкапсуляцию потока процессора. </a:t>
            </a:r>
            <a:endParaRPr lang="en-US" dirty="0"/>
          </a:p>
          <a:p>
            <a:r>
              <a:rPr lang="ru-RU" dirty="0"/>
              <a:t>Это программная обертка над функционалом вашей ОС.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222ED-F8FB-4066-B32F-A7B9A8DC1680}"/>
              </a:ext>
            </a:extLst>
          </p:cNvPr>
          <p:cNvSpPr txBox="1"/>
          <p:nvPr/>
        </p:nvSpPr>
        <p:spPr>
          <a:xfrm>
            <a:off x="1071563" y="2828925"/>
            <a:ext cx="911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Task</a:t>
            </a:r>
            <a:r>
              <a:rPr lang="ru-RU" dirty="0"/>
              <a:t> - представляет собой единицу работы, которая </a:t>
            </a:r>
            <a:r>
              <a:rPr lang="ru-RU" b="1" dirty="0"/>
              <a:t>может быть </a:t>
            </a:r>
            <a:r>
              <a:rPr lang="ru-RU" dirty="0"/>
              <a:t>выполнена параллельно.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979C6-1007-4A99-AF11-8884710F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97" y="3429000"/>
            <a:ext cx="1629002" cy="762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81AC1-9797-475A-A4D3-C06D2636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73" y="3429000"/>
            <a:ext cx="5856690" cy="28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E2906-2F33-4050-BDCE-7C93B8DB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69E72-7E2E-4A2D-83A2-7D6E2337D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7992" y="1526101"/>
            <a:ext cx="10153491" cy="4462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В асинхронном коде используются конструкции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Task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&lt;T&gt; 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Task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которые служат для моделирования задач,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выполняемых в фоновом режиме.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Ключевое слово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async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делает метод асинхронным,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что позволяет использовать в его теле ключевое слово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await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Когда применяется ключевое слово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await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,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оно приостанавливает выполнение вызывающего метода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 передает управление обратно вызывающему объекту,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пока не будет завершена ожидаемая задача.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await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можно использовать только внутри асинхронного метода.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8499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186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Тема Office</vt:lpstr>
      <vt:lpstr>Многопоточность</vt:lpstr>
      <vt:lpstr>Thread</vt:lpstr>
      <vt:lpstr>Foreground и Background</vt:lpstr>
      <vt:lpstr>Обработка ошибок</vt:lpstr>
      <vt:lpstr>Синхронизация</vt:lpstr>
      <vt:lpstr>Join и Sleep</vt:lpstr>
      <vt:lpstr>Синхронизация потоков</vt:lpstr>
      <vt:lpstr>Tasks</vt:lpstr>
      <vt:lpstr>Async/await</vt:lpstr>
      <vt:lpstr>Async/await</vt:lpstr>
      <vt:lpstr>Async/await - синхронизация</vt:lpstr>
      <vt:lpstr>Async/await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Дмитрий Сыромятников</dc:creator>
  <cp:lastModifiedBy>Дмитрий Сыромятников</cp:lastModifiedBy>
  <cp:revision>9</cp:revision>
  <dcterms:created xsi:type="dcterms:W3CDTF">2020-10-25T15:56:57Z</dcterms:created>
  <dcterms:modified xsi:type="dcterms:W3CDTF">2020-10-28T15:05:52Z</dcterms:modified>
</cp:coreProperties>
</file>