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6858000" cx="9144000"/>
  <p:notesSz cx="6858000" cy="9144000"/>
  <p:embeddedFontLst>
    <p:embeddedFont>
      <p:font typeface="Nunito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NunitoSans-bold.fntdata"/><Relationship Id="rId50" Type="http://schemas.openxmlformats.org/officeDocument/2006/relationships/font" Target="fonts/NunitoSans-regular.fntdata"/><Relationship Id="rId53" Type="http://schemas.openxmlformats.org/officeDocument/2006/relationships/font" Target="fonts/NunitoSans-boldItalic.fntdata"/><Relationship Id="rId52" Type="http://schemas.openxmlformats.org/officeDocument/2006/relationships/font" Target="fonts/Nunito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f391192_0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Buenos días,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Mi nombre es Marc Solé Fonte y vengo a presentaros mi Trabajo de Final de Grado, realizado con Germán Moltó Martínez como tutor. El nombre del mismo es Implementación de un chatbot mediante una arquitectura serverless.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5cb113b3d3_0_61: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cb113b3d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5cb113b3d3_1_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cb113b3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0.5</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5cb113b3d3_0_67: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cb113b3d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5cb113b3d3_1_12: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cb113b3d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5cb113b3d3_1_18: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cb113b3d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5cb113b3d3_1_6: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cb113b3d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5cb113b3d3_1_24: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cb113b3d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5cb113b3d3_1_42: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cb113b3d3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0.5</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5cb113b3d3_0_21: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cb113b3d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5cb113b3d3_1_3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cb113b3d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5caa254410_1_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caa2544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contenido de la presentación será similar al del trabajo. Empezaré por la introducción y los objetivos, así como el estado del arte y la crítica del mismo y profundizaré, posteriormente, en qué problemas se han encontrado y cómo han sido resueltos. Finalmente, mostraré el rendimiento de la solución obtenida, así como las conclusiones, y daré lugar a una ronda de preguntas y respuestas en las que podréis consultarme acerca del proyecto.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5cb113b3d3_1_36: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cb113b3d3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5caa254410_2_97: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caa254410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0.5</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5cba24864e_13_47: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cba24864e_1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0.5</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5caa254410_2_108: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caa254410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5cb113b3d3_0_37: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cb113b3d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ignoran rendimiento y liberación porque se harán a posteriori</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5cb113b3d3_1_48: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cb113b3d3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ignoran rendimiento y liberación porque se harán a posteriori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5cb113b3d3_1_6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cb113b3d3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ignoran rendimiento y liberación porque se harán a posteriori</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5cb113b3d3_1_83: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cb113b3d3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5caa254410_2_124: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caa254410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RECALCAR USABILIDAD. MOCKUP, DISEÑO, MODO NOCHE, COMPROBACIÓN DE ERRORES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5cb113b3d3_1_9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cb113b3d3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caa254410_1_8: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caa25441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Como sabéis, la informática ha experimentado grandes avances en los últimos años. De entre todas las ramas en las que ha habido una evolución, se pueden destacar, sin menospreciar al resto, dos: Los bots conversacionales y el cloud computing.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Por un lado, el primero de los campos ha sido muy relevente en los últimos años debido a la aparición de asistentes como Siri, en 2011, o Google Assistant y Amazon Alexa, más recientemente. La mejora de la capacidad de entendimiento y de las tecnologías de text-to-voice y voice-to-text han hecho posible este hecho. Como consecuencia, hoy en día gran parte de la población del primer mundo interactúa o ha interactuado con uno de estos asistentes.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Por otro lado, la mejora de las tecnologías despleagadas en la nube ha hecho posible la aparición de infraestructuras, plataformas y software como servicio. A raíz de esto, ha nacido un movimiento de democratización de la capacidad de cómputo, permitiendo que empresas y particulares puedan permitirse desarrollos escalables y altamente disponibles sin tener que asumir costes de entrada excesivos.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Mi tésis se basa en tratar de juntar ambos campos, mejorando a los asistentes para obtener back-ends más ricos, como los de búsqueda de viajes o de asistencia de primer nivel, sin que ello repercuta en un aumento sustancial del costo inicial o del mantenimiento del mismo. ¿Cómo? Haciendo uso de funciones serverless. Pero, ¿qué es serverless?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5cb113b3d3_1_95: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cb113b3d3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5cb113b3d3_1_10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cb113b3d3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5cb113b3d3_1_105: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cb113b3d3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5cb113b3d3_1_123: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cb113b3d3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5cb113b3d3_1_142: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cb113b3d3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5cb113b3d3_1_148: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cb113b3d3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5bb3ae4513_1_5: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bb3ae451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5cba24864e_13_7: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cba24864e_1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5cb113b3d3_1_154: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cb113b3d3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5cb113b3d3_3_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cb113b3d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caa254410_1_17: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caa25441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Siguiendo una descripción técnica, serverless es un Modelo de ejecución de computación en la nube en el cual el proveedor ejecuta el servidor y administra dinámicamente la asignación de recursos de la máquina. Sin embargo, esto puede ser muy abstracto. Hay que entender una función serverless como un código que se ejecuta sin tener un servidor asociado, delegando ese trabajo en el proveedor y permitiendo al desarrollador centrarse en el desarrollo y olvidarse del despligue. Esto es especialmente útil en un bot, debido a que las funciones como servicio permiten el pago asociado al uso, cero cuando es nulo, y un bot suele ser utilizado puntualmente y en horas específicas.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5cb7064b0a_1_7: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cb7064b0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5cba24864e_13_26: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5cba24864e_1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5cba24864e_13_32: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5cba24864e_1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5cba24864e_13_2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cba24864e_1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5cba24864e_13_14: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cba24864e_1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c8d0b7f6e_0_338: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c8d0b7f6e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5caa254410_2_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caa25441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cba24864e_13_38: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cba24864e_1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5cb113b3d3_0_43: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cb113b3d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5cb113b3d3_0_49: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cb113b3d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cb113b3d3_0_55: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cb113b3d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a:off x="-688" y="0"/>
            <a:ext cx="45756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68925" y="3183000"/>
            <a:ext cx="3636600" cy="3012000"/>
          </a:xfrm>
          <a:prstGeom prst="rect">
            <a:avLst/>
          </a:prstGeom>
        </p:spPr>
        <p:txBody>
          <a:bodyPr anchorCtr="0" anchor="t" bIns="91425" lIns="91425" spcFirstLastPara="1" rIns="91425" wrap="square" tIns="91425">
            <a:noAutofit/>
          </a:bodyPr>
          <a:lstStyle>
            <a:lvl1pPr lvl="0">
              <a:spcBef>
                <a:spcPts val="0"/>
              </a:spcBef>
              <a:spcAft>
                <a:spcPts val="0"/>
              </a:spcAft>
              <a:buClr>
                <a:srgbClr val="F67031"/>
              </a:buClr>
              <a:buSzPts val="3000"/>
              <a:buNone/>
              <a:defRPr b="1" sz="3000">
                <a:solidFill>
                  <a:srgbClr val="F67031"/>
                </a:solidFill>
              </a:defRPr>
            </a:lvl1pPr>
            <a:lvl2pPr lvl="1">
              <a:spcBef>
                <a:spcPts val="0"/>
              </a:spcBef>
              <a:spcAft>
                <a:spcPts val="0"/>
              </a:spcAft>
              <a:buClr>
                <a:srgbClr val="F67031"/>
              </a:buClr>
              <a:buSzPts val="3000"/>
              <a:buNone/>
              <a:defRPr b="1" sz="3000">
                <a:solidFill>
                  <a:srgbClr val="F67031"/>
                </a:solidFill>
              </a:defRPr>
            </a:lvl2pPr>
            <a:lvl3pPr lvl="2">
              <a:spcBef>
                <a:spcPts val="0"/>
              </a:spcBef>
              <a:spcAft>
                <a:spcPts val="0"/>
              </a:spcAft>
              <a:buClr>
                <a:srgbClr val="F67031"/>
              </a:buClr>
              <a:buSzPts val="3000"/>
              <a:buNone/>
              <a:defRPr b="1" sz="3000">
                <a:solidFill>
                  <a:srgbClr val="F67031"/>
                </a:solidFill>
              </a:defRPr>
            </a:lvl3pPr>
            <a:lvl4pPr lvl="3">
              <a:spcBef>
                <a:spcPts val="0"/>
              </a:spcBef>
              <a:spcAft>
                <a:spcPts val="0"/>
              </a:spcAft>
              <a:buClr>
                <a:srgbClr val="F67031"/>
              </a:buClr>
              <a:buSzPts val="3000"/>
              <a:buNone/>
              <a:defRPr b="1" sz="3000">
                <a:solidFill>
                  <a:srgbClr val="F67031"/>
                </a:solidFill>
              </a:defRPr>
            </a:lvl4pPr>
            <a:lvl5pPr lvl="4">
              <a:spcBef>
                <a:spcPts val="0"/>
              </a:spcBef>
              <a:spcAft>
                <a:spcPts val="0"/>
              </a:spcAft>
              <a:buClr>
                <a:srgbClr val="F67031"/>
              </a:buClr>
              <a:buSzPts val="3000"/>
              <a:buNone/>
              <a:defRPr b="1" sz="3000">
                <a:solidFill>
                  <a:srgbClr val="F67031"/>
                </a:solidFill>
              </a:defRPr>
            </a:lvl5pPr>
            <a:lvl6pPr lvl="5">
              <a:spcBef>
                <a:spcPts val="0"/>
              </a:spcBef>
              <a:spcAft>
                <a:spcPts val="0"/>
              </a:spcAft>
              <a:buClr>
                <a:srgbClr val="F67031"/>
              </a:buClr>
              <a:buSzPts val="3000"/>
              <a:buNone/>
              <a:defRPr b="1" sz="3000">
                <a:solidFill>
                  <a:srgbClr val="F67031"/>
                </a:solidFill>
              </a:defRPr>
            </a:lvl6pPr>
            <a:lvl7pPr lvl="6">
              <a:spcBef>
                <a:spcPts val="0"/>
              </a:spcBef>
              <a:spcAft>
                <a:spcPts val="0"/>
              </a:spcAft>
              <a:buClr>
                <a:srgbClr val="F67031"/>
              </a:buClr>
              <a:buSzPts val="3000"/>
              <a:buNone/>
              <a:defRPr b="1" sz="3000">
                <a:solidFill>
                  <a:srgbClr val="F67031"/>
                </a:solidFill>
              </a:defRPr>
            </a:lvl7pPr>
            <a:lvl8pPr lvl="7">
              <a:spcBef>
                <a:spcPts val="0"/>
              </a:spcBef>
              <a:spcAft>
                <a:spcPts val="0"/>
              </a:spcAft>
              <a:buClr>
                <a:srgbClr val="F67031"/>
              </a:buClr>
              <a:buSzPts val="3000"/>
              <a:buNone/>
              <a:defRPr b="1" sz="3000">
                <a:solidFill>
                  <a:srgbClr val="F67031"/>
                </a:solidFill>
              </a:defRPr>
            </a:lvl8pPr>
            <a:lvl9pPr lvl="8">
              <a:spcBef>
                <a:spcPts val="0"/>
              </a:spcBef>
              <a:spcAft>
                <a:spcPts val="0"/>
              </a:spcAft>
              <a:buClr>
                <a:srgbClr val="F67031"/>
              </a:buClr>
              <a:buSzPts val="3000"/>
              <a:buNone/>
              <a:defRPr b="1" sz="3000">
                <a:solidFill>
                  <a:srgbClr val="F67031"/>
                </a:solidFill>
              </a:defRPr>
            </a:lvl9pPr>
          </a:lstStyle>
          <a:p/>
        </p:txBody>
      </p:sp>
      <p:sp>
        <p:nvSpPr>
          <p:cNvPr id="12" name="Google Shape;12;p2"/>
          <p:cNvSpPr/>
          <p:nvPr/>
        </p:nvSpPr>
        <p:spPr>
          <a:xfrm>
            <a:off x="4574900" y="-200"/>
            <a:ext cx="185400" cy="6858000"/>
          </a:xfrm>
          <a:prstGeom prst="rect">
            <a:avLst/>
          </a:prstGeom>
          <a:gradFill>
            <a:gsLst>
              <a:gs pos="0">
                <a:srgbClr val="000014">
                  <a:alpha val="49803"/>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65" name="Shape 65"/>
        <p:cNvGrpSpPr/>
        <p:nvPr/>
      </p:nvGrpSpPr>
      <p:grpSpPr>
        <a:xfrm>
          <a:off x="0" y="0"/>
          <a:ext cx="0" cy="0"/>
          <a:chOff x="0" y="0"/>
          <a:chExt cx="0" cy="0"/>
        </a:xfrm>
      </p:grpSpPr>
      <p:sp>
        <p:nvSpPr>
          <p:cNvPr id="66" name="Google Shape;66;p11"/>
          <p:cNvSpPr/>
          <p:nvPr/>
        </p:nvSpPr>
        <p:spPr>
          <a:xfrm flipH="1">
            <a:off x="2472375" y="0"/>
            <a:ext cx="113100" cy="68580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 name="Google Shape;67;p11"/>
          <p:cNvSpPr/>
          <p:nvPr/>
        </p:nvSpPr>
        <p:spPr>
          <a:xfrm>
            <a:off x="2585475" y="0"/>
            <a:ext cx="65586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9" name="Google Shape;69;p11"/>
          <p:cNvSpPr txBox="1"/>
          <p:nvPr>
            <p:ph idx="1" type="body"/>
          </p:nvPr>
        </p:nvSpPr>
        <p:spPr>
          <a:xfrm>
            <a:off x="3062200" y="767333"/>
            <a:ext cx="2730000" cy="5307900"/>
          </a:xfrm>
          <a:prstGeom prst="rect">
            <a:avLst/>
          </a:prstGeom>
        </p:spPr>
        <p:txBody>
          <a:bodyPr anchorCtr="0" anchor="t" bIns="91425" lIns="91425" spcFirstLastPara="1" rIns="91425" wrap="square" tIns="91425">
            <a:noAutofit/>
          </a:bodyPr>
          <a:lstStyle>
            <a:lvl1pPr indent="-298450" lvl="0" marL="457200">
              <a:spcBef>
                <a:spcPts val="60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70" name="Google Shape;70;p11"/>
          <p:cNvSpPr txBox="1"/>
          <p:nvPr>
            <p:ph idx="2" type="body"/>
          </p:nvPr>
        </p:nvSpPr>
        <p:spPr>
          <a:xfrm>
            <a:off x="5956701" y="767333"/>
            <a:ext cx="2730000" cy="5307900"/>
          </a:xfrm>
          <a:prstGeom prst="rect">
            <a:avLst/>
          </a:prstGeom>
        </p:spPr>
        <p:txBody>
          <a:bodyPr anchorCtr="0" anchor="t" bIns="91425" lIns="91425" spcFirstLastPara="1" rIns="91425" wrap="square" tIns="91425">
            <a:noAutofit/>
          </a:bodyPr>
          <a:lstStyle>
            <a:lvl1pPr indent="-298450" lvl="0" marL="457200">
              <a:spcBef>
                <a:spcPts val="60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71" name="Google Shape;71;p11"/>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72" name="Shape 72"/>
        <p:cNvGrpSpPr/>
        <p:nvPr/>
      </p:nvGrpSpPr>
      <p:grpSpPr>
        <a:xfrm>
          <a:off x="0" y="0"/>
          <a:ext cx="0" cy="0"/>
          <a:chOff x="0" y="0"/>
          <a:chExt cx="0" cy="0"/>
        </a:xfrm>
      </p:grpSpPr>
      <p:sp>
        <p:nvSpPr>
          <p:cNvPr id="73" name="Google Shape;73;p12"/>
          <p:cNvSpPr/>
          <p:nvPr/>
        </p:nvSpPr>
        <p:spPr>
          <a:xfrm flipH="1">
            <a:off x="2472375" y="0"/>
            <a:ext cx="113100" cy="68580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4" name="Google Shape;74;p12"/>
          <p:cNvSpPr/>
          <p:nvPr/>
        </p:nvSpPr>
        <p:spPr>
          <a:xfrm>
            <a:off x="2585475" y="0"/>
            <a:ext cx="65586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76" name="Google Shape;76;p12"/>
          <p:cNvSpPr txBox="1"/>
          <p:nvPr>
            <p:ph idx="1" type="body"/>
          </p:nvPr>
        </p:nvSpPr>
        <p:spPr>
          <a:xfrm>
            <a:off x="3069325" y="767333"/>
            <a:ext cx="1789800" cy="5307900"/>
          </a:xfrm>
          <a:prstGeom prst="rect">
            <a:avLst/>
          </a:prstGeom>
        </p:spPr>
        <p:txBody>
          <a:bodyPr anchorCtr="0" anchor="t" bIns="91425" lIns="91425" spcFirstLastPara="1" rIns="91425" wrap="square" tIns="91425">
            <a:noAutofit/>
          </a:bodyPr>
          <a:lstStyle>
            <a:lvl1pPr indent="-285750" lvl="0" marL="457200" rtl="0">
              <a:spcBef>
                <a:spcPts val="60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77" name="Google Shape;77;p12"/>
          <p:cNvSpPr txBox="1"/>
          <p:nvPr>
            <p:ph idx="2" type="body"/>
          </p:nvPr>
        </p:nvSpPr>
        <p:spPr>
          <a:xfrm>
            <a:off x="4951006" y="767333"/>
            <a:ext cx="1789800" cy="5307900"/>
          </a:xfrm>
          <a:prstGeom prst="rect">
            <a:avLst/>
          </a:prstGeom>
        </p:spPr>
        <p:txBody>
          <a:bodyPr anchorCtr="0" anchor="t" bIns="91425" lIns="91425" spcFirstLastPara="1" rIns="91425" wrap="square" tIns="91425">
            <a:noAutofit/>
          </a:bodyPr>
          <a:lstStyle>
            <a:lvl1pPr indent="-285750" lvl="0" marL="457200" rtl="0">
              <a:spcBef>
                <a:spcPts val="60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78" name="Google Shape;78;p12"/>
          <p:cNvSpPr txBox="1"/>
          <p:nvPr>
            <p:ph idx="3" type="body"/>
          </p:nvPr>
        </p:nvSpPr>
        <p:spPr>
          <a:xfrm>
            <a:off x="6832686" y="767333"/>
            <a:ext cx="1789800" cy="5307900"/>
          </a:xfrm>
          <a:prstGeom prst="rect">
            <a:avLst/>
          </a:prstGeom>
        </p:spPr>
        <p:txBody>
          <a:bodyPr anchorCtr="0" anchor="t" bIns="91425" lIns="91425" spcFirstLastPara="1" rIns="91425" wrap="square" tIns="91425">
            <a:noAutofit/>
          </a:bodyPr>
          <a:lstStyle>
            <a:lvl1pPr indent="-285750" lvl="0" marL="457200" rtl="0">
              <a:spcBef>
                <a:spcPts val="60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79" name="Google Shape;79;p12"/>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3"/>
          <p:cNvSpPr/>
          <p:nvPr/>
        </p:nvSpPr>
        <p:spPr>
          <a:xfrm flipH="1">
            <a:off x="2472375" y="0"/>
            <a:ext cx="113100" cy="68580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2" name="Google Shape;82;p13"/>
          <p:cNvSpPr/>
          <p:nvPr/>
        </p:nvSpPr>
        <p:spPr>
          <a:xfrm>
            <a:off x="2585475" y="0"/>
            <a:ext cx="65586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84" name="Google Shape;84;p13"/>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 name="Shape 85"/>
        <p:cNvGrpSpPr/>
        <p:nvPr/>
      </p:nvGrpSpPr>
      <p:grpSpPr>
        <a:xfrm>
          <a:off x="0" y="0"/>
          <a:ext cx="0" cy="0"/>
          <a:chOff x="0" y="0"/>
          <a:chExt cx="0" cy="0"/>
        </a:xfrm>
      </p:grpSpPr>
      <p:sp>
        <p:nvSpPr>
          <p:cNvPr id="86" name="Google Shape;86;p14"/>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p:nvPr/>
        </p:nvSpPr>
        <p:spPr>
          <a:xfrm flipH="1">
            <a:off x="-7125" y="0"/>
            <a:ext cx="25926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2585478" y="0"/>
            <a:ext cx="113100" cy="68580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 name="Google Shape;16;p3"/>
          <p:cNvSpPr txBox="1"/>
          <p:nvPr>
            <p:ph type="ctrTitle"/>
          </p:nvPr>
        </p:nvSpPr>
        <p:spPr>
          <a:xfrm>
            <a:off x="277100" y="378933"/>
            <a:ext cx="2024100" cy="490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p:txBody>
      </p:sp>
      <p:sp>
        <p:nvSpPr>
          <p:cNvPr id="17" name="Google Shape;17;p3"/>
          <p:cNvSpPr txBox="1"/>
          <p:nvPr>
            <p:ph idx="1" type="subTitle"/>
          </p:nvPr>
        </p:nvSpPr>
        <p:spPr>
          <a:xfrm>
            <a:off x="277100" y="5310733"/>
            <a:ext cx="20241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2pPr>
            <a:lvl3pPr lvl="2"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3pPr>
            <a:lvl4pPr lvl="3"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4pPr>
            <a:lvl5pPr lvl="4"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5pPr>
            <a:lvl6pPr lvl="5"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6pPr>
            <a:lvl7pPr lvl="6"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7pPr>
            <a:lvl8pPr lvl="7"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8pPr>
            <a:lvl9pPr lvl="8" rtl="0">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9pPr>
          </a:lstStyle>
          <a:p/>
        </p:txBody>
      </p:sp>
      <p:sp>
        <p:nvSpPr>
          <p:cNvPr id="18" name="Google Shape;18;p3"/>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_2">
    <p:spTree>
      <p:nvGrpSpPr>
        <p:cNvPr id="19" name="Shape 19"/>
        <p:cNvGrpSpPr/>
        <p:nvPr/>
      </p:nvGrpSpPr>
      <p:grpSpPr>
        <a:xfrm>
          <a:off x="0" y="0"/>
          <a:ext cx="0" cy="0"/>
          <a:chOff x="0" y="0"/>
          <a:chExt cx="0" cy="0"/>
        </a:xfrm>
      </p:grpSpPr>
      <p:sp>
        <p:nvSpPr>
          <p:cNvPr id="20" name="Google Shape;20;p4"/>
          <p:cNvSpPr/>
          <p:nvPr/>
        </p:nvSpPr>
        <p:spPr>
          <a:xfrm flipH="1">
            <a:off x="4568412" y="0"/>
            <a:ext cx="45756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 type="subTitle"/>
          </p:nvPr>
        </p:nvSpPr>
        <p:spPr>
          <a:xfrm>
            <a:off x="646550" y="2652667"/>
            <a:ext cx="3246900" cy="2835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2pPr>
            <a:lvl3pPr lvl="2"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3pPr>
            <a:lvl4pPr lvl="3"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4pPr>
            <a:lvl5pPr lvl="4"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5pPr>
            <a:lvl6pPr lvl="5"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6pPr>
            <a:lvl7pPr lvl="6"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7pPr>
            <a:lvl8pPr lvl="7"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8pPr>
            <a:lvl9pPr lvl="8" rtl="0">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9pPr>
          </a:lstStyle>
          <a:p/>
        </p:txBody>
      </p:sp>
      <p:sp>
        <p:nvSpPr>
          <p:cNvPr id="22" name="Google Shape;22;p4"/>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4"/>
          <p:cNvSpPr/>
          <p:nvPr/>
        </p:nvSpPr>
        <p:spPr>
          <a:xfrm flipH="1">
            <a:off x="4455300" y="0"/>
            <a:ext cx="113100" cy="68580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 name="Google Shape;24;p4"/>
          <p:cNvSpPr txBox="1"/>
          <p:nvPr>
            <p:ph idx="2" type="body"/>
          </p:nvPr>
        </p:nvSpPr>
        <p:spPr>
          <a:xfrm>
            <a:off x="5130225" y="1354667"/>
            <a:ext cx="3470700" cy="4133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67031"/>
              </a:buClr>
              <a:buSzPts val="1800"/>
              <a:buAutoNum type="arabicPeriod"/>
              <a:defRPr sz="1800"/>
            </a:lvl1pPr>
            <a:lvl2pPr indent="-317500" lvl="1" marL="914400" rtl="0">
              <a:spcBef>
                <a:spcPts val="1000"/>
              </a:spcBef>
              <a:spcAft>
                <a:spcPts val="0"/>
              </a:spcAft>
              <a:buSzPts val="1400"/>
              <a:buAutoNum type="alphaLcPeriod"/>
              <a:defRPr>
                <a:solidFill>
                  <a:srgbClr val="999999"/>
                </a:solidFill>
              </a:defRPr>
            </a:lvl2pPr>
            <a:lvl3pPr indent="-317500" lvl="2" marL="1371600" rtl="0">
              <a:spcBef>
                <a:spcPts val="1000"/>
              </a:spcBef>
              <a:spcAft>
                <a:spcPts val="0"/>
              </a:spcAft>
              <a:buSzPts val="1400"/>
              <a:buAutoNum type="romanLcPeriod"/>
              <a:defRPr>
                <a:solidFill>
                  <a:srgbClr val="999999"/>
                </a:solidFill>
              </a:defRPr>
            </a:lvl3pPr>
            <a:lvl4pPr indent="-317500" lvl="3" marL="1828800" rtl="0">
              <a:spcBef>
                <a:spcPts val="1000"/>
              </a:spcBef>
              <a:spcAft>
                <a:spcPts val="0"/>
              </a:spcAft>
              <a:buSzPts val="1400"/>
              <a:buAutoNum type="arabicPeriod"/>
              <a:defRPr>
                <a:solidFill>
                  <a:srgbClr val="999999"/>
                </a:solidFill>
              </a:defRPr>
            </a:lvl4pPr>
            <a:lvl5pPr indent="-317500" lvl="4" marL="2286000" rtl="0">
              <a:spcBef>
                <a:spcPts val="1000"/>
              </a:spcBef>
              <a:spcAft>
                <a:spcPts val="0"/>
              </a:spcAft>
              <a:buClr>
                <a:srgbClr val="999999"/>
              </a:buClr>
              <a:buSzPts val="1400"/>
              <a:buAutoNum type="alphaLcPeriod"/>
              <a:defRPr>
                <a:solidFill>
                  <a:srgbClr val="999999"/>
                </a:solidFill>
              </a:defRPr>
            </a:lvl5pPr>
            <a:lvl6pPr indent="-317500" lvl="5" marL="2743200" rtl="0">
              <a:spcBef>
                <a:spcPts val="1000"/>
              </a:spcBef>
              <a:spcAft>
                <a:spcPts val="0"/>
              </a:spcAft>
              <a:buClr>
                <a:srgbClr val="999999"/>
              </a:buClr>
              <a:buSzPts val="1400"/>
              <a:buAutoNum type="romanLcPeriod"/>
              <a:defRPr>
                <a:solidFill>
                  <a:srgbClr val="999999"/>
                </a:solidFill>
              </a:defRPr>
            </a:lvl6pPr>
            <a:lvl7pPr indent="-317500" lvl="6" marL="3200400" rtl="0">
              <a:spcBef>
                <a:spcPts val="1000"/>
              </a:spcBef>
              <a:spcAft>
                <a:spcPts val="0"/>
              </a:spcAft>
              <a:buClr>
                <a:srgbClr val="999999"/>
              </a:buClr>
              <a:buSzPts val="1400"/>
              <a:buAutoNum type="arabicPeriod"/>
              <a:defRPr>
                <a:solidFill>
                  <a:srgbClr val="999999"/>
                </a:solidFill>
              </a:defRPr>
            </a:lvl7pPr>
            <a:lvl8pPr indent="-317500" lvl="7" marL="3657600" rtl="0">
              <a:spcBef>
                <a:spcPts val="1000"/>
              </a:spcBef>
              <a:spcAft>
                <a:spcPts val="0"/>
              </a:spcAft>
              <a:buClr>
                <a:srgbClr val="999999"/>
              </a:buClr>
              <a:buSzPts val="1400"/>
              <a:buAutoNum type="alphaLcPeriod"/>
              <a:defRPr>
                <a:solidFill>
                  <a:srgbClr val="999999"/>
                </a:solidFill>
              </a:defRPr>
            </a:lvl8pPr>
            <a:lvl9pPr indent="-317500" lvl="8" marL="4114800" rtl="0">
              <a:spcBef>
                <a:spcPts val="1000"/>
              </a:spcBef>
              <a:spcAft>
                <a:spcPts val="1000"/>
              </a:spcAft>
              <a:buClr>
                <a:srgbClr val="999999"/>
              </a:buClr>
              <a:buSzPts val="1400"/>
              <a:buAutoNum type="romanLcPeriod"/>
              <a:defRPr>
                <a:solidFill>
                  <a:srgbClr val="999999"/>
                </a:solidFill>
              </a:defRPr>
            </a:lvl9pPr>
          </a:lstStyle>
          <a:p/>
        </p:txBody>
      </p:sp>
      <p:sp>
        <p:nvSpPr>
          <p:cNvPr id="25" name="Google Shape;25;p4"/>
          <p:cNvSpPr txBox="1"/>
          <p:nvPr>
            <p:ph type="title"/>
          </p:nvPr>
        </p:nvSpPr>
        <p:spPr>
          <a:xfrm>
            <a:off x="646573" y="1354667"/>
            <a:ext cx="3246900" cy="1298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6" name="Shape 26"/>
        <p:cNvGrpSpPr/>
        <p:nvPr/>
      </p:nvGrpSpPr>
      <p:grpSpPr>
        <a:xfrm>
          <a:off x="0" y="0"/>
          <a:ext cx="0" cy="0"/>
          <a:chOff x="0" y="0"/>
          <a:chExt cx="0" cy="0"/>
        </a:xfrm>
      </p:grpSpPr>
      <p:sp>
        <p:nvSpPr>
          <p:cNvPr id="27" name="Google Shape;27;p5"/>
          <p:cNvSpPr/>
          <p:nvPr/>
        </p:nvSpPr>
        <p:spPr>
          <a:xfrm flipH="1" rot="5400000">
            <a:off x="4500050" y="-2956017"/>
            <a:ext cx="150900" cy="91512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 name="Google Shape;28;p5"/>
          <p:cNvSpPr/>
          <p:nvPr/>
        </p:nvSpPr>
        <p:spPr>
          <a:xfrm>
            <a:off x="-7125" y="1695033"/>
            <a:ext cx="9151200" cy="516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idx="1" type="body"/>
          </p:nvPr>
        </p:nvSpPr>
        <p:spPr>
          <a:xfrm>
            <a:off x="1847275" y="2272800"/>
            <a:ext cx="5449500" cy="36195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Font typeface="Georgia"/>
              <a:buChar char="▪"/>
              <a:defRPr i="1" sz="2400">
                <a:latin typeface="Georgia"/>
                <a:ea typeface="Georgia"/>
                <a:cs typeface="Georgia"/>
                <a:sym typeface="Georgia"/>
              </a:defRPr>
            </a:lvl1pPr>
            <a:lvl2pPr indent="-381000" lvl="1" marL="914400" rtl="0" algn="ctr">
              <a:spcBef>
                <a:spcPts val="0"/>
              </a:spcBef>
              <a:spcAft>
                <a:spcPts val="0"/>
              </a:spcAft>
              <a:buSzPts val="2400"/>
              <a:buFont typeface="Georgia"/>
              <a:buChar char="-"/>
              <a:defRPr i="1" sz="2400">
                <a:latin typeface="Georgia"/>
                <a:ea typeface="Georgia"/>
                <a:cs typeface="Georgia"/>
                <a:sym typeface="Georgia"/>
              </a:defRPr>
            </a:lvl2pPr>
            <a:lvl3pPr indent="-381000" lvl="2" marL="1371600" rtl="0" algn="ctr">
              <a:spcBef>
                <a:spcPts val="0"/>
              </a:spcBef>
              <a:spcAft>
                <a:spcPts val="0"/>
              </a:spcAft>
              <a:buSzPts val="2400"/>
              <a:buFont typeface="Georgia"/>
              <a:buChar char="-"/>
              <a:defRPr i="1" sz="2400">
                <a:latin typeface="Georgia"/>
                <a:ea typeface="Georgia"/>
                <a:cs typeface="Georgia"/>
                <a:sym typeface="Georgia"/>
              </a:defRPr>
            </a:lvl3pPr>
            <a:lvl4pPr indent="-381000" lvl="3" marL="1828800" rtl="0" algn="ctr">
              <a:spcBef>
                <a:spcPts val="0"/>
              </a:spcBef>
              <a:spcAft>
                <a:spcPts val="0"/>
              </a:spcAft>
              <a:buSzPts val="2400"/>
              <a:buFont typeface="Georgia"/>
              <a:buChar char="-"/>
              <a:defRPr i="1" sz="2400">
                <a:latin typeface="Georgia"/>
                <a:ea typeface="Georgia"/>
                <a:cs typeface="Georgia"/>
                <a:sym typeface="Georgia"/>
              </a:defRPr>
            </a:lvl4pPr>
            <a:lvl5pPr indent="-381000" lvl="4" marL="2286000" rtl="0" algn="ctr">
              <a:spcBef>
                <a:spcPts val="0"/>
              </a:spcBef>
              <a:spcAft>
                <a:spcPts val="0"/>
              </a:spcAft>
              <a:buSzPts val="2400"/>
              <a:buFont typeface="Georgia"/>
              <a:buChar char="-"/>
              <a:defRPr i="1" sz="2400">
                <a:latin typeface="Georgia"/>
                <a:ea typeface="Georgia"/>
                <a:cs typeface="Georgia"/>
                <a:sym typeface="Georgia"/>
              </a:defRPr>
            </a:lvl5pPr>
            <a:lvl6pPr indent="-381000" lvl="5" marL="2743200" rtl="0" algn="ctr">
              <a:spcBef>
                <a:spcPts val="0"/>
              </a:spcBef>
              <a:spcAft>
                <a:spcPts val="0"/>
              </a:spcAft>
              <a:buSzPts val="2400"/>
              <a:buFont typeface="Georgia"/>
              <a:buChar char="-"/>
              <a:defRPr i="1" sz="2400">
                <a:latin typeface="Georgia"/>
                <a:ea typeface="Georgia"/>
                <a:cs typeface="Georgia"/>
                <a:sym typeface="Georgia"/>
              </a:defRPr>
            </a:lvl6pPr>
            <a:lvl7pPr indent="-381000" lvl="6" marL="3200400" rtl="0" algn="ctr">
              <a:spcBef>
                <a:spcPts val="0"/>
              </a:spcBef>
              <a:spcAft>
                <a:spcPts val="0"/>
              </a:spcAft>
              <a:buSzPts val="2400"/>
              <a:buFont typeface="Georgia"/>
              <a:buChar char="-"/>
              <a:defRPr i="1" sz="2400">
                <a:latin typeface="Georgia"/>
                <a:ea typeface="Georgia"/>
                <a:cs typeface="Georgia"/>
                <a:sym typeface="Georgia"/>
              </a:defRPr>
            </a:lvl7pPr>
            <a:lvl8pPr indent="-381000" lvl="7" marL="3657600" rtl="0" algn="ctr">
              <a:spcBef>
                <a:spcPts val="0"/>
              </a:spcBef>
              <a:spcAft>
                <a:spcPts val="0"/>
              </a:spcAft>
              <a:buSzPts val="2400"/>
              <a:buFont typeface="Georgia"/>
              <a:buChar char="-"/>
              <a:defRPr i="1" sz="2400">
                <a:latin typeface="Georgia"/>
                <a:ea typeface="Georgia"/>
                <a:cs typeface="Georgia"/>
                <a:sym typeface="Georgia"/>
              </a:defRPr>
            </a:lvl8pPr>
            <a:lvl9pPr indent="-381000" lvl="8" marL="4114800" algn="ctr">
              <a:spcBef>
                <a:spcPts val="0"/>
              </a:spcBef>
              <a:spcAft>
                <a:spcPts val="0"/>
              </a:spcAft>
              <a:buSzPts val="2400"/>
              <a:buFont typeface="Georgia"/>
              <a:buChar char="-"/>
              <a:defRPr i="1" sz="2400">
                <a:latin typeface="Georgia"/>
                <a:ea typeface="Georgia"/>
                <a:cs typeface="Georgia"/>
                <a:sym typeface="Georgia"/>
              </a:defRPr>
            </a:lvl9pPr>
          </a:lstStyle>
          <a:p/>
        </p:txBody>
      </p:sp>
      <p:sp>
        <p:nvSpPr>
          <p:cNvPr id="30" name="Google Shape;30;p5"/>
          <p:cNvSpPr txBox="1"/>
          <p:nvPr/>
        </p:nvSpPr>
        <p:spPr>
          <a:xfrm>
            <a:off x="3593400" y="303632"/>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rgbClr val="FFFFFF"/>
                </a:solidFill>
                <a:latin typeface="Nunito Sans"/>
                <a:ea typeface="Nunito Sans"/>
                <a:cs typeface="Nunito Sans"/>
                <a:sym typeface="Nunito Sans"/>
              </a:rPr>
              <a:t>“</a:t>
            </a:r>
            <a:endParaRPr sz="7200">
              <a:solidFill>
                <a:srgbClr val="FFFFFF"/>
              </a:solidFill>
              <a:latin typeface="Nunito Sans"/>
              <a:ea typeface="Nunito Sans"/>
              <a:cs typeface="Nunito Sans"/>
              <a:sym typeface="Nunito Sans"/>
            </a:endParaRPr>
          </a:p>
        </p:txBody>
      </p:sp>
      <p:sp>
        <p:nvSpPr>
          <p:cNvPr id="31" name="Google Shape;31;p5"/>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2" name="Shape 32"/>
        <p:cNvGrpSpPr/>
        <p:nvPr/>
      </p:nvGrpSpPr>
      <p:grpSpPr>
        <a:xfrm>
          <a:off x="0" y="0"/>
          <a:ext cx="0" cy="0"/>
          <a:chOff x="0" y="0"/>
          <a:chExt cx="0" cy="0"/>
        </a:xfrm>
      </p:grpSpPr>
      <p:sp>
        <p:nvSpPr>
          <p:cNvPr id="33" name="Google Shape;33;p6"/>
          <p:cNvSpPr/>
          <p:nvPr/>
        </p:nvSpPr>
        <p:spPr>
          <a:xfrm flipH="1">
            <a:off x="2472375" y="0"/>
            <a:ext cx="113100" cy="68580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 name="Google Shape;34;p6"/>
          <p:cNvSpPr/>
          <p:nvPr/>
        </p:nvSpPr>
        <p:spPr>
          <a:xfrm>
            <a:off x="2585475" y="0"/>
            <a:ext cx="65586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6" name="Google Shape;36;p6"/>
          <p:cNvSpPr txBox="1"/>
          <p:nvPr>
            <p:ph idx="1" type="body"/>
          </p:nvPr>
        </p:nvSpPr>
        <p:spPr>
          <a:xfrm>
            <a:off x="3090625" y="767333"/>
            <a:ext cx="5596200" cy="53079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6"/>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with intro text">
  <p:cSld name="TITLE_AND_BODY_1">
    <p:spTree>
      <p:nvGrpSpPr>
        <p:cNvPr id="38" name="Shape 38"/>
        <p:cNvGrpSpPr/>
        <p:nvPr/>
      </p:nvGrpSpPr>
      <p:grpSpPr>
        <a:xfrm>
          <a:off x="0" y="0"/>
          <a:ext cx="0" cy="0"/>
          <a:chOff x="0" y="0"/>
          <a:chExt cx="0" cy="0"/>
        </a:xfrm>
      </p:grpSpPr>
      <p:sp>
        <p:nvSpPr>
          <p:cNvPr id="39" name="Google Shape;39;p7"/>
          <p:cNvSpPr/>
          <p:nvPr/>
        </p:nvSpPr>
        <p:spPr>
          <a:xfrm flipH="1">
            <a:off x="2472375" y="0"/>
            <a:ext cx="113100" cy="68580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 name="Google Shape;40;p7"/>
          <p:cNvSpPr/>
          <p:nvPr/>
        </p:nvSpPr>
        <p:spPr>
          <a:xfrm>
            <a:off x="2585475" y="0"/>
            <a:ext cx="65586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2" name="Google Shape;42;p7"/>
          <p:cNvSpPr txBox="1"/>
          <p:nvPr>
            <p:ph idx="1" type="body"/>
          </p:nvPr>
        </p:nvSpPr>
        <p:spPr>
          <a:xfrm>
            <a:off x="3090625" y="767333"/>
            <a:ext cx="5596200" cy="1610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1pPr>
            <a:lvl2pPr indent="-330200" lvl="1" marL="914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2pPr>
            <a:lvl3pPr indent="-330200" lvl="2" marL="1371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3pPr>
            <a:lvl4pPr indent="-330200" lvl="3" marL="1828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4pPr>
            <a:lvl5pPr indent="-330200" lvl="4" marL="22860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5pPr>
            <a:lvl6pPr indent="-330200" lvl="5" marL="27432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6pPr>
            <a:lvl7pPr indent="-330200" lvl="6" marL="3200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7pPr>
            <a:lvl8pPr indent="-330200" lvl="7" marL="3657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8pPr>
            <a:lvl9pPr indent="-330200" lvl="8" marL="4114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9pPr>
          </a:lstStyle>
          <a:p/>
        </p:txBody>
      </p:sp>
      <p:sp>
        <p:nvSpPr>
          <p:cNvPr id="43" name="Google Shape;43;p7"/>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7"/>
          <p:cNvSpPr txBox="1"/>
          <p:nvPr>
            <p:ph idx="2" type="body"/>
          </p:nvPr>
        </p:nvSpPr>
        <p:spPr>
          <a:xfrm>
            <a:off x="3090625" y="2672417"/>
            <a:ext cx="5596200" cy="3402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with intro text">
  <p:cSld name="TITLE_AND_BODY_1_2">
    <p:spTree>
      <p:nvGrpSpPr>
        <p:cNvPr id="45" name="Shape 45"/>
        <p:cNvGrpSpPr/>
        <p:nvPr/>
      </p:nvGrpSpPr>
      <p:grpSpPr>
        <a:xfrm>
          <a:off x="0" y="0"/>
          <a:ext cx="0" cy="0"/>
          <a:chOff x="0" y="0"/>
          <a:chExt cx="0" cy="0"/>
        </a:xfrm>
      </p:grpSpPr>
      <p:sp>
        <p:nvSpPr>
          <p:cNvPr id="46" name="Google Shape;46;p8"/>
          <p:cNvSpPr/>
          <p:nvPr/>
        </p:nvSpPr>
        <p:spPr>
          <a:xfrm flipH="1">
            <a:off x="2472375" y="0"/>
            <a:ext cx="113100" cy="68580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7" name="Google Shape;47;p8"/>
          <p:cNvSpPr/>
          <p:nvPr/>
        </p:nvSpPr>
        <p:spPr>
          <a:xfrm>
            <a:off x="2585475" y="0"/>
            <a:ext cx="65586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9" name="Google Shape;49;p8"/>
          <p:cNvSpPr txBox="1"/>
          <p:nvPr>
            <p:ph idx="1" type="body"/>
          </p:nvPr>
        </p:nvSpPr>
        <p:spPr>
          <a:xfrm>
            <a:off x="3090625" y="767333"/>
            <a:ext cx="5596200" cy="1610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1pPr>
            <a:lvl2pPr indent="-330200" lvl="1" marL="914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2pPr>
            <a:lvl3pPr indent="-330200" lvl="2" marL="1371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3pPr>
            <a:lvl4pPr indent="-330200" lvl="3" marL="1828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4pPr>
            <a:lvl5pPr indent="-330200" lvl="4" marL="22860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5pPr>
            <a:lvl6pPr indent="-330200" lvl="5" marL="27432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6pPr>
            <a:lvl7pPr indent="-330200" lvl="6" marL="32004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7pPr>
            <a:lvl8pPr indent="-330200" lvl="7" marL="36576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8pPr>
            <a:lvl9pPr indent="-330200" lvl="8" marL="4114800" rtl="0">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9pPr>
          </a:lstStyle>
          <a:p/>
        </p:txBody>
      </p:sp>
      <p:sp>
        <p:nvSpPr>
          <p:cNvPr id="50" name="Google Shape;50;p8"/>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8"/>
          <p:cNvSpPr txBox="1"/>
          <p:nvPr>
            <p:ph idx="2" type="body"/>
          </p:nvPr>
        </p:nvSpPr>
        <p:spPr>
          <a:xfrm>
            <a:off x="3090625" y="2672433"/>
            <a:ext cx="2727000" cy="3402900"/>
          </a:xfrm>
          <a:prstGeom prst="rect">
            <a:avLst/>
          </a:prstGeom>
        </p:spPr>
        <p:txBody>
          <a:bodyPr anchorCtr="0" anchor="t" bIns="91425" lIns="91425" spcFirstLastPara="1" rIns="91425" wrap="square" tIns="91425">
            <a:noAutofit/>
          </a:bodyPr>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52" name="Google Shape;52;p8"/>
          <p:cNvSpPr txBox="1"/>
          <p:nvPr>
            <p:ph idx="3" type="body"/>
          </p:nvPr>
        </p:nvSpPr>
        <p:spPr>
          <a:xfrm>
            <a:off x="5959744" y="2672433"/>
            <a:ext cx="2727000" cy="3402900"/>
          </a:xfrm>
          <a:prstGeom prst="rect">
            <a:avLst/>
          </a:prstGeom>
        </p:spPr>
        <p:txBody>
          <a:bodyPr anchorCtr="0" anchor="t" bIns="91425" lIns="91425" spcFirstLastPara="1" rIns="91425" wrap="square" tIns="91425">
            <a:noAutofit/>
          </a:bodyPr>
          <a:lstStyle>
            <a:lvl1pPr indent="-298450" lvl="0" marL="457200" rtl="0">
              <a:spcBef>
                <a:spcPts val="60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left">
  <p:cSld name="TITLE_AND_BODY_1_1">
    <p:spTree>
      <p:nvGrpSpPr>
        <p:cNvPr id="53" name="Shape 53"/>
        <p:cNvGrpSpPr/>
        <p:nvPr/>
      </p:nvGrpSpPr>
      <p:grpSpPr>
        <a:xfrm>
          <a:off x="0" y="0"/>
          <a:ext cx="0" cy="0"/>
          <a:chOff x="0" y="0"/>
          <a:chExt cx="0" cy="0"/>
        </a:xfrm>
      </p:grpSpPr>
      <p:sp>
        <p:nvSpPr>
          <p:cNvPr id="54" name="Google Shape;54;p9"/>
          <p:cNvSpPr/>
          <p:nvPr/>
        </p:nvSpPr>
        <p:spPr>
          <a:xfrm flipH="1">
            <a:off x="-7125" y="0"/>
            <a:ext cx="25926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p:nvPr/>
        </p:nvSpPr>
        <p:spPr>
          <a:xfrm>
            <a:off x="2585478" y="0"/>
            <a:ext cx="113100" cy="68580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6" name="Google Shape;56;p9"/>
          <p:cNvSpPr txBox="1"/>
          <p:nvPr>
            <p:ph type="title"/>
          </p:nvPr>
        </p:nvSpPr>
        <p:spPr>
          <a:xfrm>
            <a:off x="234450" y="767333"/>
            <a:ext cx="2046300" cy="18189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p:txBody>
      </p:sp>
      <p:sp>
        <p:nvSpPr>
          <p:cNvPr id="57" name="Google Shape;57;p9"/>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9"/>
          <p:cNvSpPr txBox="1"/>
          <p:nvPr>
            <p:ph idx="1" type="body"/>
          </p:nvPr>
        </p:nvSpPr>
        <p:spPr>
          <a:xfrm>
            <a:off x="234450" y="2672433"/>
            <a:ext cx="2046300" cy="34029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half">
  <p:cSld name="TITLE_AND_BODY_1_1_1">
    <p:spTree>
      <p:nvGrpSpPr>
        <p:cNvPr id="59" name="Shape 59"/>
        <p:cNvGrpSpPr/>
        <p:nvPr/>
      </p:nvGrpSpPr>
      <p:grpSpPr>
        <a:xfrm>
          <a:off x="0" y="0"/>
          <a:ext cx="0" cy="0"/>
          <a:chOff x="0" y="0"/>
          <a:chExt cx="0" cy="0"/>
        </a:xfrm>
      </p:grpSpPr>
      <p:sp>
        <p:nvSpPr>
          <p:cNvPr id="60" name="Google Shape;60;p10"/>
          <p:cNvSpPr/>
          <p:nvPr/>
        </p:nvSpPr>
        <p:spPr>
          <a:xfrm flipH="1">
            <a:off x="-688" y="0"/>
            <a:ext cx="45756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p:nvPr/>
        </p:nvSpPr>
        <p:spPr>
          <a:xfrm>
            <a:off x="4574903" y="0"/>
            <a:ext cx="113100" cy="68580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2" name="Google Shape;62;p10"/>
          <p:cNvSpPr txBox="1"/>
          <p:nvPr>
            <p:ph type="title"/>
          </p:nvPr>
        </p:nvSpPr>
        <p:spPr>
          <a:xfrm>
            <a:off x="511425" y="767333"/>
            <a:ext cx="3517200" cy="129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p:txBody>
      </p:sp>
      <p:sp>
        <p:nvSpPr>
          <p:cNvPr id="63" name="Google Shape;63;p10"/>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0"/>
          <p:cNvSpPr txBox="1"/>
          <p:nvPr>
            <p:ph idx="1" type="body"/>
          </p:nvPr>
        </p:nvSpPr>
        <p:spPr>
          <a:xfrm>
            <a:off x="511425" y="2131467"/>
            <a:ext cx="3517200" cy="39435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6703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34450" y="767333"/>
            <a:ext cx="2046300" cy="5307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p:txBody>
      </p:sp>
      <p:sp>
        <p:nvSpPr>
          <p:cNvPr id="7" name="Google Shape;7;p1"/>
          <p:cNvSpPr txBox="1"/>
          <p:nvPr>
            <p:ph idx="1" type="body"/>
          </p:nvPr>
        </p:nvSpPr>
        <p:spPr>
          <a:xfrm>
            <a:off x="3090625" y="767333"/>
            <a:ext cx="5596200" cy="5307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indent="-317500" lvl="1" marL="9144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indent="-317500" lvl="2" marL="13716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indent="-317500" lvl="3" marL="18288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indent="-317500" lvl="4" marL="22860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indent="-317500" lvl="5" marL="27432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indent="-317500" lvl="6" marL="32004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indent="-317500" lvl="7" marL="36576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indent="-317500" lvl="8" marL="41148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p:txBody>
      </p:sp>
      <p:sp>
        <p:nvSpPr>
          <p:cNvPr id="8" name="Google Shape;8;p1"/>
          <p:cNvSpPr txBox="1"/>
          <p:nvPr>
            <p:ph idx="12" type="sldNum"/>
          </p:nvPr>
        </p:nvSpPr>
        <p:spPr>
          <a:xfrm>
            <a:off x="8556784" y="6333134"/>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hyperlink" Target="http://drive.google.com/file/d/1ijWVTTDjFQO4iYRdZyQkD4xSYbSgtI2I/view" TargetMode="External"/><Relationship Id="rId4"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hyperlink" Target="http://drive.google.com/file/d/1tlF4Bd2Vov3MkNo6JMIxzr2GNeTRqYrT/view" TargetMode="External"/><Relationship Id="rId4" Type="http://schemas.openxmlformats.org/officeDocument/2006/relationships/image" Target="../media/image9.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1.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0.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7031"/>
        </a:solidFill>
      </p:bgPr>
    </p:bg>
    <p:spTree>
      <p:nvGrpSpPr>
        <p:cNvPr id="90" name="Shape 90"/>
        <p:cNvGrpSpPr/>
        <p:nvPr/>
      </p:nvGrpSpPr>
      <p:grpSpPr>
        <a:xfrm>
          <a:off x="0" y="0"/>
          <a:ext cx="0" cy="0"/>
          <a:chOff x="0" y="0"/>
          <a:chExt cx="0" cy="0"/>
        </a:xfrm>
      </p:grpSpPr>
      <p:sp>
        <p:nvSpPr>
          <p:cNvPr id="91" name="Google Shape;91;p15"/>
          <p:cNvSpPr txBox="1"/>
          <p:nvPr>
            <p:ph type="ctrTitle"/>
          </p:nvPr>
        </p:nvSpPr>
        <p:spPr>
          <a:xfrm>
            <a:off x="468925" y="3183000"/>
            <a:ext cx="3636600" cy="30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7031"/>
                </a:solidFill>
              </a:rPr>
              <a:t>IMPLEMENTACIÓN DE UN CHATBOT MEDIANTE UNA ARQUITECTURA SERVERLESS</a:t>
            </a:r>
            <a:endParaRPr>
              <a:solidFill>
                <a:srgbClr val="F67031"/>
              </a:solidFill>
            </a:endParaRPr>
          </a:p>
          <a:p>
            <a:pPr indent="0" lvl="0" marL="0" rtl="0" algn="l">
              <a:spcBef>
                <a:spcPts val="0"/>
              </a:spcBef>
              <a:spcAft>
                <a:spcPts val="0"/>
              </a:spcAft>
              <a:buNone/>
            </a:pPr>
            <a:r>
              <a:rPr i="1" lang="en" sz="1800">
                <a:solidFill>
                  <a:schemeClr val="dk2"/>
                </a:solidFill>
              </a:rPr>
              <a:t>Trabajo de Final de Grado</a:t>
            </a:r>
            <a:endParaRPr i="1" sz="1800">
              <a:solidFill>
                <a:schemeClr val="dk2"/>
              </a:solidFill>
            </a:endParaRPr>
          </a:p>
        </p:txBody>
      </p:sp>
      <p:grpSp>
        <p:nvGrpSpPr>
          <p:cNvPr id="92" name="Google Shape;92;p15"/>
          <p:cNvGrpSpPr/>
          <p:nvPr/>
        </p:nvGrpSpPr>
        <p:grpSpPr>
          <a:xfrm>
            <a:off x="572752" y="2532475"/>
            <a:ext cx="549262" cy="650656"/>
            <a:chOff x="5292575" y="3681900"/>
            <a:chExt cx="420150" cy="373275"/>
          </a:xfrm>
        </p:grpSpPr>
        <p:sp>
          <p:nvSpPr>
            <p:cNvPr id="93" name="Google Shape;93;p15"/>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5"/>
          <p:cNvSpPr txBox="1"/>
          <p:nvPr/>
        </p:nvSpPr>
        <p:spPr>
          <a:xfrm>
            <a:off x="5226750" y="4424000"/>
            <a:ext cx="3636600" cy="13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FFFFFF"/>
                </a:solidFill>
                <a:latin typeface="Nunito Sans"/>
                <a:ea typeface="Nunito Sans"/>
                <a:cs typeface="Nunito Sans"/>
                <a:sym typeface="Nunito Sans"/>
              </a:rPr>
              <a:t>Alumno:</a:t>
            </a:r>
            <a:r>
              <a:rPr i="1" lang="en" sz="1800">
                <a:solidFill>
                  <a:srgbClr val="FFFFFF"/>
                </a:solidFill>
                <a:latin typeface="Nunito Sans"/>
                <a:ea typeface="Nunito Sans"/>
                <a:cs typeface="Nunito Sans"/>
                <a:sym typeface="Nunito Sans"/>
              </a:rPr>
              <a:t>	</a:t>
            </a:r>
            <a:r>
              <a:rPr lang="en" sz="1800">
                <a:solidFill>
                  <a:srgbClr val="FFFFFF"/>
                </a:solidFill>
                <a:latin typeface="Nunito Sans"/>
                <a:ea typeface="Nunito Sans"/>
                <a:cs typeface="Nunito Sans"/>
                <a:sym typeface="Nunito Sans"/>
              </a:rPr>
              <a:t>Marc Solé Fonte</a:t>
            </a:r>
            <a:endParaRPr sz="1800">
              <a:solidFill>
                <a:srgbClr val="FFFFFF"/>
              </a:solidFill>
              <a:latin typeface="Nunito Sans"/>
              <a:ea typeface="Nunito Sans"/>
              <a:cs typeface="Nunito Sans"/>
              <a:sym typeface="Nunito Sans"/>
            </a:endParaRPr>
          </a:p>
          <a:p>
            <a:pPr indent="0" lvl="0" marL="0" rtl="0" algn="l">
              <a:spcBef>
                <a:spcPts val="0"/>
              </a:spcBef>
              <a:spcAft>
                <a:spcPts val="0"/>
              </a:spcAft>
              <a:buNone/>
            </a:pPr>
            <a:r>
              <a:rPr b="1" i="1" lang="en" sz="1800">
                <a:solidFill>
                  <a:srgbClr val="FFFFFF"/>
                </a:solidFill>
                <a:latin typeface="Nunito Sans"/>
                <a:ea typeface="Nunito Sans"/>
                <a:cs typeface="Nunito Sans"/>
                <a:sym typeface="Nunito Sans"/>
              </a:rPr>
              <a:t>    Tutor:</a:t>
            </a:r>
            <a:r>
              <a:rPr lang="en" sz="1800">
                <a:solidFill>
                  <a:srgbClr val="FFFFFF"/>
                </a:solidFill>
                <a:latin typeface="Nunito Sans"/>
                <a:ea typeface="Nunito Sans"/>
                <a:cs typeface="Nunito Sans"/>
                <a:sym typeface="Nunito Sans"/>
              </a:rPr>
              <a:t> Germán Moltó Martínez</a:t>
            </a:r>
            <a:endParaRPr sz="1800">
              <a:solidFill>
                <a:srgbClr val="FFFFFF"/>
              </a:solidFill>
              <a:latin typeface="Nunito Sans"/>
              <a:ea typeface="Nunito Sans"/>
              <a:cs typeface="Nunito Sans"/>
              <a:sym typeface="Nunito Sans"/>
            </a:endParaRPr>
          </a:p>
          <a:p>
            <a:pPr indent="0" lvl="0" marL="0" rtl="0" algn="l">
              <a:spcBef>
                <a:spcPts val="0"/>
              </a:spcBef>
              <a:spcAft>
                <a:spcPts val="0"/>
              </a:spcAft>
              <a:buNone/>
            </a:pPr>
            <a:br>
              <a:rPr lang="en" sz="1800">
                <a:solidFill>
                  <a:srgbClr val="FFFFFF"/>
                </a:solidFill>
                <a:latin typeface="Nunito Sans"/>
                <a:ea typeface="Nunito Sans"/>
                <a:cs typeface="Nunito Sans"/>
                <a:sym typeface="Nunito Sans"/>
              </a:rPr>
            </a:br>
            <a:r>
              <a:rPr lang="en" sz="1800">
                <a:solidFill>
                  <a:srgbClr val="FFFFFF"/>
                </a:solidFill>
                <a:latin typeface="Nunito Sans"/>
                <a:ea typeface="Nunito Sans"/>
                <a:cs typeface="Nunito Sans"/>
                <a:sym typeface="Nunito Sans"/>
              </a:rPr>
              <a:t>			Curso 2018-2019</a:t>
            </a:r>
            <a:endParaRPr sz="1800">
              <a:solidFill>
                <a:srgbClr val="FFFFFF"/>
              </a:solidFill>
              <a:latin typeface="Nunito Sans"/>
              <a:ea typeface="Nunito Sans"/>
              <a:cs typeface="Nunito Sans"/>
              <a:sym typeface="Nunito Sans"/>
            </a:endParaRPr>
          </a:p>
        </p:txBody>
      </p:sp>
      <p:pic>
        <p:nvPicPr>
          <p:cNvPr id="101" name="Google Shape;101;p15"/>
          <p:cNvPicPr preferRelativeResize="0"/>
          <p:nvPr/>
        </p:nvPicPr>
        <p:blipFill>
          <a:blip r:embed="rId3">
            <a:alphaModFix/>
          </a:blip>
          <a:stretch>
            <a:fillRect/>
          </a:stretch>
        </p:blipFill>
        <p:spPr>
          <a:xfrm>
            <a:off x="468925" y="1366092"/>
            <a:ext cx="3015201" cy="512750"/>
          </a:xfrm>
          <a:prstGeom prst="rect">
            <a:avLst/>
          </a:prstGeom>
          <a:noFill/>
          <a:ln>
            <a:noFill/>
          </a:ln>
        </p:spPr>
      </p:pic>
      <p:pic>
        <p:nvPicPr>
          <p:cNvPr id="102" name="Google Shape;102;p15"/>
          <p:cNvPicPr preferRelativeResize="0"/>
          <p:nvPr/>
        </p:nvPicPr>
        <p:blipFill>
          <a:blip r:embed="rId4">
            <a:alphaModFix/>
          </a:blip>
          <a:stretch>
            <a:fillRect/>
          </a:stretch>
        </p:blipFill>
        <p:spPr>
          <a:xfrm>
            <a:off x="468925" y="296041"/>
            <a:ext cx="2464375" cy="8710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Introducción</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1800"/>
              <a:t>Objetivos</a:t>
            </a:r>
            <a:endParaRPr i="1" sz="1800"/>
          </a:p>
          <a:p>
            <a:pPr indent="0" lvl="0" marL="0" rtl="0" algn="l">
              <a:spcBef>
                <a:spcPts val="0"/>
              </a:spcBef>
              <a:spcAft>
                <a:spcPts val="0"/>
              </a:spcAft>
              <a:buNone/>
            </a:pPr>
            <a:r>
              <a:t/>
            </a:r>
            <a:endParaRPr i="1"/>
          </a:p>
        </p:txBody>
      </p:sp>
      <p:sp>
        <p:nvSpPr>
          <p:cNvPr id="163" name="Google Shape;163;p24"/>
          <p:cNvSpPr txBox="1"/>
          <p:nvPr>
            <p:ph idx="2" type="body"/>
          </p:nvPr>
        </p:nvSpPr>
        <p:spPr>
          <a:xfrm>
            <a:off x="2702550" y="767325"/>
            <a:ext cx="6228000" cy="4935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AutoNum type="arabicPeriod"/>
            </a:pPr>
            <a:r>
              <a:rPr lang="en" sz="2000">
                <a:solidFill>
                  <a:schemeClr val="dk2"/>
                </a:solidFill>
              </a:rPr>
              <a:t>Desplegar un </a:t>
            </a:r>
            <a:r>
              <a:rPr i="1" lang="en" sz="2000">
                <a:solidFill>
                  <a:srgbClr val="F67031"/>
                </a:solidFill>
              </a:rPr>
              <a:t>front-end</a:t>
            </a:r>
            <a:r>
              <a:rPr lang="en" sz="2000">
                <a:solidFill>
                  <a:srgbClr val="F67031"/>
                </a:solidFill>
              </a:rPr>
              <a:t> </a:t>
            </a:r>
            <a:r>
              <a:rPr lang="en" sz="2000">
                <a:solidFill>
                  <a:schemeClr val="dk2"/>
                </a:solidFill>
              </a:rPr>
              <a:t>con autenticación sin servidor dedicado.</a:t>
            </a:r>
            <a:endParaRPr sz="2000">
              <a:solidFill>
                <a:schemeClr val="dk2"/>
              </a:solidFill>
            </a:endParaRPr>
          </a:p>
          <a:p>
            <a:pPr indent="-355600" lvl="0" marL="457200" rtl="0" algn="l">
              <a:spcBef>
                <a:spcPts val="1000"/>
              </a:spcBef>
              <a:spcAft>
                <a:spcPts val="0"/>
              </a:spcAft>
              <a:buClr>
                <a:schemeClr val="dk2"/>
              </a:buClr>
              <a:buSzPts val="2000"/>
              <a:buAutoNum type="arabicPeriod"/>
            </a:pPr>
            <a:r>
              <a:rPr lang="en" sz="2000">
                <a:solidFill>
                  <a:schemeClr val="dk2"/>
                </a:solidFill>
              </a:rPr>
              <a:t>Entrenar un </a:t>
            </a:r>
            <a:r>
              <a:rPr lang="en" sz="2000">
                <a:solidFill>
                  <a:srgbClr val="F67031"/>
                </a:solidFill>
              </a:rPr>
              <a:t>intérprete de lenguaje natural </a:t>
            </a:r>
            <a:r>
              <a:rPr lang="en" sz="2000">
                <a:solidFill>
                  <a:schemeClr val="dk2"/>
                </a:solidFill>
              </a:rPr>
              <a:t>capaz de comunicarse con el </a:t>
            </a:r>
            <a:r>
              <a:rPr i="1" lang="en" sz="2000">
                <a:solidFill>
                  <a:schemeClr val="dk2"/>
                </a:solidFill>
              </a:rPr>
              <a:t>back-end</a:t>
            </a:r>
            <a:r>
              <a:rPr lang="en" sz="2000">
                <a:solidFill>
                  <a:schemeClr val="dk2"/>
                </a:solidFill>
              </a:rPr>
              <a:t>.</a:t>
            </a:r>
            <a:endParaRPr sz="2000">
              <a:solidFill>
                <a:schemeClr val="dk2"/>
              </a:solidFill>
            </a:endParaRPr>
          </a:p>
          <a:p>
            <a:pPr indent="-355600" lvl="0" marL="457200" rtl="0" algn="l">
              <a:spcBef>
                <a:spcPts val="1000"/>
              </a:spcBef>
              <a:spcAft>
                <a:spcPts val="0"/>
              </a:spcAft>
              <a:buClr>
                <a:schemeClr val="dk2"/>
              </a:buClr>
              <a:buSzPts val="2000"/>
              <a:buAutoNum type="arabicPeriod"/>
            </a:pPr>
            <a:r>
              <a:rPr lang="en" sz="2000">
                <a:solidFill>
                  <a:schemeClr val="dk2"/>
                </a:solidFill>
              </a:rPr>
              <a:t>Implementar un</a:t>
            </a:r>
            <a:r>
              <a:rPr lang="en" sz="2000">
                <a:solidFill>
                  <a:srgbClr val="F67031"/>
                </a:solidFill>
              </a:rPr>
              <a:t> back-end </a:t>
            </a:r>
            <a:r>
              <a:rPr lang="en" sz="2000">
                <a:solidFill>
                  <a:schemeClr val="dk2"/>
                </a:solidFill>
              </a:rPr>
              <a:t>basado en funciones como servicio</a:t>
            </a:r>
            <a:r>
              <a:rPr lang="en" sz="2000">
                <a:solidFill>
                  <a:schemeClr val="dk2"/>
                </a:solidFill>
              </a:rPr>
              <a:t> (</a:t>
            </a:r>
            <a:r>
              <a:rPr i="1" lang="en" sz="2000">
                <a:solidFill>
                  <a:schemeClr val="dk2"/>
                </a:solidFill>
              </a:rPr>
              <a:t>BaaS</a:t>
            </a:r>
            <a:r>
              <a:rPr lang="en" sz="2000">
                <a:solidFill>
                  <a:schemeClr val="dk2"/>
                </a:solidFill>
              </a:rPr>
              <a:t>) capaz de procesar consultar meteorológicas.</a:t>
            </a:r>
            <a:endParaRPr sz="2000">
              <a:solidFill>
                <a:schemeClr val="dk2"/>
              </a:solidFill>
            </a:endParaRPr>
          </a:p>
          <a:p>
            <a:pPr indent="-355600" lvl="0" marL="457200" rtl="0" algn="l">
              <a:spcBef>
                <a:spcPts val="1000"/>
              </a:spcBef>
              <a:spcAft>
                <a:spcPts val="0"/>
              </a:spcAft>
              <a:buClr>
                <a:schemeClr val="dk2"/>
              </a:buClr>
              <a:buSzPts val="2000"/>
              <a:buAutoNum type="arabicPeriod"/>
            </a:pPr>
            <a:r>
              <a:rPr lang="en" sz="2000">
                <a:solidFill>
                  <a:schemeClr val="dk2"/>
                </a:solidFill>
              </a:rPr>
              <a:t>Realizar </a:t>
            </a:r>
            <a:r>
              <a:rPr lang="en" sz="2000">
                <a:solidFill>
                  <a:srgbClr val="F67031"/>
                </a:solidFill>
              </a:rPr>
              <a:t>pruebas de rendimiento</a:t>
            </a:r>
            <a:r>
              <a:rPr lang="en" sz="2000">
                <a:solidFill>
                  <a:schemeClr val="dk2"/>
                </a:solidFill>
              </a:rPr>
              <a:t> a modo de comparativa entre arquitecturas con y sin servidor.</a:t>
            </a:r>
            <a:endParaRPr sz="2000">
              <a:solidFill>
                <a:schemeClr val="dk2"/>
              </a:solidFill>
            </a:endParaRPr>
          </a:p>
          <a:p>
            <a:pPr indent="-355600" lvl="0" marL="457200" rtl="0" algn="l">
              <a:spcBef>
                <a:spcPts val="1000"/>
              </a:spcBef>
              <a:spcAft>
                <a:spcPts val="0"/>
              </a:spcAft>
              <a:buClr>
                <a:schemeClr val="dk2"/>
              </a:buClr>
              <a:buSzPts val="2000"/>
              <a:buAutoNum type="arabicPeriod"/>
            </a:pPr>
            <a:r>
              <a:rPr lang="en" sz="2000">
                <a:solidFill>
                  <a:schemeClr val="dk2"/>
                </a:solidFill>
              </a:rPr>
              <a:t>Liberar el proyecto como</a:t>
            </a:r>
            <a:r>
              <a:rPr lang="en" sz="2000">
                <a:solidFill>
                  <a:srgbClr val="F67031"/>
                </a:solidFill>
              </a:rPr>
              <a:t> contribución a la comunidad</a:t>
            </a:r>
            <a:r>
              <a:rPr lang="en" sz="2000">
                <a:solidFill>
                  <a:schemeClr val="dk2"/>
                </a:solidFill>
              </a:rPr>
              <a:t>.</a:t>
            </a:r>
            <a:endParaRPr sz="2000">
              <a:solidFill>
                <a:schemeClr val="dk2"/>
              </a:solidFill>
            </a:endParaRPr>
          </a:p>
          <a:p>
            <a:pPr indent="0" lvl="0" marL="0" rtl="0" algn="just">
              <a:spcBef>
                <a:spcPts val="1000"/>
              </a:spcBef>
              <a:spcAft>
                <a:spcPts val="0"/>
              </a:spcAft>
              <a:buClr>
                <a:schemeClr val="dk1"/>
              </a:buClr>
              <a:buSzPts val="1100"/>
              <a:buFont typeface="Arial"/>
              <a:buNone/>
            </a:pPr>
            <a:r>
              <a:t/>
            </a:r>
            <a:endParaRPr b="1" sz="1200">
              <a:solidFill>
                <a:schemeClr val="dk2"/>
              </a:solidFill>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164" name="Google Shape;164;p24"/>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102500" y="767325"/>
            <a:ext cx="22965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Estado del arte</a:t>
            </a:r>
            <a:endParaRPr/>
          </a:p>
          <a:p>
            <a:pPr indent="0" lvl="0" marL="0" rtl="0" algn="l">
              <a:spcBef>
                <a:spcPts val="0"/>
              </a:spcBef>
              <a:spcAft>
                <a:spcPts val="0"/>
              </a:spcAft>
              <a:buNone/>
            </a:pPr>
            <a:r>
              <a:t/>
            </a:r>
            <a:endParaRPr i="1" sz="1800"/>
          </a:p>
          <a:p>
            <a:pPr indent="0" lvl="0" marL="0" rtl="0" algn="l">
              <a:spcBef>
                <a:spcPts val="0"/>
              </a:spcBef>
              <a:spcAft>
                <a:spcPts val="0"/>
              </a:spcAft>
              <a:buNone/>
            </a:pPr>
            <a:r>
              <a:t/>
            </a:r>
            <a:endParaRPr i="1"/>
          </a:p>
        </p:txBody>
      </p:sp>
      <p:sp>
        <p:nvSpPr>
          <p:cNvPr id="170" name="Google Shape;170;p25"/>
          <p:cNvSpPr txBox="1"/>
          <p:nvPr>
            <p:ph idx="2" type="body"/>
          </p:nvPr>
        </p:nvSpPr>
        <p:spPr>
          <a:xfrm>
            <a:off x="2830500" y="767325"/>
            <a:ext cx="6041400" cy="5203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chemeClr val="dk2"/>
                </a:solidFill>
              </a:rPr>
              <a:t>Dos vertientes:</a:t>
            </a:r>
            <a:endParaRPr sz="1800">
              <a:solidFill>
                <a:schemeClr val="dk2"/>
              </a:solidFill>
            </a:endParaRPr>
          </a:p>
          <a:p>
            <a:pPr indent="-342900" lvl="0" marL="457200" rtl="0" algn="l">
              <a:spcBef>
                <a:spcPts val="1000"/>
              </a:spcBef>
              <a:spcAft>
                <a:spcPts val="0"/>
              </a:spcAft>
              <a:buClr>
                <a:schemeClr val="dk2"/>
              </a:buClr>
              <a:buSzPts val="1800"/>
              <a:buChar char="▪"/>
            </a:pPr>
            <a:r>
              <a:rPr lang="en" sz="1800">
                <a:solidFill>
                  <a:schemeClr val="dk2"/>
                </a:solidFill>
              </a:rPr>
              <a:t>Intérpretes de lenguaje natural</a:t>
            </a:r>
            <a:endParaRPr sz="1800">
              <a:solidFill>
                <a:schemeClr val="dk2"/>
              </a:solidFill>
            </a:endParaRPr>
          </a:p>
          <a:p>
            <a:pPr indent="-342900" lvl="0" marL="457200" marR="0" rtl="0" algn="l">
              <a:lnSpc>
                <a:spcPct val="115000"/>
              </a:lnSpc>
              <a:spcBef>
                <a:spcPts val="1000"/>
              </a:spcBef>
              <a:spcAft>
                <a:spcPts val="0"/>
              </a:spcAft>
              <a:buClr>
                <a:schemeClr val="lt2"/>
              </a:buClr>
              <a:buSzPts val="1800"/>
              <a:buFont typeface="Nunito Sans"/>
              <a:buChar char="▪"/>
            </a:pPr>
            <a:r>
              <a:rPr lang="en" sz="1800">
                <a:solidFill>
                  <a:schemeClr val="lt2"/>
                </a:solidFill>
              </a:rPr>
              <a:t>Proveedores de servicios en la nube</a:t>
            </a:r>
            <a:endParaRPr sz="1800">
              <a:solidFill>
                <a:schemeClr val="lt2"/>
              </a:solidFill>
            </a:endParaRPr>
          </a:p>
          <a:p>
            <a:pPr indent="0" lvl="0" marL="0" rtl="0" algn="just">
              <a:spcBef>
                <a:spcPts val="1000"/>
              </a:spcBef>
              <a:spcAft>
                <a:spcPts val="0"/>
              </a:spcAft>
              <a:buClr>
                <a:schemeClr val="dk1"/>
              </a:buClr>
              <a:buSzPts val="1100"/>
              <a:buFont typeface="Arial"/>
              <a:buNone/>
            </a:pPr>
            <a:r>
              <a:t/>
            </a:r>
            <a:endParaRPr b="1" sz="1200">
              <a:solidFill>
                <a:schemeClr val="dk2"/>
              </a:solidFill>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171" name="Google Shape;171;p25"/>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110400" y="767325"/>
            <a:ext cx="23367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Estado del arte</a:t>
            </a:r>
            <a:endParaRPr/>
          </a:p>
          <a:p>
            <a:pPr indent="0" lvl="0" marL="0" rtl="0" algn="l">
              <a:spcBef>
                <a:spcPts val="0"/>
              </a:spcBef>
              <a:spcAft>
                <a:spcPts val="0"/>
              </a:spcAft>
              <a:buNone/>
            </a:pPr>
            <a:r>
              <a:t/>
            </a:r>
            <a:endParaRPr i="1"/>
          </a:p>
          <a:p>
            <a:pPr indent="0" lvl="0" marL="0" rtl="0" algn="l">
              <a:spcBef>
                <a:spcPts val="0"/>
              </a:spcBef>
              <a:spcAft>
                <a:spcPts val="0"/>
              </a:spcAft>
              <a:buNone/>
            </a:pPr>
            <a:r>
              <a:rPr i="1" lang="en" sz="1800"/>
              <a:t>Intérpretes de lenguaje natural</a:t>
            </a:r>
            <a:endParaRPr i="1" sz="1800"/>
          </a:p>
        </p:txBody>
      </p:sp>
      <p:sp>
        <p:nvSpPr>
          <p:cNvPr id="177" name="Google Shape;177;p26"/>
          <p:cNvSpPr txBox="1"/>
          <p:nvPr>
            <p:ph idx="2" type="body"/>
          </p:nvPr>
        </p:nvSpPr>
        <p:spPr>
          <a:xfrm>
            <a:off x="2746025" y="767300"/>
            <a:ext cx="6139800" cy="5307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CCCCCC"/>
              </a:buClr>
              <a:buSzPts val="1800"/>
              <a:buChar char="▪"/>
            </a:pPr>
            <a:r>
              <a:rPr b="1" i="1" lang="en" sz="1800">
                <a:solidFill>
                  <a:srgbClr val="F67031"/>
                </a:solidFill>
              </a:rPr>
              <a:t>Amazon</a:t>
            </a:r>
            <a:r>
              <a:rPr b="1" i="1" lang="en" sz="1800"/>
              <a:t> Lex</a:t>
            </a:r>
            <a:endParaRPr b="1" i="1" sz="1800"/>
          </a:p>
          <a:p>
            <a:pPr indent="-342900" lvl="1" marL="914400" rtl="0" algn="l">
              <a:spcBef>
                <a:spcPts val="0"/>
              </a:spcBef>
              <a:spcAft>
                <a:spcPts val="0"/>
              </a:spcAft>
              <a:buClr>
                <a:srgbClr val="6AA84F"/>
              </a:buClr>
              <a:buSzPts val="1800"/>
              <a:buChar char="↑"/>
            </a:pPr>
            <a:r>
              <a:rPr lang="en" sz="1800">
                <a:solidFill>
                  <a:srgbClr val="6AA84F"/>
                </a:solidFill>
              </a:rPr>
              <a:t>Facilidad de uso	</a:t>
            </a:r>
            <a:endParaRPr sz="1800">
              <a:solidFill>
                <a:srgbClr val="6AA84F"/>
              </a:solidFill>
            </a:endParaRPr>
          </a:p>
          <a:p>
            <a:pPr indent="-342900" lvl="1" marL="914400" rtl="0" algn="l">
              <a:lnSpc>
                <a:spcPct val="150000"/>
              </a:lnSpc>
              <a:spcBef>
                <a:spcPts val="0"/>
              </a:spcBef>
              <a:spcAft>
                <a:spcPts val="0"/>
              </a:spcAft>
              <a:buClr>
                <a:srgbClr val="CC4125"/>
              </a:buClr>
              <a:buSzPts val="1800"/>
              <a:buChar char="↓"/>
            </a:pPr>
            <a:r>
              <a:rPr lang="en" sz="1800">
                <a:solidFill>
                  <a:srgbClr val="CC4125"/>
                </a:solidFill>
              </a:rPr>
              <a:t>Coste</a:t>
            </a:r>
            <a:endParaRPr sz="1800"/>
          </a:p>
          <a:p>
            <a:pPr indent="0" lvl="0" marL="0" rtl="0" algn="l">
              <a:spcBef>
                <a:spcPts val="600"/>
              </a:spcBef>
              <a:spcAft>
                <a:spcPts val="0"/>
              </a:spcAft>
              <a:buNone/>
            </a:pPr>
            <a:r>
              <a:t/>
            </a:r>
            <a:endParaRPr sz="1800"/>
          </a:p>
        </p:txBody>
      </p:sp>
      <p:sp>
        <p:nvSpPr>
          <p:cNvPr id="178" name="Google Shape;178;p26"/>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110400" y="767325"/>
            <a:ext cx="23367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Estado del arte</a:t>
            </a:r>
            <a:endParaRPr/>
          </a:p>
          <a:p>
            <a:pPr indent="0" lvl="0" marL="0" rtl="0" algn="l">
              <a:spcBef>
                <a:spcPts val="0"/>
              </a:spcBef>
              <a:spcAft>
                <a:spcPts val="0"/>
              </a:spcAft>
              <a:buNone/>
            </a:pPr>
            <a:r>
              <a:t/>
            </a:r>
            <a:endParaRPr i="1"/>
          </a:p>
          <a:p>
            <a:pPr indent="0" lvl="0" marL="0" rtl="0" algn="l">
              <a:spcBef>
                <a:spcPts val="0"/>
              </a:spcBef>
              <a:spcAft>
                <a:spcPts val="0"/>
              </a:spcAft>
              <a:buNone/>
            </a:pPr>
            <a:r>
              <a:rPr i="1" lang="en" sz="1800"/>
              <a:t>Intérpretes de lenguaje natural</a:t>
            </a:r>
            <a:endParaRPr i="1" sz="1800"/>
          </a:p>
        </p:txBody>
      </p:sp>
      <p:sp>
        <p:nvSpPr>
          <p:cNvPr id="184" name="Google Shape;184;p27"/>
          <p:cNvSpPr txBox="1"/>
          <p:nvPr>
            <p:ph idx="2" type="body"/>
          </p:nvPr>
        </p:nvSpPr>
        <p:spPr>
          <a:xfrm>
            <a:off x="2746025" y="767300"/>
            <a:ext cx="6139800" cy="5307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CCCCCC"/>
              </a:buClr>
              <a:buSzPts val="1800"/>
              <a:buChar char="▪"/>
            </a:pPr>
            <a:r>
              <a:rPr b="1" i="1" lang="en" sz="1800">
                <a:solidFill>
                  <a:srgbClr val="F67031"/>
                </a:solidFill>
              </a:rPr>
              <a:t>Amazon</a:t>
            </a:r>
            <a:r>
              <a:rPr b="1" i="1" lang="en" sz="1800"/>
              <a:t> Lex</a:t>
            </a:r>
            <a:endParaRPr b="1" i="1" sz="1800"/>
          </a:p>
          <a:p>
            <a:pPr indent="-342900" lvl="1" marL="914400" rtl="0" algn="l">
              <a:spcBef>
                <a:spcPts val="0"/>
              </a:spcBef>
              <a:spcAft>
                <a:spcPts val="0"/>
              </a:spcAft>
              <a:buClr>
                <a:srgbClr val="6AA84F"/>
              </a:buClr>
              <a:buSzPts val="1800"/>
              <a:buChar char="↑"/>
            </a:pPr>
            <a:r>
              <a:rPr lang="en" sz="1800">
                <a:solidFill>
                  <a:srgbClr val="6AA84F"/>
                </a:solidFill>
              </a:rPr>
              <a:t>Facilidad de uso	</a:t>
            </a:r>
            <a:endParaRPr sz="1800">
              <a:solidFill>
                <a:srgbClr val="6AA84F"/>
              </a:solidFill>
            </a:endParaRPr>
          </a:p>
          <a:p>
            <a:pPr indent="-342900" lvl="1" marL="914400" rtl="0" algn="l">
              <a:lnSpc>
                <a:spcPct val="150000"/>
              </a:lnSpc>
              <a:spcBef>
                <a:spcPts val="0"/>
              </a:spcBef>
              <a:spcAft>
                <a:spcPts val="0"/>
              </a:spcAft>
              <a:buClr>
                <a:srgbClr val="CC4125"/>
              </a:buClr>
              <a:buSzPts val="1800"/>
              <a:buChar char="↓"/>
            </a:pPr>
            <a:r>
              <a:rPr lang="en" sz="1800">
                <a:solidFill>
                  <a:srgbClr val="CC4125"/>
                </a:solidFill>
              </a:rPr>
              <a:t>Coste</a:t>
            </a:r>
            <a:endParaRPr sz="1800">
              <a:solidFill>
                <a:srgbClr val="CC4125"/>
              </a:solidFill>
            </a:endParaRPr>
          </a:p>
          <a:p>
            <a:pPr indent="-342900" lvl="0" marL="457200" rtl="0" algn="l">
              <a:spcBef>
                <a:spcPts val="0"/>
              </a:spcBef>
              <a:spcAft>
                <a:spcPts val="0"/>
              </a:spcAft>
              <a:buClr>
                <a:srgbClr val="CCCCCC"/>
              </a:buClr>
              <a:buSzPts val="1800"/>
              <a:buChar char="▪"/>
            </a:pPr>
            <a:r>
              <a:rPr b="1" i="1" lang="en" sz="1800">
                <a:solidFill>
                  <a:srgbClr val="F67031"/>
                </a:solidFill>
              </a:rPr>
              <a:t>Google</a:t>
            </a:r>
            <a:r>
              <a:rPr b="1" i="1" lang="en" sz="1800"/>
              <a:t> Dialogflow</a:t>
            </a:r>
            <a:endParaRPr b="1" i="1" sz="1800"/>
          </a:p>
          <a:p>
            <a:pPr indent="-342900" lvl="1" marL="914400" rtl="0" algn="l">
              <a:spcBef>
                <a:spcPts val="0"/>
              </a:spcBef>
              <a:spcAft>
                <a:spcPts val="0"/>
              </a:spcAft>
              <a:buClr>
                <a:srgbClr val="6AA84F"/>
              </a:buClr>
              <a:buSzPts val="1800"/>
              <a:buChar char="↑"/>
            </a:pPr>
            <a:r>
              <a:rPr lang="en" sz="1800">
                <a:solidFill>
                  <a:srgbClr val="6AA84F"/>
                </a:solidFill>
              </a:rPr>
              <a:t>Capa gratuita</a:t>
            </a:r>
            <a:endParaRPr sz="1800">
              <a:solidFill>
                <a:srgbClr val="6AA84F"/>
              </a:solidFill>
            </a:endParaRPr>
          </a:p>
          <a:p>
            <a:pPr indent="-342900" lvl="1" marL="914400" rtl="0" algn="l">
              <a:lnSpc>
                <a:spcPct val="150000"/>
              </a:lnSpc>
              <a:spcBef>
                <a:spcPts val="0"/>
              </a:spcBef>
              <a:spcAft>
                <a:spcPts val="0"/>
              </a:spcAft>
              <a:buClr>
                <a:srgbClr val="CC4125"/>
              </a:buClr>
              <a:buSzPts val="1800"/>
              <a:buChar char="↓"/>
            </a:pPr>
            <a:r>
              <a:rPr lang="en" sz="1800">
                <a:solidFill>
                  <a:srgbClr val="CC4125"/>
                </a:solidFill>
              </a:rPr>
              <a:t>Falta de madurez</a:t>
            </a:r>
            <a:endParaRPr sz="1800">
              <a:solidFill>
                <a:srgbClr val="CC4125"/>
              </a:solidFill>
            </a:endParaRPr>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None/>
            </a:pPr>
            <a:r>
              <a:t/>
            </a:r>
            <a:endParaRPr sz="1800"/>
          </a:p>
        </p:txBody>
      </p:sp>
      <p:sp>
        <p:nvSpPr>
          <p:cNvPr id="185" name="Google Shape;185;p27"/>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110400" y="767325"/>
            <a:ext cx="23367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Estado del arte</a:t>
            </a:r>
            <a:endParaRPr/>
          </a:p>
          <a:p>
            <a:pPr indent="0" lvl="0" marL="0" rtl="0" algn="l">
              <a:spcBef>
                <a:spcPts val="0"/>
              </a:spcBef>
              <a:spcAft>
                <a:spcPts val="0"/>
              </a:spcAft>
              <a:buNone/>
            </a:pPr>
            <a:r>
              <a:t/>
            </a:r>
            <a:endParaRPr i="1"/>
          </a:p>
          <a:p>
            <a:pPr indent="0" lvl="0" marL="0" rtl="0" algn="l">
              <a:spcBef>
                <a:spcPts val="0"/>
              </a:spcBef>
              <a:spcAft>
                <a:spcPts val="0"/>
              </a:spcAft>
              <a:buNone/>
            </a:pPr>
            <a:r>
              <a:rPr i="1" lang="en" sz="1800"/>
              <a:t>Intérpretes de lenguaje natural</a:t>
            </a:r>
            <a:endParaRPr i="1" sz="1800"/>
          </a:p>
        </p:txBody>
      </p:sp>
      <p:sp>
        <p:nvSpPr>
          <p:cNvPr id="191" name="Google Shape;191;p28"/>
          <p:cNvSpPr txBox="1"/>
          <p:nvPr>
            <p:ph idx="2" type="body"/>
          </p:nvPr>
        </p:nvSpPr>
        <p:spPr>
          <a:xfrm>
            <a:off x="2746025" y="767300"/>
            <a:ext cx="6139800" cy="5307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CCCCCC"/>
              </a:buClr>
              <a:buSzPts val="1800"/>
              <a:buChar char="▪"/>
            </a:pPr>
            <a:r>
              <a:rPr b="1" i="1" lang="en" sz="1800">
                <a:solidFill>
                  <a:srgbClr val="F67031"/>
                </a:solidFill>
              </a:rPr>
              <a:t>Amazon</a:t>
            </a:r>
            <a:r>
              <a:rPr b="1" i="1" lang="en" sz="1800"/>
              <a:t> Lex</a:t>
            </a:r>
            <a:endParaRPr b="1" i="1" sz="1800"/>
          </a:p>
          <a:p>
            <a:pPr indent="-342900" lvl="1" marL="914400" rtl="0" algn="l">
              <a:spcBef>
                <a:spcPts val="0"/>
              </a:spcBef>
              <a:spcAft>
                <a:spcPts val="0"/>
              </a:spcAft>
              <a:buClr>
                <a:srgbClr val="6AA84F"/>
              </a:buClr>
              <a:buSzPts val="1800"/>
              <a:buChar char="↑"/>
            </a:pPr>
            <a:r>
              <a:rPr lang="en" sz="1800">
                <a:solidFill>
                  <a:srgbClr val="6AA84F"/>
                </a:solidFill>
              </a:rPr>
              <a:t>Facilidad de uso 	</a:t>
            </a:r>
            <a:endParaRPr sz="1800">
              <a:solidFill>
                <a:srgbClr val="6AA84F"/>
              </a:solidFill>
            </a:endParaRPr>
          </a:p>
          <a:p>
            <a:pPr indent="-342900" lvl="1" marL="914400" rtl="0" algn="l">
              <a:lnSpc>
                <a:spcPct val="150000"/>
              </a:lnSpc>
              <a:spcBef>
                <a:spcPts val="0"/>
              </a:spcBef>
              <a:spcAft>
                <a:spcPts val="0"/>
              </a:spcAft>
              <a:buClr>
                <a:srgbClr val="CC4125"/>
              </a:buClr>
              <a:buSzPts val="1800"/>
              <a:buChar char="↓"/>
            </a:pPr>
            <a:r>
              <a:rPr lang="en" sz="1800">
                <a:solidFill>
                  <a:srgbClr val="CC4125"/>
                </a:solidFill>
              </a:rPr>
              <a:t>Coste</a:t>
            </a:r>
            <a:endParaRPr sz="1800">
              <a:solidFill>
                <a:srgbClr val="CC4125"/>
              </a:solidFill>
            </a:endParaRPr>
          </a:p>
          <a:p>
            <a:pPr indent="-342900" lvl="0" marL="457200" rtl="0" algn="l">
              <a:spcBef>
                <a:spcPts val="0"/>
              </a:spcBef>
              <a:spcAft>
                <a:spcPts val="0"/>
              </a:spcAft>
              <a:buClr>
                <a:srgbClr val="CCCCCC"/>
              </a:buClr>
              <a:buSzPts val="1800"/>
              <a:buChar char="▪"/>
            </a:pPr>
            <a:r>
              <a:rPr b="1" i="1" lang="en" sz="1800">
                <a:solidFill>
                  <a:srgbClr val="F67031"/>
                </a:solidFill>
              </a:rPr>
              <a:t>Google</a:t>
            </a:r>
            <a:r>
              <a:rPr b="1" i="1" lang="en" sz="1800"/>
              <a:t> Dialogflow</a:t>
            </a:r>
            <a:endParaRPr b="1" i="1" sz="1800"/>
          </a:p>
          <a:p>
            <a:pPr indent="-342900" lvl="1" marL="914400" rtl="0" algn="l">
              <a:spcBef>
                <a:spcPts val="0"/>
              </a:spcBef>
              <a:spcAft>
                <a:spcPts val="0"/>
              </a:spcAft>
              <a:buClr>
                <a:srgbClr val="6AA84F"/>
              </a:buClr>
              <a:buSzPts val="1800"/>
              <a:buChar char="↑"/>
            </a:pPr>
            <a:r>
              <a:rPr lang="en" sz="1800">
                <a:solidFill>
                  <a:srgbClr val="6AA84F"/>
                </a:solidFill>
              </a:rPr>
              <a:t>Capa gratuita</a:t>
            </a:r>
            <a:endParaRPr sz="1800">
              <a:solidFill>
                <a:srgbClr val="6AA84F"/>
              </a:solidFill>
            </a:endParaRPr>
          </a:p>
          <a:p>
            <a:pPr indent="-342900" lvl="1" marL="914400" rtl="0" algn="l">
              <a:lnSpc>
                <a:spcPct val="150000"/>
              </a:lnSpc>
              <a:spcBef>
                <a:spcPts val="0"/>
              </a:spcBef>
              <a:spcAft>
                <a:spcPts val="0"/>
              </a:spcAft>
              <a:buClr>
                <a:srgbClr val="CC4125"/>
              </a:buClr>
              <a:buSzPts val="1800"/>
              <a:buChar char="↓"/>
            </a:pPr>
            <a:r>
              <a:rPr lang="en" sz="1800">
                <a:solidFill>
                  <a:srgbClr val="CC4125"/>
                </a:solidFill>
              </a:rPr>
              <a:t>Falta de madurez</a:t>
            </a:r>
            <a:endParaRPr sz="1800">
              <a:solidFill>
                <a:srgbClr val="CC4125"/>
              </a:solidFill>
            </a:endParaRPr>
          </a:p>
          <a:p>
            <a:pPr indent="-342900" lvl="0" marL="457200" rtl="0" algn="l">
              <a:spcBef>
                <a:spcPts val="0"/>
              </a:spcBef>
              <a:spcAft>
                <a:spcPts val="0"/>
              </a:spcAft>
              <a:buClr>
                <a:srgbClr val="CCCCCC"/>
              </a:buClr>
              <a:buSzPts val="1800"/>
              <a:buChar char="▪"/>
            </a:pPr>
            <a:r>
              <a:rPr b="1" i="1" lang="en" sz="1800">
                <a:solidFill>
                  <a:srgbClr val="F67031"/>
                </a:solidFill>
              </a:rPr>
              <a:t>IBM</a:t>
            </a:r>
            <a:r>
              <a:rPr b="1" i="1" lang="en" sz="1800"/>
              <a:t> Watson Assistant</a:t>
            </a:r>
            <a:endParaRPr b="1" i="1" sz="1800"/>
          </a:p>
          <a:p>
            <a:pPr indent="-342900" lvl="1" marL="914400" rtl="0" algn="l">
              <a:spcBef>
                <a:spcPts val="0"/>
              </a:spcBef>
              <a:spcAft>
                <a:spcPts val="0"/>
              </a:spcAft>
              <a:buClr>
                <a:srgbClr val="6AA84F"/>
              </a:buClr>
              <a:buSzPts val="1800"/>
              <a:buChar char="↑"/>
            </a:pPr>
            <a:r>
              <a:rPr lang="en" sz="1800">
                <a:solidFill>
                  <a:srgbClr val="6AA84F"/>
                </a:solidFill>
              </a:rPr>
              <a:t>Capacidad de detección</a:t>
            </a:r>
            <a:endParaRPr sz="1800">
              <a:solidFill>
                <a:srgbClr val="6AA84F"/>
              </a:solidFill>
            </a:endParaRPr>
          </a:p>
          <a:p>
            <a:pPr indent="-342900" lvl="1" marL="914400" rtl="0" algn="l">
              <a:lnSpc>
                <a:spcPct val="150000"/>
              </a:lnSpc>
              <a:spcBef>
                <a:spcPts val="0"/>
              </a:spcBef>
              <a:spcAft>
                <a:spcPts val="0"/>
              </a:spcAft>
              <a:buClr>
                <a:srgbClr val="CC4125"/>
              </a:buClr>
              <a:buSzPts val="1800"/>
              <a:buChar char="↓"/>
            </a:pPr>
            <a:r>
              <a:rPr lang="en" sz="1800">
                <a:solidFill>
                  <a:srgbClr val="CC4125"/>
                </a:solidFill>
              </a:rPr>
              <a:t>Falta de funcionalidades</a:t>
            </a:r>
            <a:endParaRPr sz="1800">
              <a:solidFill>
                <a:srgbClr val="CC4125"/>
              </a:solidFill>
            </a:endParaRPr>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None/>
            </a:pPr>
            <a:r>
              <a:t/>
            </a:r>
            <a:endParaRPr sz="1800"/>
          </a:p>
        </p:txBody>
      </p:sp>
      <p:sp>
        <p:nvSpPr>
          <p:cNvPr id="192" name="Google Shape;192;p28"/>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110400" y="767325"/>
            <a:ext cx="23367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Estado del arte</a:t>
            </a:r>
            <a:endParaRPr/>
          </a:p>
          <a:p>
            <a:pPr indent="0" lvl="0" marL="0" rtl="0" algn="l">
              <a:spcBef>
                <a:spcPts val="0"/>
              </a:spcBef>
              <a:spcAft>
                <a:spcPts val="0"/>
              </a:spcAft>
              <a:buNone/>
            </a:pPr>
            <a:r>
              <a:t/>
            </a:r>
            <a:endParaRPr i="1"/>
          </a:p>
          <a:p>
            <a:pPr indent="0" lvl="0" marL="0" rtl="0" algn="l">
              <a:spcBef>
                <a:spcPts val="0"/>
              </a:spcBef>
              <a:spcAft>
                <a:spcPts val="0"/>
              </a:spcAft>
              <a:buNone/>
            </a:pPr>
            <a:r>
              <a:rPr i="1" lang="en" sz="1800"/>
              <a:t>Intérpretes de lenguaje natural</a:t>
            </a:r>
            <a:endParaRPr i="1" sz="1800"/>
          </a:p>
        </p:txBody>
      </p:sp>
      <p:sp>
        <p:nvSpPr>
          <p:cNvPr id="198" name="Google Shape;198;p29"/>
          <p:cNvSpPr txBox="1"/>
          <p:nvPr>
            <p:ph idx="2" type="body"/>
          </p:nvPr>
        </p:nvSpPr>
        <p:spPr>
          <a:xfrm>
            <a:off x="2746025" y="767300"/>
            <a:ext cx="6139800" cy="5307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CCCCCC"/>
              </a:buClr>
              <a:buSzPts val="1800"/>
              <a:buChar char="▪"/>
            </a:pPr>
            <a:r>
              <a:rPr b="1" i="1" lang="en" sz="1800">
                <a:solidFill>
                  <a:srgbClr val="F67031"/>
                </a:solidFill>
              </a:rPr>
              <a:t>Amazon</a:t>
            </a:r>
            <a:r>
              <a:rPr b="1" i="1" lang="en" sz="1800"/>
              <a:t> Lex</a:t>
            </a:r>
            <a:endParaRPr b="1" i="1" sz="1800"/>
          </a:p>
          <a:p>
            <a:pPr indent="-342900" lvl="1" marL="914400" rtl="0" algn="l">
              <a:spcBef>
                <a:spcPts val="0"/>
              </a:spcBef>
              <a:spcAft>
                <a:spcPts val="0"/>
              </a:spcAft>
              <a:buClr>
                <a:srgbClr val="6AA84F"/>
              </a:buClr>
              <a:buSzPts val="1800"/>
              <a:buChar char="↑"/>
            </a:pPr>
            <a:r>
              <a:rPr lang="en" sz="1800">
                <a:solidFill>
                  <a:srgbClr val="6AA84F"/>
                </a:solidFill>
              </a:rPr>
              <a:t>Facilidad de uso</a:t>
            </a:r>
            <a:endParaRPr sz="1800">
              <a:solidFill>
                <a:srgbClr val="6AA84F"/>
              </a:solidFill>
            </a:endParaRPr>
          </a:p>
          <a:p>
            <a:pPr indent="-342900" lvl="1" marL="914400" rtl="0" algn="l">
              <a:lnSpc>
                <a:spcPct val="150000"/>
              </a:lnSpc>
              <a:spcBef>
                <a:spcPts val="0"/>
              </a:spcBef>
              <a:spcAft>
                <a:spcPts val="0"/>
              </a:spcAft>
              <a:buClr>
                <a:srgbClr val="CC4125"/>
              </a:buClr>
              <a:buSzPts val="1800"/>
              <a:buChar char="↓"/>
            </a:pPr>
            <a:r>
              <a:rPr lang="en" sz="1800">
                <a:solidFill>
                  <a:srgbClr val="CC4125"/>
                </a:solidFill>
              </a:rPr>
              <a:t>Coste</a:t>
            </a:r>
            <a:endParaRPr sz="1800">
              <a:solidFill>
                <a:srgbClr val="CC4125"/>
              </a:solidFill>
            </a:endParaRPr>
          </a:p>
          <a:p>
            <a:pPr indent="-342900" lvl="0" marL="457200" rtl="0" algn="l">
              <a:spcBef>
                <a:spcPts val="0"/>
              </a:spcBef>
              <a:spcAft>
                <a:spcPts val="0"/>
              </a:spcAft>
              <a:buClr>
                <a:srgbClr val="CCCCCC"/>
              </a:buClr>
              <a:buSzPts val="1800"/>
              <a:buChar char="▪"/>
            </a:pPr>
            <a:r>
              <a:rPr b="1" i="1" lang="en" sz="1800">
                <a:solidFill>
                  <a:srgbClr val="F67031"/>
                </a:solidFill>
              </a:rPr>
              <a:t>Google</a:t>
            </a:r>
            <a:r>
              <a:rPr b="1" i="1" lang="en" sz="1800"/>
              <a:t> Dialogflow</a:t>
            </a:r>
            <a:endParaRPr b="1" i="1" sz="1800"/>
          </a:p>
          <a:p>
            <a:pPr indent="-342900" lvl="1" marL="914400" rtl="0" algn="l">
              <a:spcBef>
                <a:spcPts val="0"/>
              </a:spcBef>
              <a:spcAft>
                <a:spcPts val="0"/>
              </a:spcAft>
              <a:buClr>
                <a:srgbClr val="6AA84F"/>
              </a:buClr>
              <a:buSzPts val="1800"/>
              <a:buChar char="↑"/>
            </a:pPr>
            <a:r>
              <a:rPr lang="en" sz="1800">
                <a:solidFill>
                  <a:srgbClr val="6AA84F"/>
                </a:solidFill>
              </a:rPr>
              <a:t>Capa gratuita</a:t>
            </a:r>
            <a:endParaRPr sz="1800">
              <a:solidFill>
                <a:srgbClr val="6AA84F"/>
              </a:solidFill>
            </a:endParaRPr>
          </a:p>
          <a:p>
            <a:pPr indent="-342900" lvl="1" marL="914400" rtl="0" algn="l">
              <a:lnSpc>
                <a:spcPct val="150000"/>
              </a:lnSpc>
              <a:spcBef>
                <a:spcPts val="0"/>
              </a:spcBef>
              <a:spcAft>
                <a:spcPts val="0"/>
              </a:spcAft>
              <a:buClr>
                <a:srgbClr val="CC4125"/>
              </a:buClr>
              <a:buSzPts val="1800"/>
              <a:buChar char="↓"/>
            </a:pPr>
            <a:r>
              <a:rPr lang="en" sz="1800">
                <a:solidFill>
                  <a:srgbClr val="CC4125"/>
                </a:solidFill>
              </a:rPr>
              <a:t>Falta de madurez</a:t>
            </a:r>
            <a:endParaRPr sz="1800">
              <a:solidFill>
                <a:srgbClr val="CC4125"/>
              </a:solidFill>
            </a:endParaRPr>
          </a:p>
          <a:p>
            <a:pPr indent="-342900" lvl="0" marL="457200" rtl="0" algn="l">
              <a:spcBef>
                <a:spcPts val="0"/>
              </a:spcBef>
              <a:spcAft>
                <a:spcPts val="0"/>
              </a:spcAft>
              <a:buClr>
                <a:srgbClr val="CCCCCC"/>
              </a:buClr>
              <a:buSzPts val="1800"/>
              <a:buChar char="▪"/>
            </a:pPr>
            <a:r>
              <a:rPr b="1" i="1" lang="en" sz="1800">
                <a:solidFill>
                  <a:srgbClr val="F67031"/>
                </a:solidFill>
              </a:rPr>
              <a:t>IBM</a:t>
            </a:r>
            <a:r>
              <a:rPr b="1" i="1" lang="en" sz="1800"/>
              <a:t> Watson Assistant</a:t>
            </a:r>
            <a:endParaRPr b="1" i="1" sz="1800"/>
          </a:p>
          <a:p>
            <a:pPr indent="-342900" lvl="1" marL="914400" rtl="0" algn="l">
              <a:spcBef>
                <a:spcPts val="0"/>
              </a:spcBef>
              <a:spcAft>
                <a:spcPts val="0"/>
              </a:spcAft>
              <a:buClr>
                <a:srgbClr val="6AA84F"/>
              </a:buClr>
              <a:buSzPts val="1800"/>
              <a:buChar char="↑"/>
            </a:pPr>
            <a:r>
              <a:rPr lang="en" sz="1800">
                <a:solidFill>
                  <a:srgbClr val="6AA84F"/>
                </a:solidFill>
              </a:rPr>
              <a:t>Capacidad de detección</a:t>
            </a:r>
            <a:endParaRPr sz="1800">
              <a:solidFill>
                <a:srgbClr val="6AA84F"/>
              </a:solidFill>
            </a:endParaRPr>
          </a:p>
          <a:p>
            <a:pPr indent="-342900" lvl="1" marL="914400" rtl="0" algn="l">
              <a:lnSpc>
                <a:spcPct val="150000"/>
              </a:lnSpc>
              <a:spcBef>
                <a:spcPts val="0"/>
              </a:spcBef>
              <a:spcAft>
                <a:spcPts val="0"/>
              </a:spcAft>
              <a:buClr>
                <a:srgbClr val="CC4125"/>
              </a:buClr>
              <a:buSzPts val="1800"/>
              <a:buChar char="↓"/>
            </a:pPr>
            <a:r>
              <a:rPr lang="en" sz="1800">
                <a:solidFill>
                  <a:srgbClr val="CC4125"/>
                </a:solidFill>
              </a:rPr>
              <a:t>Falta de funcionalidades</a:t>
            </a:r>
            <a:endParaRPr sz="1800">
              <a:solidFill>
                <a:srgbClr val="CC4125"/>
              </a:solidFill>
            </a:endParaRPr>
          </a:p>
          <a:p>
            <a:pPr indent="-342900" lvl="0" marL="457200" rtl="0" algn="l">
              <a:spcBef>
                <a:spcPts val="0"/>
              </a:spcBef>
              <a:spcAft>
                <a:spcPts val="0"/>
              </a:spcAft>
              <a:buClr>
                <a:srgbClr val="CCCCCC"/>
              </a:buClr>
              <a:buSzPts val="1800"/>
              <a:buChar char="▪"/>
            </a:pPr>
            <a:r>
              <a:rPr b="1" i="1" lang="en" sz="1800">
                <a:solidFill>
                  <a:srgbClr val="F67031"/>
                </a:solidFill>
              </a:rPr>
              <a:t>Microsoft</a:t>
            </a:r>
            <a:r>
              <a:rPr b="1" i="1" lang="en" sz="1800"/>
              <a:t> LUIS</a:t>
            </a:r>
            <a:endParaRPr b="1" i="1" sz="1800"/>
          </a:p>
          <a:p>
            <a:pPr indent="-342900" lvl="1" marL="914400" rtl="0" algn="l">
              <a:spcBef>
                <a:spcPts val="0"/>
              </a:spcBef>
              <a:spcAft>
                <a:spcPts val="0"/>
              </a:spcAft>
              <a:buClr>
                <a:srgbClr val="6AA84F"/>
              </a:buClr>
              <a:buSzPts val="1800"/>
              <a:buChar char="↑"/>
            </a:pPr>
            <a:r>
              <a:rPr lang="en" sz="1800">
                <a:solidFill>
                  <a:srgbClr val="6AA84F"/>
                </a:solidFill>
              </a:rPr>
              <a:t>Robustez</a:t>
            </a:r>
            <a:endParaRPr sz="1800">
              <a:solidFill>
                <a:srgbClr val="6AA84F"/>
              </a:solidFill>
            </a:endParaRPr>
          </a:p>
          <a:p>
            <a:pPr indent="-342900" lvl="1" marL="914400" rtl="0" algn="l">
              <a:lnSpc>
                <a:spcPct val="150000"/>
              </a:lnSpc>
              <a:spcBef>
                <a:spcPts val="0"/>
              </a:spcBef>
              <a:spcAft>
                <a:spcPts val="0"/>
              </a:spcAft>
              <a:buClr>
                <a:srgbClr val="CC4125"/>
              </a:buClr>
              <a:buSzPts val="1800"/>
              <a:buChar char="↓"/>
            </a:pPr>
            <a:r>
              <a:rPr lang="en" sz="1800">
                <a:solidFill>
                  <a:srgbClr val="CC4125"/>
                </a:solidFill>
              </a:rPr>
              <a:t>Falta de UI</a:t>
            </a:r>
            <a:endParaRPr sz="1800">
              <a:solidFill>
                <a:srgbClr val="CC4125"/>
              </a:solidFill>
            </a:endParaRPr>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None/>
            </a:pPr>
            <a:r>
              <a:t/>
            </a:r>
            <a:endParaRPr sz="1800"/>
          </a:p>
        </p:txBody>
      </p:sp>
      <p:sp>
        <p:nvSpPr>
          <p:cNvPr id="199" name="Google Shape;199;p29"/>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110400" y="767325"/>
            <a:ext cx="23367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Estado del arte</a:t>
            </a:r>
            <a:endParaRPr/>
          </a:p>
          <a:p>
            <a:pPr indent="0" lvl="0" marL="0" rtl="0" algn="l">
              <a:spcBef>
                <a:spcPts val="0"/>
              </a:spcBef>
              <a:spcAft>
                <a:spcPts val="0"/>
              </a:spcAft>
              <a:buNone/>
            </a:pPr>
            <a:r>
              <a:t/>
            </a:r>
            <a:endParaRPr i="1"/>
          </a:p>
          <a:p>
            <a:pPr indent="0" lvl="0" marL="0" rtl="0" algn="l">
              <a:spcBef>
                <a:spcPts val="0"/>
              </a:spcBef>
              <a:spcAft>
                <a:spcPts val="0"/>
              </a:spcAft>
              <a:buNone/>
            </a:pPr>
            <a:r>
              <a:rPr i="1" lang="en" sz="1800"/>
              <a:t>Intérpretes de lenguaje natural</a:t>
            </a:r>
            <a:endParaRPr i="1" sz="1800"/>
          </a:p>
        </p:txBody>
      </p:sp>
      <p:sp>
        <p:nvSpPr>
          <p:cNvPr id="205" name="Google Shape;205;p30"/>
          <p:cNvSpPr txBox="1"/>
          <p:nvPr>
            <p:ph idx="2" type="body"/>
          </p:nvPr>
        </p:nvSpPr>
        <p:spPr>
          <a:xfrm>
            <a:off x="2746025" y="767300"/>
            <a:ext cx="6139800" cy="5307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CCCCCC"/>
              </a:buClr>
              <a:buSzPts val="1800"/>
              <a:buChar char="▪"/>
            </a:pPr>
            <a:r>
              <a:rPr b="1" i="1" lang="en" sz="1800">
                <a:solidFill>
                  <a:srgbClr val="F67031"/>
                </a:solidFill>
              </a:rPr>
              <a:t>Amazon</a:t>
            </a:r>
            <a:r>
              <a:rPr b="1" i="1" lang="en" sz="1800"/>
              <a:t> Lex</a:t>
            </a:r>
            <a:endParaRPr b="1" i="1" sz="1800"/>
          </a:p>
          <a:p>
            <a:pPr indent="-342900" lvl="1" marL="914400" rtl="0" algn="l">
              <a:spcBef>
                <a:spcPts val="0"/>
              </a:spcBef>
              <a:spcAft>
                <a:spcPts val="0"/>
              </a:spcAft>
              <a:buClr>
                <a:srgbClr val="6AA84F"/>
              </a:buClr>
              <a:buSzPts val="1800"/>
              <a:buChar char="↑"/>
            </a:pPr>
            <a:r>
              <a:rPr lang="en" sz="1800">
                <a:solidFill>
                  <a:srgbClr val="6AA84F"/>
                </a:solidFill>
              </a:rPr>
              <a:t>Facilidad de uso</a:t>
            </a:r>
            <a:endParaRPr sz="1800">
              <a:solidFill>
                <a:srgbClr val="6AA84F"/>
              </a:solidFill>
            </a:endParaRPr>
          </a:p>
          <a:p>
            <a:pPr indent="-342900" lvl="1" marL="914400" rtl="0" algn="l">
              <a:lnSpc>
                <a:spcPct val="150000"/>
              </a:lnSpc>
              <a:spcBef>
                <a:spcPts val="0"/>
              </a:spcBef>
              <a:spcAft>
                <a:spcPts val="0"/>
              </a:spcAft>
              <a:buClr>
                <a:srgbClr val="CC4125"/>
              </a:buClr>
              <a:buSzPts val="1800"/>
              <a:buChar char="↓"/>
            </a:pPr>
            <a:r>
              <a:rPr lang="en" sz="1800">
                <a:solidFill>
                  <a:srgbClr val="CC4125"/>
                </a:solidFill>
              </a:rPr>
              <a:t>Coste</a:t>
            </a:r>
            <a:endParaRPr sz="1800">
              <a:solidFill>
                <a:srgbClr val="CC4125"/>
              </a:solidFill>
            </a:endParaRPr>
          </a:p>
          <a:p>
            <a:pPr indent="-342900" lvl="0" marL="457200" rtl="0" algn="l">
              <a:spcBef>
                <a:spcPts val="0"/>
              </a:spcBef>
              <a:spcAft>
                <a:spcPts val="0"/>
              </a:spcAft>
              <a:buClr>
                <a:srgbClr val="CCCCCC"/>
              </a:buClr>
              <a:buSzPts val="1800"/>
              <a:buChar char="▪"/>
            </a:pPr>
            <a:r>
              <a:rPr b="1" i="1" lang="en" sz="1800">
                <a:solidFill>
                  <a:srgbClr val="F67031"/>
                </a:solidFill>
              </a:rPr>
              <a:t>Google</a:t>
            </a:r>
            <a:r>
              <a:rPr b="1" i="1" lang="en" sz="1800"/>
              <a:t> Dialogflow</a:t>
            </a:r>
            <a:endParaRPr b="1" i="1" sz="1800"/>
          </a:p>
          <a:p>
            <a:pPr indent="-342900" lvl="1" marL="914400" rtl="0" algn="l">
              <a:spcBef>
                <a:spcPts val="0"/>
              </a:spcBef>
              <a:spcAft>
                <a:spcPts val="0"/>
              </a:spcAft>
              <a:buClr>
                <a:srgbClr val="6AA84F"/>
              </a:buClr>
              <a:buSzPts val="1800"/>
              <a:buChar char="↑"/>
            </a:pPr>
            <a:r>
              <a:rPr lang="en" sz="1800">
                <a:solidFill>
                  <a:srgbClr val="6AA84F"/>
                </a:solidFill>
              </a:rPr>
              <a:t>Capa gratuita</a:t>
            </a:r>
            <a:endParaRPr sz="1800">
              <a:solidFill>
                <a:srgbClr val="6AA84F"/>
              </a:solidFill>
            </a:endParaRPr>
          </a:p>
          <a:p>
            <a:pPr indent="-342900" lvl="1" marL="914400" rtl="0" algn="l">
              <a:lnSpc>
                <a:spcPct val="150000"/>
              </a:lnSpc>
              <a:spcBef>
                <a:spcPts val="0"/>
              </a:spcBef>
              <a:spcAft>
                <a:spcPts val="0"/>
              </a:spcAft>
              <a:buClr>
                <a:srgbClr val="CC4125"/>
              </a:buClr>
              <a:buSzPts val="1800"/>
              <a:buChar char="↓"/>
            </a:pPr>
            <a:r>
              <a:rPr lang="en" sz="1800">
                <a:solidFill>
                  <a:srgbClr val="CC4125"/>
                </a:solidFill>
              </a:rPr>
              <a:t>Falta de madurez</a:t>
            </a:r>
            <a:endParaRPr sz="1800">
              <a:solidFill>
                <a:srgbClr val="CC4125"/>
              </a:solidFill>
            </a:endParaRPr>
          </a:p>
          <a:p>
            <a:pPr indent="-342900" lvl="0" marL="457200" rtl="0" algn="l">
              <a:spcBef>
                <a:spcPts val="0"/>
              </a:spcBef>
              <a:spcAft>
                <a:spcPts val="0"/>
              </a:spcAft>
              <a:buClr>
                <a:srgbClr val="CCCCCC"/>
              </a:buClr>
              <a:buSzPts val="1800"/>
              <a:buChar char="▪"/>
            </a:pPr>
            <a:r>
              <a:rPr b="1" i="1" lang="en" sz="1800">
                <a:solidFill>
                  <a:srgbClr val="F67031"/>
                </a:solidFill>
              </a:rPr>
              <a:t>IBM</a:t>
            </a:r>
            <a:r>
              <a:rPr b="1" i="1" lang="en" sz="1800"/>
              <a:t> Watson Assistant</a:t>
            </a:r>
            <a:endParaRPr b="1" i="1" sz="1800"/>
          </a:p>
          <a:p>
            <a:pPr indent="-342900" lvl="1" marL="914400" rtl="0" algn="l">
              <a:spcBef>
                <a:spcPts val="0"/>
              </a:spcBef>
              <a:spcAft>
                <a:spcPts val="0"/>
              </a:spcAft>
              <a:buClr>
                <a:srgbClr val="6AA84F"/>
              </a:buClr>
              <a:buSzPts val="1800"/>
              <a:buChar char="↑"/>
            </a:pPr>
            <a:r>
              <a:rPr lang="en" sz="1800">
                <a:solidFill>
                  <a:srgbClr val="6AA84F"/>
                </a:solidFill>
              </a:rPr>
              <a:t>Capacidad de detección</a:t>
            </a:r>
            <a:endParaRPr sz="1800">
              <a:solidFill>
                <a:srgbClr val="6AA84F"/>
              </a:solidFill>
            </a:endParaRPr>
          </a:p>
          <a:p>
            <a:pPr indent="-342900" lvl="1" marL="914400" rtl="0" algn="l">
              <a:lnSpc>
                <a:spcPct val="150000"/>
              </a:lnSpc>
              <a:spcBef>
                <a:spcPts val="0"/>
              </a:spcBef>
              <a:spcAft>
                <a:spcPts val="0"/>
              </a:spcAft>
              <a:buClr>
                <a:srgbClr val="CC4125"/>
              </a:buClr>
              <a:buSzPts val="1800"/>
              <a:buChar char="↓"/>
            </a:pPr>
            <a:r>
              <a:rPr lang="en" sz="1800">
                <a:solidFill>
                  <a:srgbClr val="CC4125"/>
                </a:solidFill>
              </a:rPr>
              <a:t>Falta de funcionalidades</a:t>
            </a:r>
            <a:endParaRPr sz="1800">
              <a:solidFill>
                <a:srgbClr val="CC4125"/>
              </a:solidFill>
            </a:endParaRPr>
          </a:p>
          <a:p>
            <a:pPr indent="-342900" lvl="0" marL="457200" rtl="0" algn="l">
              <a:spcBef>
                <a:spcPts val="0"/>
              </a:spcBef>
              <a:spcAft>
                <a:spcPts val="0"/>
              </a:spcAft>
              <a:buClr>
                <a:srgbClr val="CCCCCC"/>
              </a:buClr>
              <a:buSzPts val="1800"/>
              <a:buChar char="▪"/>
            </a:pPr>
            <a:r>
              <a:rPr b="1" i="1" lang="en" sz="1800">
                <a:solidFill>
                  <a:srgbClr val="F67031"/>
                </a:solidFill>
              </a:rPr>
              <a:t>Microsoft</a:t>
            </a:r>
            <a:r>
              <a:rPr b="1" i="1" lang="en" sz="1800"/>
              <a:t> LUIS</a:t>
            </a:r>
            <a:endParaRPr b="1" i="1" sz="1800"/>
          </a:p>
          <a:p>
            <a:pPr indent="-342900" lvl="1" marL="914400" rtl="0" algn="l">
              <a:spcBef>
                <a:spcPts val="0"/>
              </a:spcBef>
              <a:spcAft>
                <a:spcPts val="0"/>
              </a:spcAft>
              <a:buClr>
                <a:srgbClr val="6AA84F"/>
              </a:buClr>
              <a:buSzPts val="1800"/>
              <a:buChar char="↑"/>
            </a:pPr>
            <a:r>
              <a:rPr lang="en" sz="1800">
                <a:solidFill>
                  <a:srgbClr val="6AA84F"/>
                </a:solidFill>
              </a:rPr>
              <a:t>Robustez</a:t>
            </a:r>
            <a:endParaRPr sz="1800">
              <a:solidFill>
                <a:srgbClr val="6AA84F"/>
              </a:solidFill>
            </a:endParaRPr>
          </a:p>
          <a:p>
            <a:pPr indent="-342900" lvl="1" marL="914400" rtl="0" algn="l">
              <a:lnSpc>
                <a:spcPct val="150000"/>
              </a:lnSpc>
              <a:spcBef>
                <a:spcPts val="0"/>
              </a:spcBef>
              <a:spcAft>
                <a:spcPts val="0"/>
              </a:spcAft>
              <a:buClr>
                <a:srgbClr val="CC4125"/>
              </a:buClr>
              <a:buSzPts val="1800"/>
              <a:buChar char="↓"/>
            </a:pPr>
            <a:r>
              <a:rPr lang="en" sz="1800">
                <a:solidFill>
                  <a:srgbClr val="CC4125"/>
                </a:solidFill>
              </a:rPr>
              <a:t>Falta de UI</a:t>
            </a:r>
            <a:endParaRPr sz="1800">
              <a:solidFill>
                <a:srgbClr val="CC4125"/>
              </a:solidFill>
            </a:endParaRPr>
          </a:p>
          <a:p>
            <a:pPr indent="-342900" lvl="0" marL="457200" rtl="0" algn="l">
              <a:spcBef>
                <a:spcPts val="0"/>
              </a:spcBef>
              <a:spcAft>
                <a:spcPts val="0"/>
              </a:spcAft>
              <a:buClr>
                <a:srgbClr val="CCCCCC"/>
              </a:buClr>
              <a:buSzPts val="1800"/>
              <a:buChar char="▪"/>
            </a:pPr>
            <a:r>
              <a:rPr b="1" i="1" lang="en" sz="1800">
                <a:solidFill>
                  <a:srgbClr val="F67031"/>
                </a:solidFill>
              </a:rPr>
              <a:t>Facebook</a:t>
            </a:r>
            <a:r>
              <a:rPr b="1" i="1" lang="en" sz="1800"/>
              <a:t> Wit.AI</a:t>
            </a:r>
            <a:endParaRPr b="1" i="1" sz="1800"/>
          </a:p>
          <a:p>
            <a:pPr indent="-342900" lvl="1" marL="914400" rtl="0" algn="l">
              <a:spcBef>
                <a:spcPts val="0"/>
              </a:spcBef>
              <a:spcAft>
                <a:spcPts val="0"/>
              </a:spcAft>
              <a:buClr>
                <a:srgbClr val="6AA84F"/>
              </a:buClr>
              <a:buSzPts val="1800"/>
              <a:buChar char="↑"/>
            </a:pPr>
            <a:r>
              <a:rPr lang="en" sz="1800">
                <a:solidFill>
                  <a:srgbClr val="6AA84F"/>
                </a:solidFill>
              </a:rPr>
              <a:t>Servicio gratuito</a:t>
            </a:r>
            <a:endParaRPr sz="1800">
              <a:solidFill>
                <a:srgbClr val="6AA84F"/>
              </a:solidFill>
            </a:endParaRPr>
          </a:p>
          <a:p>
            <a:pPr indent="-342900" lvl="1" marL="914400" rtl="0" algn="l">
              <a:spcBef>
                <a:spcPts val="0"/>
              </a:spcBef>
              <a:spcAft>
                <a:spcPts val="0"/>
              </a:spcAft>
              <a:buClr>
                <a:srgbClr val="CC4125"/>
              </a:buClr>
              <a:buSzPts val="1800"/>
              <a:buChar char="↓"/>
            </a:pPr>
            <a:r>
              <a:rPr lang="en" sz="1800">
                <a:solidFill>
                  <a:srgbClr val="CC4125"/>
                </a:solidFill>
              </a:rPr>
              <a:t>Lento y modesto</a:t>
            </a:r>
            <a:endParaRPr sz="1800">
              <a:solidFill>
                <a:srgbClr val="CC4125"/>
              </a:solidFill>
            </a:endParaRPr>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None/>
            </a:pPr>
            <a:r>
              <a:t/>
            </a:r>
            <a:endParaRPr sz="1800"/>
          </a:p>
        </p:txBody>
      </p:sp>
      <p:sp>
        <p:nvSpPr>
          <p:cNvPr id="206" name="Google Shape;206;p30"/>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2500" y="767325"/>
            <a:ext cx="22965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Estado del arte</a:t>
            </a:r>
            <a:endParaRPr/>
          </a:p>
          <a:p>
            <a:pPr indent="0" lvl="0" marL="0" rtl="0" algn="l">
              <a:spcBef>
                <a:spcPts val="0"/>
              </a:spcBef>
              <a:spcAft>
                <a:spcPts val="0"/>
              </a:spcAft>
              <a:buNone/>
            </a:pPr>
            <a:r>
              <a:t/>
            </a:r>
            <a:endParaRPr i="1" sz="1800"/>
          </a:p>
          <a:p>
            <a:pPr indent="0" lvl="0" marL="0" rtl="0" algn="l">
              <a:spcBef>
                <a:spcPts val="0"/>
              </a:spcBef>
              <a:spcAft>
                <a:spcPts val="0"/>
              </a:spcAft>
              <a:buNone/>
            </a:pPr>
            <a:r>
              <a:t/>
            </a:r>
            <a:endParaRPr i="1"/>
          </a:p>
        </p:txBody>
      </p:sp>
      <p:sp>
        <p:nvSpPr>
          <p:cNvPr id="212" name="Google Shape;212;p31"/>
          <p:cNvSpPr txBox="1"/>
          <p:nvPr>
            <p:ph idx="2" type="body"/>
          </p:nvPr>
        </p:nvSpPr>
        <p:spPr>
          <a:xfrm>
            <a:off x="2830500" y="767325"/>
            <a:ext cx="6041400" cy="5203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chemeClr val="dk2"/>
                </a:solidFill>
              </a:rPr>
              <a:t>Dos vertientes:</a:t>
            </a:r>
            <a:endParaRPr sz="1800">
              <a:solidFill>
                <a:schemeClr val="dk2"/>
              </a:solidFill>
            </a:endParaRPr>
          </a:p>
          <a:p>
            <a:pPr indent="-342900" lvl="0" marL="457200" rtl="0" algn="l">
              <a:spcBef>
                <a:spcPts val="1000"/>
              </a:spcBef>
              <a:spcAft>
                <a:spcPts val="0"/>
              </a:spcAft>
              <a:buClr>
                <a:schemeClr val="lt2"/>
              </a:buClr>
              <a:buSzPts val="1800"/>
              <a:buChar char="▪"/>
            </a:pPr>
            <a:r>
              <a:rPr lang="en" sz="1800">
                <a:solidFill>
                  <a:schemeClr val="lt2"/>
                </a:solidFill>
              </a:rPr>
              <a:t>Intérpretes de lenguaje natural</a:t>
            </a:r>
            <a:endParaRPr sz="1800">
              <a:solidFill>
                <a:schemeClr val="lt2"/>
              </a:solidFill>
            </a:endParaRPr>
          </a:p>
          <a:p>
            <a:pPr indent="-342900" lvl="0" marL="457200" marR="0" rtl="0" algn="l">
              <a:lnSpc>
                <a:spcPct val="115000"/>
              </a:lnSpc>
              <a:spcBef>
                <a:spcPts val="1000"/>
              </a:spcBef>
              <a:spcAft>
                <a:spcPts val="0"/>
              </a:spcAft>
              <a:buClr>
                <a:schemeClr val="dk2"/>
              </a:buClr>
              <a:buSzPts val="1800"/>
              <a:buFont typeface="Nunito Sans"/>
              <a:buChar char="▪"/>
            </a:pPr>
            <a:r>
              <a:rPr lang="en" sz="1800">
                <a:solidFill>
                  <a:schemeClr val="dk2"/>
                </a:solidFill>
              </a:rPr>
              <a:t>Proveedores de servicios en la nube</a:t>
            </a:r>
            <a:endParaRPr sz="1800">
              <a:solidFill>
                <a:schemeClr val="dk2"/>
              </a:solidFill>
            </a:endParaRPr>
          </a:p>
          <a:p>
            <a:pPr indent="0" lvl="0" marL="0" rtl="0" algn="just">
              <a:spcBef>
                <a:spcPts val="1000"/>
              </a:spcBef>
              <a:spcAft>
                <a:spcPts val="0"/>
              </a:spcAft>
              <a:buClr>
                <a:schemeClr val="dk1"/>
              </a:buClr>
              <a:buSzPts val="1100"/>
              <a:buFont typeface="Arial"/>
              <a:buNone/>
            </a:pPr>
            <a:r>
              <a:t/>
            </a:r>
            <a:endParaRPr b="1" sz="1200">
              <a:solidFill>
                <a:schemeClr val="dk2"/>
              </a:solidFill>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213" name="Google Shape;213;p31"/>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110400" y="767325"/>
            <a:ext cx="23367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Estado del arte</a:t>
            </a:r>
            <a:endParaRPr/>
          </a:p>
          <a:p>
            <a:pPr indent="0" lvl="0" marL="0" rtl="0" algn="l">
              <a:spcBef>
                <a:spcPts val="0"/>
              </a:spcBef>
              <a:spcAft>
                <a:spcPts val="0"/>
              </a:spcAft>
              <a:buNone/>
            </a:pPr>
            <a:r>
              <a:t/>
            </a:r>
            <a:endParaRPr i="1"/>
          </a:p>
          <a:p>
            <a:pPr indent="0" lvl="0" marL="0" rtl="0" algn="l">
              <a:spcBef>
                <a:spcPts val="0"/>
              </a:spcBef>
              <a:spcAft>
                <a:spcPts val="0"/>
              </a:spcAft>
              <a:buClr>
                <a:schemeClr val="dk1"/>
              </a:buClr>
              <a:buSzPts val="1100"/>
              <a:buFont typeface="Arial"/>
              <a:buNone/>
            </a:pPr>
            <a:r>
              <a:rPr i="1" lang="en" sz="1800">
                <a:solidFill>
                  <a:schemeClr val="lt1"/>
                </a:solidFill>
              </a:rPr>
              <a:t>Proveedores de servicios en la nube</a:t>
            </a:r>
            <a:endParaRPr i="1" sz="1800">
              <a:solidFill>
                <a:schemeClr val="lt1"/>
              </a:solidFill>
            </a:endParaRPr>
          </a:p>
          <a:p>
            <a:pPr indent="0" lvl="0" marL="0" rtl="0" algn="l">
              <a:spcBef>
                <a:spcPts val="0"/>
              </a:spcBef>
              <a:spcAft>
                <a:spcPts val="0"/>
              </a:spcAft>
              <a:buNone/>
            </a:pPr>
            <a:r>
              <a:t/>
            </a:r>
            <a:endParaRPr i="1" sz="1800"/>
          </a:p>
        </p:txBody>
      </p:sp>
      <p:sp>
        <p:nvSpPr>
          <p:cNvPr id="219" name="Google Shape;219;p32"/>
          <p:cNvSpPr txBox="1"/>
          <p:nvPr>
            <p:ph idx="2" type="body"/>
          </p:nvPr>
        </p:nvSpPr>
        <p:spPr>
          <a:xfrm>
            <a:off x="2746025" y="767300"/>
            <a:ext cx="6139800" cy="5307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CCCCCC"/>
              </a:buClr>
              <a:buSzPts val="1800"/>
              <a:buChar char="▪"/>
            </a:pPr>
            <a:r>
              <a:rPr b="1" i="1" lang="en" sz="1800">
                <a:solidFill>
                  <a:srgbClr val="F67031"/>
                </a:solidFill>
              </a:rPr>
              <a:t>Amazon</a:t>
            </a:r>
            <a:r>
              <a:rPr b="1" i="1" lang="en" sz="1800"/>
              <a:t> Web Services</a:t>
            </a:r>
            <a:endParaRPr b="1" i="1" sz="1800"/>
          </a:p>
          <a:p>
            <a:pPr indent="-342900" lvl="1" marL="914400" rtl="0" algn="l">
              <a:spcBef>
                <a:spcPts val="0"/>
              </a:spcBef>
              <a:spcAft>
                <a:spcPts val="0"/>
              </a:spcAft>
              <a:buClr>
                <a:srgbClr val="6AA84F"/>
              </a:buClr>
              <a:buSzPts val="1800"/>
              <a:buChar char="↑"/>
            </a:pPr>
            <a:r>
              <a:rPr lang="en" sz="1800">
                <a:solidFill>
                  <a:srgbClr val="6AA84F"/>
                </a:solidFill>
              </a:rPr>
              <a:t>Madurez y oferta</a:t>
            </a:r>
            <a:endParaRPr sz="1800">
              <a:solidFill>
                <a:srgbClr val="6AA84F"/>
              </a:solidFill>
            </a:endParaRPr>
          </a:p>
          <a:p>
            <a:pPr indent="-342900" lvl="1" marL="914400" rtl="0" algn="l">
              <a:spcBef>
                <a:spcPts val="0"/>
              </a:spcBef>
              <a:spcAft>
                <a:spcPts val="0"/>
              </a:spcAft>
              <a:buClr>
                <a:srgbClr val="CC4125"/>
              </a:buClr>
              <a:buSzPts val="1800"/>
              <a:buChar char="↓"/>
            </a:pPr>
            <a:r>
              <a:rPr lang="en" sz="1800">
                <a:solidFill>
                  <a:srgbClr val="CC4125"/>
                </a:solidFill>
              </a:rPr>
              <a:t>Coste</a:t>
            </a:r>
            <a:endParaRPr sz="1800">
              <a:solidFill>
                <a:srgbClr val="CC4125"/>
              </a:solidFill>
            </a:endParaRPr>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None/>
            </a:pPr>
            <a:r>
              <a:t/>
            </a:r>
            <a:endParaRPr sz="1800"/>
          </a:p>
        </p:txBody>
      </p:sp>
      <p:sp>
        <p:nvSpPr>
          <p:cNvPr id="220" name="Google Shape;220;p32"/>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110400" y="767325"/>
            <a:ext cx="23367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Estado del arte</a:t>
            </a:r>
            <a:endParaRPr/>
          </a:p>
          <a:p>
            <a:pPr indent="0" lvl="0" marL="0" rtl="0" algn="l">
              <a:spcBef>
                <a:spcPts val="0"/>
              </a:spcBef>
              <a:spcAft>
                <a:spcPts val="0"/>
              </a:spcAft>
              <a:buNone/>
            </a:pPr>
            <a:r>
              <a:t/>
            </a:r>
            <a:endParaRPr i="1"/>
          </a:p>
          <a:p>
            <a:pPr indent="0" lvl="0" marL="0" rtl="0" algn="l">
              <a:spcBef>
                <a:spcPts val="0"/>
              </a:spcBef>
              <a:spcAft>
                <a:spcPts val="0"/>
              </a:spcAft>
              <a:buClr>
                <a:schemeClr val="dk1"/>
              </a:buClr>
              <a:buSzPts val="1100"/>
              <a:buFont typeface="Arial"/>
              <a:buNone/>
            </a:pPr>
            <a:r>
              <a:rPr i="1" lang="en" sz="1800">
                <a:solidFill>
                  <a:schemeClr val="lt1"/>
                </a:solidFill>
              </a:rPr>
              <a:t>Proveedores de servicios en la nube</a:t>
            </a:r>
            <a:endParaRPr i="1" sz="1800">
              <a:solidFill>
                <a:schemeClr val="lt1"/>
              </a:solidFill>
            </a:endParaRPr>
          </a:p>
          <a:p>
            <a:pPr indent="0" lvl="0" marL="0" rtl="0" algn="l">
              <a:spcBef>
                <a:spcPts val="0"/>
              </a:spcBef>
              <a:spcAft>
                <a:spcPts val="0"/>
              </a:spcAft>
              <a:buNone/>
            </a:pPr>
            <a:r>
              <a:t/>
            </a:r>
            <a:endParaRPr i="1" sz="1800"/>
          </a:p>
        </p:txBody>
      </p:sp>
      <p:sp>
        <p:nvSpPr>
          <p:cNvPr id="226" name="Google Shape;226;p33"/>
          <p:cNvSpPr txBox="1"/>
          <p:nvPr>
            <p:ph idx="2" type="body"/>
          </p:nvPr>
        </p:nvSpPr>
        <p:spPr>
          <a:xfrm>
            <a:off x="2746025" y="767300"/>
            <a:ext cx="6139800" cy="5307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CCCCCC"/>
              </a:buClr>
              <a:buSzPts val="1800"/>
              <a:buChar char="▪"/>
            </a:pPr>
            <a:r>
              <a:rPr b="1" i="1" lang="en" sz="1800">
                <a:solidFill>
                  <a:srgbClr val="F67031"/>
                </a:solidFill>
              </a:rPr>
              <a:t>Amazon</a:t>
            </a:r>
            <a:r>
              <a:rPr b="1" i="1" lang="en" sz="1800"/>
              <a:t> Web Services</a:t>
            </a:r>
            <a:endParaRPr b="1" i="1" sz="1800"/>
          </a:p>
          <a:p>
            <a:pPr indent="-342900" lvl="1" marL="914400" rtl="0" algn="l">
              <a:spcBef>
                <a:spcPts val="0"/>
              </a:spcBef>
              <a:spcAft>
                <a:spcPts val="0"/>
              </a:spcAft>
              <a:buClr>
                <a:srgbClr val="6AA84F"/>
              </a:buClr>
              <a:buSzPts val="1800"/>
              <a:buChar char="↑"/>
            </a:pPr>
            <a:r>
              <a:rPr lang="en" sz="1800">
                <a:solidFill>
                  <a:srgbClr val="6AA84F"/>
                </a:solidFill>
              </a:rPr>
              <a:t>Madurez y oferta</a:t>
            </a:r>
            <a:endParaRPr sz="1800">
              <a:solidFill>
                <a:srgbClr val="6AA84F"/>
              </a:solidFill>
            </a:endParaRPr>
          </a:p>
          <a:p>
            <a:pPr indent="-342900" lvl="1" marL="914400" rtl="0" algn="l">
              <a:spcBef>
                <a:spcPts val="0"/>
              </a:spcBef>
              <a:spcAft>
                <a:spcPts val="0"/>
              </a:spcAft>
              <a:buClr>
                <a:srgbClr val="CC4125"/>
              </a:buClr>
              <a:buSzPts val="1800"/>
              <a:buChar char="↓"/>
            </a:pPr>
            <a:r>
              <a:rPr lang="en" sz="1800">
                <a:solidFill>
                  <a:srgbClr val="CC4125"/>
                </a:solidFill>
              </a:rPr>
              <a:t>Coste</a:t>
            </a:r>
            <a:endParaRPr sz="1800">
              <a:solidFill>
                <a:srgbClr val="CC4125"/>
              </a:solidFill>
            </a:endParaRPr>
          </a:p>
          <a:p>
            <a:pPr indent="0" lvl="0" marL="0" rtl="0" algn="l">
              <a:spcBef>
                <a:spcPts val="600"/>
              </a:spcBef>
              <a:spcAft>
                <a:spcPts val="0"/>
              </a:spcAft>
              <a:buNone/>
            </a:pPr>
            <a:r>
              <a:t/>
            </a:r>
            <a:endParaRPr sz="1800">
              <a:solidFill>
                <a:srgbClr val="CC4125"/>
              </a:solidFill>
            </a:endParaRPr>
          </a:p>
          <a:p>
            <a:pPr indent="-342900" lvl="0" marL="457200" rtl="0" algn="l">
              <a:spcBef>
                <a:spcPts val="600"/>
              </a:spcBef>
              <a:spcAft>
                <a:spcPts val="0"/>
              </a:spcAft>
              <a:buClr>
                <a:schemeClr val="lt2"/>
              </a:buClr>
              <a:buSzPts val="1800"/>
              <a:buChar char="▪"/>
            </a:pPr>
            <a:r>
              <a:rPr b="1" i="1" lang="en" sz="1800">
                <a:solidFill>
                  <a:srgbClr val="F67031"/>
                </a:solidFill>
              </a:rPr>
              <a:t>Microsoft</a:t>
            </a:r>
            <a:r>
              <a:rPr b="1" i="1" lang="en" sz="1800">
                <a:solidFill>
                  <a:schemeClr val="dk2"/>
                </a:solidFill>
              </a:rPr>
              <a:t> Azure</a:t>
            </a:r>
            <a:endParaRPr b="1" i="1" sz="1800">
              <a:solidFill>
                <a:schemeClr val="dk2"/>
              </a:solidFill>
            </a:endParaRPr>
          </a:p>
          <a:p>
            <a:pPr indent="-342900" lvl="1" marL="914400" rtl="0" algn="l">
              <a:spcBef>
                <a:spcPts val="0"/>
              </a:spcBef>
              <a:spcAft>
                <a:spcPts val="0"/>
              </a:spcAft>
              <a:buClr>
                <a:srgbClr val="6AA84F"/>
              </a:buClr>
              <a:buSzPts val="1800"/>
              <a:buChar char="↑"/>
            </a:pPr>
            <a:r>
              <a:rPr lang="en" sz="1800">
                <a:solidFill>
                  <a:srgbClr val="6AA84F"/>
                </a:solidFill>
              </a:rPr>
              <a:t>Funcionalidad específica</a:t>
            </a:r>
            <a:endParaRPr sz="1800">
              <a:solidFill>
                <a:srgbClr val="6AA84F"/>
              </a:solidFill>
            </a:endParaRPr>
          </a:p>
          <a:p>
            <a:pPr indent="-342900" lvl="1" marL="914400" rtl="0" algn="l">
              <a:spcBef>
                <a:spcPts val="0"/>
              </a:spcBef>
              <a:spcAft>
                <a:spcPts val="0"/>
              </a:spcAft>
              <a:buClr>
                <a:srgbClr val="CC4125"/>
              </a:buClr>
              <a:buSzPts val="1800"/>
              <a:buChar char="↓"/>
            </a:pPr>
            <a:r>
              <a:rPr lang="en" sz="1800">
                <a:solidFill>
                  <a:srgbClr val="CC4125"/>
                </a:solidFill>
              </a:rPr>
              <a:t>Peor rendimiento</a:t>
            </a:r>
            <a:endParaRPr sz="1800">
              <a:solidFill>
                <a:srgbClr val="CC4125"/>
              </a:solidFill>
            </a:endParaRPr>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None/>
            </a:pPr>
            <a:r>
              <a:t/>
            </a:r>
            <a:endParaRPr sz="1800"/>
          </a:p>
        </p:txBody>
      </p:sp>
      <p:sp>
        <p:nvSpPr>
          <p:cNvPr id="227" name="Google Shape;227;p33"/>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46573" y="1354667"/>
            <a:ext cx="3246900" cy="12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Tabla de contenidos</a:t>
            </a:r>
            <a:endParaRPr/>
          </a:p>
        </p:txBody>
      </p:sp>
      <p:sp>
        <p:nvSpPr>
          <p:cNvPr id="108" name="Google Shape;108;p16"/>
          <p:cNvSpPr txBox="1"/>
          <p:nvPr>
            <p:ph idx="2" type="body"/>
          </p:nvPr>
        </p:nvSpPr>
        <p:spPr>
          <a:xfrm>
            <a:off x="5130225" y="1354667"/>
            <a:ext cx="3470700" cy="413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Introducción</a:t>
            </a:r>
            <a:endParaRPr/>
          </a:p>
          <a:p>
            <a:pPr indent="-342900" lvl="0" marL="457200" rtl="0" algn="l">
              <a:spcBef>
                <a:spcPts val="1000"/>
              </a:spcBef>
              <a:spcAft>
                <a:spcPts val="0"/>
              </a:spcAft>
              <a:buSzPts val="1800"/>
              <a:buAutoNum type="arabicPeriod"/>
            </a:pPr>
            <a:r>
              <a:rPr lang="en"/>
              <a:t>Estado del arte</a:t>
            </a:r>
            <a:endParaRPr/>
          </a:p>
          <a:p>
            <a:pPr indent="-342900" lvl="0" marL="457200" rtl="0" algn="l">
              <a:spcBef>
                <a:spcPts val="1000"/>
              </a:spcBef>
              <a:spcAft>
                <a:spcPts val="0"/>
              </a:spcAft>
              <a:buSzPts val="1800"/>
              <a:buAutoNum type="arabicPeriod"/>
            </a:pPr>
            <a:r>
              <a:rPr lang="en"/>
              <a:t>Planificación</a:t>
            </a:r>
            <a:endParaRPr/>
          </a:p>
          <a:p>
            <a:pPr indent="-342900" lvl="0" marL="457200" rtl="0" algn="l">
              <a:spcBef>
                <a:spcPts val="1000"/>
              </a:spcBef>
              <a:spcAft>
                <a:spcPts val="0"/>
              </a:spcAft>
              <a:buSzPts val="1800"/>
              <a:buAutoNum type="arabicPeriod"/>
            </a:pPr>
            <a:r>
              <a:rPr lang="en"/>
              <a:t>Análisis del problema</a:t>
            </a:r>
            <a:endParaRPr/>
          </a:p>
          <a:p>
            <a:pPr indent="-342900" lvl="0" marL="457200" rtl="0" algn="l">
              <a:spcBef>
                <a:spcPts val="1000"/>
              </a:spcBef>
              <a:spcAft>
                <a:spcPts val="0"/>
              </a:spcAft>
              <a:buSzPts val="1800"/>
              <a:buAutoNum type="arabicPeriod"/>
            </a:pPr>
            <a:r>
              <a:rPr lang="en"/>
              <a:t>Diseño de la solución</a:t>
            </a:r>
            <a:endParaRPr/>
          </a:p>
          <a:p>
            <a:pPr indent="-342900" lvl="0" marL="457200" rtl="0" algn="l">
              <a:spcBef>
                <a:spcPts val="1000"/>
              </a:spcBef>
              <a:spcAft>
                <a:spcPts val="0"/>
              </a:spcAft>
              <a:buSzPts val="1800"/>
              <a:buAutoNum type="arabicPeriod"/>
            </a:pPr>
            <a:r>
              <a:rPr lang="en"/>
              <a:t>Demostración</a:t>
            </a:r>
            <a:endParaRPr/>
          </a:p>
          <a:p>
            <a:pPr indent="-342900" lvl="0" marL="457200" rtl="0" algn="l">
              <a:spcBef>
                <a:spcPts val="1000"/>
              </a:spcBef>
              <a:spcAft>
                <a:spcPts val="0"/>
              </a:spcAft>
              <a:buSzPts val="1800"/>
              <a:buAutoNum type="arabicPeriod"/>
            </a:pPr>
            <a:r>
              <a:rPr lang="en"/>
              <a:t>Pruebas y rendimiento</a:t>
            </a:r>
            <a:endParaRPr/>
          </a:p>
          <a:p>
            <a:pPr indent="-342900" lvl="0" marL="457200" rtl="0" algn="l">
              <a:spcBef>
                <a:spcPts val="1000"/>
              </a:spcBef>
              <a:spcAft>
                <a:spcPts val="1000"/>
              </a:spcAft>
              <a:buSzPts val="1800"/>
              <a:buAutoNum type="arabicPeriod"/>
            </a:pPr>
            <a:r>
              <a:rPr lang="en"/>
              <a:t>Conclusiones</a:t>
            </a:r>
            <a:endParaRPr/>
          </a:p>
        </p:txBody>
      </p:sp>
      <p:sp>
        <p:nvSpPr>
          <p:cNvPr id="109" name="Google Shape;109;p16"/>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110400" y="767325"/>
            <a:ext cx="23367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Estado del arte</a:t>
            </a:r>
            <a:endParaRPr/>
          </a:p>
          <a:p>
            <a:pPr indent="0" lvl="0" marL="0" rtl="0" algn="l">
              <a:spcBef>
                <a:spcPts val="0"/>
              </a:spcBef>
              <a:spcAft>
                <a:spcPts val="0"/>
              </a:spcAft>
              <a:buNone/>
            </a:pPr>
            <a:r>
              <a:t/>
            </a:r>
            <a:endParaRPr i="1"/>
          </a:p>
          <a:p>
            <a:pPr indent="0" lvl="0" marL="0" rtl="0" algn="l">
              <a:spcBef>
                <a:spcPts val="0"/>
              </a:spcBef>
              <a:spcAft>
                <a:spcPts val="0"/>
              </a:spcAft>
              <a:buClr>
                <a:schemeClr val="dk1"/>
              </a:buClr>
              <a:buSzPts val="1100"/>
              <a:buFont typeface="Arial"/>
              <a:buNone/>
            </a:pPr>
            <a:r>
              <a:rPr i="1" lang="en" sz="1800">
                <a:solidFill>
                  <a:schemeClr val="lt1"/>
                </a:solidFill>
              </a:rPr>
              <a:t>Proveedores de servicios en la nube</a:t>
            </a:r>
            <a:endParaRPr i="1" sz="1800">
              <a:solidFill>
                <a:schemeClr val="lt1"/>
              </a:solidFill>
            </a:endParaRPr>
          </a:p>
          <a:p>
            <a:pPr indent="0" lvl="0" marL="0" rtl="0" algn="l">
              <a:spcBef>
                <a:spcPts val="0"/>
              </a:spcBef>
              <a:spcAft>
                <a:spcPts val="0"/>
              </a:spcAft>
              <a:buNone/>
            </a:pPr>
            <a:r>
              <a:t/>
            </a:r>
            <a:endParaRPr i="1" sz="1800"/>
          </a:p>
        </p:txBody>
      </p:sp>
      <p:sp>
        <p:nvSpPr>
          <p:cNvPr id="233" name="Google Shape;233;p34"/>
          <p:cNvSpPr txBox="1"/>
          <p:nvPr>
            <p:ph idx="2" type="body"/>
          </p:nvPr>
        </p:nvSpPr>
        <p:spPr>
          <a:xfrm>
            <a:off x="2746025" y="767300"/>
            <a:ext cx="6139800" cy="5307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CCCCCC"/>
              </a:buClr>
              <a:buSzPts val="1800"/>
              <a:buChar char="▪"/>
            </a:pPr>
            <a:r>
              <a:rPr b="1" i="1" lang="en" sz="1800">
                <a:solidFill>
                  <a:srgbClr val="F67031"/>
                </a:solidFill>
              </a:rPr>
              <a:t>Amazon</a:t>
            </a:r>
            <a:r>
              <a:rPr b="1" i="1" lang="en" sz="1800"/>
              <a:t> Web Services</a:t>
            </a:r>
            <a:endParaRPr b="1" i="1" sz="1800"/>
          </a:p>
          <a:p>
            <a:pPr indent="-342900" lvl="1" marL="914400" rtl="0" algn="l">
              <a:spcBef>
                <a:spcPts val="0"/>
              </a:spcBef>
              <a:spcAft>
                <a:spcPts val="0"/>
              </a:spcAft>
              <a:buClr>
                <a:srgbClr val="6AA84F"/>
              </a:buClr>
              <a:buSzPts val="1800"/>
              <a:buChar char="↑"/>
            </a:pPr>
            <a:r>
              <a:rPr lang="en" sz="1800">
                <a:solidFill>
                  <a:srgbClr val="6AA84F"/>
                </a:solidFill>
              </a:rPr>
              <a:t>Madurez y oferta</a:t>
            </a:r>
            <a:endParaRPr sz="1800">
              <a:solidFill>
                <a:srgbClr val="6AA84F"/>
              </a:solidFill>
            </a:endParaRPr>
          </a:p>
          <a:p>
            <a:pPr indent="-342900" lvl="1" marL="914400" rtl="0" algn="l">
              <a:spcBef>
                <a:spcPts val="0"/>
              </a:spcBef>
              <a:spcAft>
                <a:spcPts val="0"/>
              </a:spcAft>
              <a:buClr>
                <a:srgbClr val="CC4125"/>
              </a:buClr>
              <a:buSzPts val="1800"/>
              <a:buChar char="↓"/>
            </a:pPr>
            <a:r>
              <a:rPr lang="en" sz="1800">
                <a:solidFill>
                  <a:srgbClr val="CC4125"/>
                </a:solidFill>
              </a:rPr>
              <a:t>Coste</a:t>
            </a:r>
            <a:endParaRPr sz="1800">
              <a:solidFill>
                <a:srgbClr val="CC4125"/>
              </a:solidFill>
            </a:endParaRPr>
          </a:p>
          <a:p>
            <a:pPr indent="0" lvl="0" marL="0" rtl="0" algn="l">
              <a:spcBef>
                <a:spcPts val="600"/>
              </a:spcBef>
              <a:spcAft>
                <a:spcPts val="0"/>
              </a:spcAft>
              <a:buNone/>
            </a:pPr>
            <a:r>
              <a:t/>
            </a:r>
            <a:endParaRPr sz="1800">
              <a:solidFill>
                <a:srgbClr val="CC4125"/>
              </a:solidFill>
            </a:endParaRPr>
          </a:p>
          <a:p>
            <a:pPr indent="-342900" lvl="0" marL="457200" rtl="0" algn="l">
              <a:spcBef>
                <a:spcPts val="600"/>
              </a:spcBef>
              <a:spcAft>
                <a:spcPts val="0"/>
              </a:spcAft>
              <a:buClr>
                <a:schemeClr val="lt2"/>
              </a:buClr>
              <a:buSzPts val="1800"/>
              <a:buChar char="▪"/>
            </a:pPr>
            <a:r>
              <a:rPr b="1" i="1" lang="en" sz="1800">
                <a:solidFill>
                  <a:srgbClr val="F67031"/>
                </a:solidFill>
              </a:rPr>
              <a:t>Microsoft</a:t>
            </a:r>
            <a:r>
              <a:rPr b="1" i="1" lang="en" sz="1800">
                <a:solidFill>
                  <a:schemeClr val="dk2"/>
                </a:solidFill>
              </a:rPr>
              <a:t> Azure</a:t>
            </a:r>
            <a:endParaRPr b="1" i="1" sz="1800">
              <a:solidFill>
                <a:schemeClr val="dk2"/>
              </a:solidFill>
            </a:endParaRPr>
          </a:p>
          <a:p>
            <a:pPr indent="-342900" lvl="1" marL="914400" rtl="0" algn="l">
              <a:spcBef>
                <a:spcPts val="0"/>
              </a:spcBef>
              <a:spcAft>
                <a:spcPts val="0"/>
              </a:spcAft>
              <a:buClr>
                <a:srgbClr val="6AA84F"/>
              </a:buClr>
              <a:buSzPts val="1800"/>
              <a:buChar char="↑"/>
            </a:pPr>
            <a:r>
              <a:rPr lang="en" sz="1800">
                <a:solidFill>
                  <a:srgbClr val="6AA84F"/>
                </a:solidFill>
              </a:rPr>
              <a:t>Funcionalidad específica</a:t>
            </a:r>
            <a:endParaRPr sz="1800">
              <a:solidFill>
                <a:srgbClr val="6AA84F"/>
              </a:solidFill>
            </a:endParaRPr>
          </a:p>
          <a:p>
            <a:pPr indent="-342900" lvl="1" marL="914400" rtl="0" algn="l">
              <a:spcBef>
                <a:spcPts val="0"/>
              </a:spcBef>
              <a:spcAft>
                <a:spcPts val="0"/>
              </a:spcAft>
              <a:buClr>
                <a:srgbClr val="CC4125"/>
              </a:buClr>
              <a:buSzPts val="1800"/>
              <a:buChar char="↓"/>
            </a:pPr>
            <a:r>
              <a:rPr lang="en" sz="1800">
                <a:solidFill>
                  <a:srgbClr val="CC4125"/>
                </a:solidFill>
              </a:rPr>
              <a:t>Peor rendimiento</a:t>
            </a:r>
            <a:endParaRPr sz="1800">
              <a:solidFill>
                <a:srgbClr val="CC4125"/>
              </a:solidFill>
            </a:endParaRPr>
          </a:p>
          <a:p>
            <a:pPr indent="0" lvl="0" marL="0" rtl="0" algn="l">
              <a:spcBef>
                <a:spcPts val="600"/>
              </a:spcBef>
              <a:spcAft>
                <a:spcPts val="0"/>
              </a:spcAft>
              <a:buNone/>
            </a:pPr>
            <a:r>
              <a:t/>
            </a:r>
            <a:endParaRPr sz="1800">
              <a:solidFill>
                <a:srgbClr val="CC4125"/>
              </a:solidFill>
            </a:endParaRPr>
          </a:p>
          <a:p>
            <a:pPr indent="-342900" lvl="0" marL="457200" rtl="0" algn="l">
              <a:spcBef>
                <a:spcPts val="600"/>
              </a:spcBef>
              <a:spcAft>
                <a:spcPts val="0"/>
              </a:spcAft>
              <a:buClr>
                <a:srgbClr val="CCCCCC"/>
              </a:buClr>
              <a:buSzPts val="1800"/>
              <a:buChar char="▪"/>
            </a:pPr>
            <a:r>
              <a:rPr b="1" i="1" lang="en" sz="1800">
                <a:solidFill>
                  <a:srgbClr val="F67031"/>
                </a:solidFill>
              </a:rPr>
              <a:t>Google</a:t>
            </a:r>
            <a:r>
              <a:rPr b="1" i="1" lang="en" sz="1800"/>
              <a:t> Cloud Platform</a:t>
            </a:r>
            <a:endParaRPr b="1" i="1" sz="1800"/>
          </a:p>
          <a:p>
            <a:pPr indent="-342900" lvl="1" marL="914400" rtl="0" algn="l">
              <a:spcBef>
                <a:spcPts val="0"/>
              </a:spcBef>
              <a:spcAft>
                <a:spcPts val="0"/>
              </a:spcAft>
              <a:buClr>
                <a:srgbClr val="6AA84F"/>
              </a:buClr>
              <a:buSzPts val="1800"/>
              <a:buChar char="↑"/>
            </a:pPr>
            <a:r>
              <a:rPr lang="en" sz="1800">
                <a:solidFill>
                  <a:srgbClr val="6AA84F"/>
                </a:solidFill>
              </a:rPr>
              <a:t>Coste</a:t>
            </a:r>
            <a:endParaRPr sz="1800">
              <a:solidFill>
                <a:srgbClr val="6AA84F"/>
              </a:solidFill>
            </a:endParaRPr>
          </a:p>
          <a:p>
            <a:pPr indent="-342900" lvl="1" marL="914400" rtl="0" algn="l">
              <a:spcBef>
                <a:spcPts val="0"/>
              </a:spcBef>
              <a:spcAft>
                <a:spcPts val="0"/>
              </a:spcAft>
              <a:buClr>
                <a:srgbClr val="CC4125"/>
              </a:buClr>
              <a:buSzPts val="1800"/>
              <a:buChar char="↓"/>
            </a:pPr>
            <a:r>
              <a:rPr lang="en" sz="1800">
                <a:solidFill>
                  <a:srgbClr val="CC4125"/>
                </a:solidFill>
              </a:rPr>
              <a:t>Falta de madurez</a:t>
            </a:r>
            <a:endParaRPr sz="1800">
              <a:solidFill>
                <a:srgbClr val="CC4125"/>
              </a:solidFill>
            </a:endParaRPr>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None/>
            </a:pPr>
            <a:r>
              <a:t/>
            </a:r>
            <a:endParaRPr sz="1800"/>
          </a:p>
        </p:txBody>
      </p:sp>
      <p:sp>
        <p:nvSpPr>
          <p:cNvPr id="234" name="Google Shape;234;p34"/>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112650" y="767325"/>
            <a:ext cx="22815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Estado del arte</a:t>
            </a:r>
            <a:endParaRPr/>
          </a:p>
          <a:p>
            <a:pPr indent="0" lvl="0" marL="0" rtl="0" algn="l">
              <a:spcBef>
                <a:spcPts val="0"/>
              </a:spcBef>
              <a:spcAft>
                <a:spcPts val="0"/>
              </a:spcAft>
              <a:buNone/>
            </a:pPr>
            <a:r>
              <a:t/>
            </a:r>
            <a:endParaRPr i="1"/>
          </a:p>
          <a:p>
            <a:pPr indent="0" lvl="0" marL="0" rtl="0" algn="l">
              <a:spcBef>
                <a:spcPts val="0"/>
              </a:spcBef>
              <a:spcAft>
                <a:spcPts val="0"/>
              </a:spcAft>
              <a:buNone/>
            </a:pPr>
            <a:r>
              <a:rPr i="1" lang="en" sz="1800"/>
              <a:t>Crítica y propuesta</a:t>
            </a:r>
            <a:endParaRPr i="1" sz="1800"/>
          </a:p>
          <a:p>
            <a:pPr indent="0" lvl="0" marL="0" rtl="0" algn="l">
              <a:spcBef>
                <a:spcPts val="0"/>
              </a:spcBef>
              <a:spcAft>
                <a:spcPts val="0"/>
              </a:spcAft>
              <a:buNone/>
            </a:pPr>
            <a:r>
              <a:t/>
            </a:r>
            <a:endParaRPr i="1" sz="1800"/>
          </a:p>
          <a:p>
            <a:pPr indent="0" lvl="0" marL="0" rtl="0" algn="l">
              <a:spcBef>
                <a:spcPts val="0"/>
              </a:spcBef>
              <a:spcAft>
                <a:spcPts val="0"/>
              </a:spcAft>
              <a:buNone/>
            </a:pPr>
            <a:r>
              <a:t/>
            </a:r>
            <a:endParaRPr i="1" sz="1800"/>
          </a:p>
        </p:txBody>
      </p:sp>
      <p:sp>
        <p:nvSpPr>
          <p:cNvPr id="240" name="Google Shape;240;p35"/>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35"/>
          <p:cNvSpPr txBox="1"/>
          <p:nvPr>
            <p:ph idx="1" type="body"/>
          </p:nvPr>
        </p:nvSpPr>
        <p:spPr>
          <a:xfrm>
            <a:off x="2960575" y="2436200"/>
            <a:ext cx="2046300" cy="3646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Falta de conexión entre ambos campos</a:t>
            </a:r>
            <a:endParaRPr sz="2400"/>
          </a:p>
        </p:txBody>
      </p:sp>
      <p:sp>
        <p:nvSpPr>
          <p:cNvPr id="242" name="Google Shape;242;p35"/>
          <p:cNvSpPr/>
          <p:nvPr/>
        </p:nvSpPr>
        <p:spPr>
          <a:xfrm>
            <a:off x="4604900" y="2545650"/>
            <a:ext cx="1534800" cy="1766700"/>
          </a:xfrm>
          <a:prstGeom prst="chevron">
            <a:avLst>
              <a:gd fmla="val 29853" name="adj"/>
            </a:avLst>
          </a:prstGeom>
          <a:solidFill>
            <a:srgbClr val="FFA400">
              <a:alpha val="7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5"/>
          <p:cNvSpPr txBox="1"/>
          <p:nvPr/>
        </p:nvSpPr>
        <p:spPr>
          <a:xfrm>
            <a:off x="6139800" y="2436200"/>
            <a:ext cx="2872800" cy="211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2300">
                <a:solidFill>
                  <a:schemeClr val="dk2"/>
                </a:solidFill>
                <a:latin typeface="Nunito Sans"/>
                <a:ea typeface="Nunito Sans"/>
                <a:cs typeface="Nunito Sans"/>
                <a:sym typeface="Nunito Sans"/>
              </a:rPr>
              <a:t>Implementación de un chatbot mediante una arquitectura serverless</a:t>
            </a:r>
            <a:endParaRPr sz="2300">
              <a:solidFill>
                <a:schemeClr val="dk2"/>
              </a:solidFill>
              <a:latin typeface="Nunito Sans"/>
              <a:ea typeface="Nunito Sans"/>
              <a:cs typeface="Nunito Sans"/>
              <a:sym typeface="Nunito Sans"/>
            </a:endParaRPr>
          </a:p>
          <a:p>
            <a:pPr indent="0" lvl="0" marL="0" rtl="0" algn="l">
              <a:spcBef>
                <a:spcPts val="0"/>
              </a:spcBef>
              <a:spcAft>
                <a:spcPts val="0"/>
              </a:spcAft>
              <a:buNone/>
            </a:pPr>
            <a:r>
              <a:t/>
            </a:r>
            <a:endParaRPr>
              <a:latin typeface="Nunito Sans"/>
              <a:ea typeface="Nunito Sans"/>
              <a:cs typeface="Nunito Sans"/>
              <a:sym typeface="Nunito Sans"/>
            </a:endParaRPr>
          </a:p>
        </p:txBody>
      </p:sp>
      <p:sp>
        <p:nvSpPr>
          <p:cNvPr id="244" name="Google Shape;244;p35"/>
          <p:cNvSpPr txBox="1"/>
          <p:nvPr/>
        </p:nvSpPr>
        <p:spPr>
          <a:xfrm>
            <a:off x="2960575" y="2020950"/>
            <a:ext cx="1436400" cy="52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i="1" lang="en" sz="1600">
                <a:solidFill>
                  <a:srgbClr val="F67031"/>
                </a:solidFill>
                <a:latin typeface="Georgia"/>
                <a:ea typeface="Georgia"/>
                <a:cs typeface="Georgia"/>
                <a:sym typeface="Georgia"/>
              </a:rPr>
              <a:t>Crítica</a:t>
            </a:r>
            <a:endParaRPr>
              <a:latin typeface="Nunito Sans"/>
              <a:ea typeface="Nunito Sans"/>
              <a:cs typeface="Nunito Sans"/>
              <a:sym typeface="Nunito Sans"/>
            </a:endParaRPr>
          </a:p>
        </p:txBody>
      </p:sp>
      <p:sp>
        <p:nvSpPr>
          <p:cNvPr id="245" name="Google Shape;245;p35"/>
          <p:cNvSpPr txBox="1"/>
          <p:nvPr/>
        </p:nvSpPr>
        <p:spPr>
          <a:xfrm>
            <a:off x="6139700" y="4194425"/>
            <a:ext cx="1436400" cy="52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600">
                <a:solidFill>
                  <a:srgbClr val="F67031"/>
                </a:solidFill>
                <a:latin typeface="Georgia"/>
                <a:ea typeface="Georgia"/>
                <a:cs typeface="Georgia"/>
                <a:sym typeface="Georgia"/>
              </a:rPr>
              <a:t>Propuesta</a:t>
            </a:r>
            <a:endParaRPr>
              <a:latin typeface="Nunito Sans"/>
              <a:ea typeface="Nunito Sans"/>
              <a:cs typeface="Nunito Sans"/>
              <a:sym typeface="Nuni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7031"/>
        </a:solidFill>
      </p:bgPr>
    </p:bg>
    <p:spTree>
      <p:nvGrpSpPr>
        <p:cNvPr id="249" name="Shape 249"/>
        <p:cNvGrpSpPr/>
        <p:nvPr/>
      </p:nvGrpSpPr>
      <p:grpSpPr>
        <a:xfrm>
          <a:off x="0" y="0"/>
          <a:ext cx="0" cy="0"/>
          <a:chOff x="0" y="0"/>
          <a:chExt cx="0" cy="0"/>
        </a:xfrm>
      </p:grpSpPr>
      <p:sp>
        <p:nvSpPr>
          <p:cNvPr id="250" name="Google Shape;250;p36"/>
          <p:cNvSpPr txBox="1"/>
          <p:nvPr>
            <p:ph idx="4294967295" type="title"/>
          </p:nvPr>
        </p:nvSpPr>
        <p:spPr>
          <a:xfrm>
            <a:off x="508825" y="707925"/>
            <a:ext cx="2212200" cy="53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Planificación</a:t>
            </a:r>
            <a:endParaRPr/>
          </a:p>
          <a:p>
            <a:pPr indent="0" lvl="0" marL="0" rtl="0" algn="l">
              <a:spcBef>
                <a:spcPts val="0"/>
              </a:spcBef>
              <a:spcAft>
                <a:spcPts val="0"/>
              </a:spcAft>
              <a:buNone/>
            </a:pPr>
            <a:r>
              <a:t/>
            </a:r>
            <a:endParaRPr i="1"/>
          </a:p>
          <a:p>
            <a:pPr indent="0" lvl="0" marL="0" rtl="0" algn="l">
              <a:spcBef>
                <a:spcPts val="0"/>
              </a:spcBef>
              <a:spcAft>
                <a:spcPts val="0"/>
              </a:spcAft>
              <a:buNone/>
            </a:pPr>
            <a:r>
              <a:t/>
            </a:r>
            <a:endParaRPr i="1" sz="1800"/>
          </a:p>
          <a:p>
            <a:pPr indent="0" lvl="0" marL="0" rtl="0" algn="l">
              <a:spcBef>
                <a:spcPts val="0"/>
              </a:spcBef>
              <a:spcAft>
                <a:spcPts val="0"/>
              </a:spcAft>
              <a:buNone/>
            </a:pPr>
            <a:r>
              <a:t/>
            </a:r>
            <a:endParaRPr i="1" sz="1800"/>
          </a:p>
        </p:txBody>
      </p:sp>
      <p:sp>
        <p:nvSpPr>
          <p:cNvPr id="251" name="Google Shape;251;p36"/>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CCCCC"/>
                </a:solidFill>
              </a:rPr>
              <a:t>‹#›</a:t>
            </a:fld>
            <a:endParaRPr>
              <a:solidFill>
                <a:srgbClr val="CCCCCC"/>
              </a:solidFill>
            </a:endParaRPr>
          </a:p>
        </p:txBody>
      </p:sp>
      <p:pic>
        <p:nvPicPr>
          <p:cNvPr id="252" name="Google Shape;252;p36"/>
          <p:cNvPicPr preferRelativeResize="0"/>
          <p:nvPr/>
        </p:nvPicPr>
        <p:blipFill>
          <a:blip r:embed="rId3">
            <a:alphaModFix/>
          </a:blip>
          <a:stretch>
            <a:fillRect/>
          </a:stretch>
        </p:blipFill>
        <p:spPr>
          <a:xfrm>
            <a:off x="138100" y="2868588"/>
            <a:ext cx="8867775" cy="2066925"/>
          </a:xfrm>
          <a:prstGeom prst="rect">
            <a:avLst/>
          </a:prstGeom>
          <a:noFill/>
          <a:ln>
            <a:noFill/>
          </a:ln>
        </p:spPr>
      </p:pic>
      <p:sp>
        <p:nvSpPr>
          <p:cNvPr id="253" name="Google Shape;253;p36"/>
          <p:cNvSpPr/>
          <p:nvPr/>
        </p:nvSpPr>
        <p:spPr>
          <a:xfrm>
            <a:off x="3860400" y="486700"/>
            <a:ext cx="1803000" cy="984300"/>
          </a:xfrm>
          <a:prstGeom prst="rect">
            <a:avLst/>
          </a:prstGeom>
          <a:solidFill>
            <a:srgbClr val="F67031"/>
          </a:solidFill>
          <a:ln cap="flat" cmpd="sng" w="9525">
            <a:solidFill>
              <a:srgbClr val="F670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6"/>
          <p:cNvSpPr txBox="1"/>
          <p:nvPr/>
        </p:nvSpPr>
        <p:spPr>
          <a:xfrm>
            <a:off x="138100" y="2178000"/>
            <a:ext cx="66903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Nunito Sans"/>
                <a:ea typeface="Nunito Sans"/>
                <a:cs typeface="Nunito Sans"/>
                <a:sym typeface="Nunito Sans"/>
              </a:rPr>
              <a:t>Diagrama de </a:t>
            </a:r>
            <a:r>
              <a:rPr b="1" lang="en" sz="1800">
                <a:solidFill>
                  <a:srgbClr val="F67031"/>
                </a:solidFill>
                <a:latin typeface="Nunito Sans"/>
                <a:ea typeface="Nunito Sans"/>
                <a:cs typeface="Nunito Sans"/>
                <a:sym typeface="Nunito Sans"/>
              </a:rPr>
              <a:t>Gantt </a:t>
            </a:r>
            <a:r>
              <a:rPr b="1" lang="en" sz="1800">
                <a:solidFill>
                  <a:schemeClr val="dk2"/>
                </a:solidFill>
                <a:latin typeface="Nunito Sans"/>
                <a:ea typeface="Nunito Sans"/>
                <a:cs typeface="Nunito Sans"/>
                <a:sym typeface="Nunito Sans"/>
              </a:rPr>
              <a:t>de la </a:t>
            </a:r>
            <a:r>
              <a:rPr b="1" lang="en" sz="1800">
                <a:solidFill>
                  <a:schemeClr val="dk2"/>
                </a:solidFill>
                <a:latin typeface="Nunito Sans"/>
                <a:ea typeface="Nunito Sans"/>
                <a:cs typeface="Nunito Sans"/>
                <a:sym typeface="Nunito Sans"/>
              </a:rPr>
              <a:t>planificación</a:t>
            </a:r>
            <a:r>
              <a:rPr b="1" lang="en" sz="1800">
                <a:solidFill>
                  <a:schemeClr val="dk2"/>
                </a:solidFill>
                <a:latin typeface="Nunito Sans"/>
                <a:ea typeface="Nunito Sans"/>
                <a:cs typeface="Nunito Sans"/>
                <a:sym typeface="Nunito Sans"/>
              </a:rPr>
              <a:t> seguida.</a:t>
            </a:r>
            <a:endParaRPr b="1" sz="1800">
              <a:solidFill>
                <a:schemeClr val="dk2"/>
              </a:solidFill>
              <a:latin typeface="Nunito Sans"/>
              <a:ea typeface="Nunito Sans"/>
              <a:cs typeface="Nunito Sans"/>
              <a:sym typeface="Nunito Sans"/>
            </a:endParaRPr>
          </a:p>
        </p:txBody>
      </p:sp>
      <p:sp>
        <p:nvSpPr>
          <p:cNvPr id="255" name="Google Shape;255;p36"/>
          <p:cNvSpPr txBox="1"/>
          <p:nvPr/>
        </p:nvSpPr>
        <p:spPr>
          <a:xfrm>
            <a:off x="394700" y="5759325"/>
            <a:ext cx="80322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Nunito Sans"/>
                <a:ea typeface="Nunito Sans"/>
                <a:cs typeface="Nunito Sans"/>
                <a:sym typeface="Nunito Sans"/>
              </a:rPr>
              <a:t>Nota</a:t>
            </a:r>
            <a:r>
              <a:rPr lang="en" sz="1200">
                <a:latin typeface="Nunito Sans"/>
                <a:ea typeface="Nunito Sans"/>
                <a:cs typeface="Nunito Sans"/>
                <a:sym typeface="Nunito Sans"/>
              </a:rPr>
              <a:t>: Los valores se agrupan en periodos de quince días.</a:t>
            </a:r>
            <a:r>
              <a:rPr lang="en" sz="1200">
                <a:latin typeface="Nunito Sans"/>
                <a:ea typeface="Nunito Sans"/>
                <a:cs typeface="Nunito Sans"/>
                <a:sym typeface="Nunito Sans"/>
              </a:rPr>
              <a:t> 1 representa el primer día del mes y 15 el inicio de la segunda mitad.</a:t>
            </a:r>
            <a:endParaRPr sz="1200">
              <a:latin typeface="Nunito Sans"/>
              <a:ea typeface="Nunito Sans"/>
              <a:cs typeface="Nunito Sans"/>
              <a:sym typeface="Nunit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9" name="Shape 259"/>
        <p:cNvGrpSpPr/>
        <p:nvPr/>
      </p:nvGrpSpPr>
      <p:grpSpPr>
        <a:xfrm>
          <a:off x="0" y="0"/>
          <a:ext cx="0" cy="0"/>
          <a:chOff x="0" y="0"/>
          <a:chExt cx="0" cy="0"/>
        </a:xfrm>
      </p:grpSpPr>
      <p:sp>
        <p:nvSpPr>
          <p:cNvPr id="260" name="Google Shape;260;p37"/>
          <p:cNvSpPr txBox="1"/>
          <p:nvPr>
            <p:ph type="ctrTitle"/>
          </p:nvPr>
        </p:nvSpPr>
        <p:spPr>
          <a:xfrm>
            <a:off x="277100" y="378933"/>
            <a:ext cx="2024100" cy="490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sz="4800"/>
          </a:p>
          <a:p>
            <a:pPr indent="0" lvl="0" marL="0" rtl="0" algn="l">
              <a:spcBef>
                <a:spcPts val="0"/>
              </a:spcBef>
              <a:spcAft>
                <a:spcPts val="0"/>
              </a:spcAft>
              <a:buNone/>
            </a:pPr>
            <a:r>
              <a:rPr lang="en"/>
              <a:t>ANÁLISIS DEL PROBLEMA</a:t>
            </a:r>
            <a:endParaRPr/>
          </a:p>
        </p:txBody>
      </p:sp>
      <p:sp>
        <p:nvSpPr>
          <p:cNvPr id="261" name="Google Shape;261;p37"/>
          <p:cNvSpPr txBox="1"/>
          <p:nvPr>
            <p:ph idx="1" type="subTitle"/>
          </p:nvPr>
        </p:nvSpPr>
        <p:spPr>
          <a:xfrm>
            <a:off x="277100" y="5310733"/>
            <a:ext cx="2024100" cy="10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Manos a la obra con el proyecto</a:t>
            </a:r>
            <a:endParaRPr/>
          </a:p>
        </p:txBody>
      </p:sp>
      <p:sp>
        <p:nvSpPr>
          <p:cNvPr id="262" name="Google Shape;262;p37"/>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Análisis del problema</a:t>
            </a:r>
            <a:endParaRPr i="1" sz="1800"/>
          </a:p>
        </p:txBody>
      </p:sp>
      <p:sp>
        <p:nvSpPr>
          <p:cNvPr id="268" name="Google Shape;268;p38"/>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9" name="Google Shape;269;p38"/>
          <p:cNvSpPr txBox="1"/>
          <p:nvPr>
            <p:ph idx="1" type="body"/>
          </p:nvPr>
        </p:nvSpPr>
        <p:spPr>
          <a:xfrm>
            <a:off x="3090625" y="767333"/>
            <a:ext cx="5596200" cy="530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chemeClr val="dk2"/>
                </a:solidFill>
              </a:rPr>
              <a:t>En base a los objetivos planteados se han identificado los siguientes problemas:</a:t>
            </a:r>
            <a:endParaRPr b="1" sz="1800">
              <a:solidFill>
                <a:schemeClr val="dk2"/>
              </a:solidFill>
            </a:endParaRPr>
          </a:p>
          <a:p>
            <a:pPr indent="0" lvl="0" marL="0" rtl="0" algn="l">
              <a:spcBef>
                <a:spcPts val="600"/>
              </a:spcBef>
              <a:spcAft>
                <a:spcPts val="0"/>
              </a:spcAft>
              <a:buClr>
                <a:schemeClr val="dk1"/>
              </a:buClr>
              <a:buSzPts val="1100"/>
              <a:buFont typeface="Arial"/>
              <a:buNone/>
            </a:pPr>
            <a:r>
              <a:t/>
            </a:r>
            <a:endParaRPr b="1"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Respecto al </a:t>
            </a:r>
            <a:r>
              <a:rPr b="1" i="1" lang="en" sz="1800">
                <a:solidFill>
                  <a:schemeClr val="dk2"/>
                </a:solidFill>
              </a:rPr>
              <a:t>front-end</a:t>
            </a:r>
            <a:r>
              <a:rPr b="1" lang="en" sz="1800">
                <a:solidFill>
                  <a:schemeClr val="dk2"/>
                </a:solidFill>
              </a:rPr>
              <a:t>:</a:t>
            </a:r>
            <a:endParaRPr b="1" sz="1800">
              <a:solidFill>
                <a:schemeClr val="dk2"/>
              </a:solidFill>
            </a:endParaRPr>
          </a:p>
          <a:p>
            <a:pPr indent="-342900" lvl="1" marL="914400" rtl="0" algn="l">
              <a:spcBef>
                <a:spcPts val="1000"/>
              </a:spcBef>
              <a:spcAft>
                <a:spcPts val="0"/>
              </a:spcAft>
              <a:buClr>
                <a:schemeClr val="dk2"/>
              </a:buClr>
              <a:buSzPts val="1800"/>
              <a:buChar char="-"/>
            </a:pPr>
            <a:r>
              <a:rPr lang="en" sz="1800">
                <a:solidFill>
                  <a:schemeClr val="dk2"/>
                </a:solidFill>
              </a:rPr>
              <a:t>Diseñar una </a:t>
            </a:r>
            <a:r>
              <a:rPr lang="en" sz="1800">
                <a:solidFill>
                  <a:srgbClr val="F67031"/>
                </a:solidFill>
              </a:rPr>
              <a:t>interfaz estática</a:t>
            </a:r>
            <a:r>
              <a:rPr lang="en" sz="1800">
                <a:solidFill>
                  <a:schemeClr val="dk2"/>
                </a:solidFill>
              </a:rPr>
              <a:t>.</a:t>
            </a:r>
            <a:endParaRPr sz="1800">
              <a:solidFill>
                <a:schemeClr val="dk2"/>
              </a:solidFill>
            </a:endParaRPr>
          </a:p>
          <a:p>
            <a:pPr indent="-342900" lvl="1" marL="914400" rtl="0" algn="l">
              <a:spcBef>
                <a:spcPts val="1000"/>
              </a:spcBef>
              <a:spcAft>
                <a:spcPts val="0"/>
              </a:spcAft>
              <a:buClr>
                <a:schemeClr val="dk2"/>
              </a:buClr>
              <a:buSzPts val="1800"/>
              <a:buChar char="-"/>
            </a:pPr>
            <a:r>
              <a:rPr lang="en" sz="1800">
                <a:solidFill>
                  <a:srgbClr val="F67031"/>
                </a:solidFill>
              </a:rPr>
              <a:t>Desplegar la interfaz</a:t>
            </a:r>
            <a:r>
              <a:rPr lang="en" sz="1800">
                <a:solidFill>
                  <a:schemeClr val="dk2"/>
                </a:solidFill>
              </a:rPr>
              <a:t> sin hacer uso de un servidor dedicado.</a:t>
            </a:r>
            <a:endParaRPr sz="1800">
              <a:solidFill>
                <a:schemeClr val="dk2"/>
              </a:solidFill>
            </a:endParaRPr>
          </a:p>
          <a:p>
            <a:pPr indent="-342900" lvl="1" marL="914400" rtl="0" algn="l">
              <a:spcBef>
                <a:spcPts val="1000"/>
              </a:spcBef>
              <a:spcAft>
                <a:spcPts val="0"/>
              </a:spcAft>
              <a:buClr>
                <a:schemeClr val="dk2"/>
              </a:buClr>
              <a:buSzPts val="1800"/>
              <a:buChar char="-"/>
            </a:pPr>
            <a:r>
              <a:rPr lang="en" sz="1800">
                <a:solidFill>
                  <a:schemeClr val="dk2"/>
                </a:solidFill>
              </a:rPr>
              <a:t>Controlar la </a:t>
            </a:r>
            <a:r>
              <a:rPr lang="en" sz="1800">
                <a:solidFill>
                  <a:srgbClr val="F67031"/>
                </a:solidFill>
              </a:rPr>
              <a:t>autenticación</a:t>
            </a:r>
            <a:r>
              <a:rPr lang="en" sz="1800">
                <a:solidFill>
                  <a:schemeClr val="dk2"/>
                </a:solidFill>
              </a:rPr>
              <a:t> y la autorización.</a:t>
            </a:r>
            <a:endParaRPr sz="1800">
              <a:solidFill>
                <a:schemeClr val="dk2"/>
              </a:solidFill>
            </a:endParaRPr>
          </a:p>
          <a:p>
            <a:pPr indent="0" lvl="0" marL="0" rtl="0" algn="l">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Análisis del problema</a:t>
            </a:r>
            <a:endParaRPr i="1" sz="1800"/>
          </a:p>
        </p:txBody>
      </p:sp>
      <p:sp>
        <p:nvSpPr>
          <p:cNvPr id="275" name="Google Shape;275;p39"/>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6" name="Google Shape;276;p39"/>
          <p:cNvSpPr txBox="1"/>
          <p:nvPr>
            <p:ph idx="1" type="body"/>
          </p:nvPr>
        </p:nvSpPr>
        <p:spPr>
          <a:xfrm>
            <a:off x="3090625" y="767333"/>
            <a:ext cx="5596200" cy="530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chemeClr val="dk2"/>
                </a:solidFill>
              </a:rPr>
              <a:t>En base a los objetivos planteados se han identificado los siguientes problemas:</a:t>
            </a:r>
            <a:endParaRPr b="1" sz="1800">
              <a:solidFill>
                <a:schemeClr val="dk2"/>
              </a:solidFill>
            </a:endParaRPr>
          </a:p>
          <a:p>
            <a:pPr indent="0" lvl="0" marL="0" rtl="0" algn="l">
              <a:spcBef>
                <a:spcPts val="600"/>
              </a:spcBef>
              <a:spcAft>
                <a:spcPts val="0"/>
              </a:spcAft>
              <a:buClr>
                <a:schemeClr val="dk1"/>
              </a:buClr>
              <a:buSzPts val="1100"/>
              <a:buFont typeface="Arial"/>
              <a:buNone/>
            </a:pPr>
            <a:r>
              <a:t/>
            </a:r>
            <a:endParaRPr b="1"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Respecto al intérprete de lenguaje natural:</a:t>
            </a:r>
            <a:endParaRPr b="1" sz="1800">
              <a:solidFill>
                <a:schemeClr val="dk2"/>
              </a:solidFill>
            </a:endParaRPr>
          </a:p>
          <a:p>
            <a:pPr indent="-342900" lvl="1" marL="914400" rtl="0" algn="l">
              <a:spcBef>
                <a:spcPts val="1000"/>
              </a:spcBef>
              <a:spcAft>
                <a:spcPts val="0"/>
              </a:spcAft>
              <a:buClr>
                <a:schemeClr val="dk2"/>
              </a:buClr>
              <a:buSzPts val="1800"/>
              <a:buChar char="-"/>
            </a:pPr>
            <a:r>
              <a:rPr lang="en" sz="1800">
                <a:solidFill>
                  <a:srgbClr val="F67031"/>
                </a:solidFill>
              </a:rPr>
              <a:t>Configurar </a:t>
            </a:r>
            <a:r>
              <a:rPr lang="en" sz="1800">
                <a:solidFill>
                  <a:schemeClr val="dk2"/>
                </a:solidFill>
              </a:rPr>
              <a:t>y</a:t>
            </a:r>
            <a:r>
              <a:rPr lang="en" sz="1800">
                <a:solidFill>
                  <a:srgbClr val="F67031"/>
                </a:solidFill>
              </a:rPr>
              <a:t> entrenar</a:t>
            </a:r>
            <a:r>
              <a:rPr lang="en" sz="1800">
                <a:solidFill>
                  <a:schemeClr val="dk2"/>
                </a:solidFill>
              </a:rPr>
              <a:t> la herramienta (</a:t>
            </a:r>
            <a:r>
              <a:rPr i="1" lang="en" sz="1800">
                <a:solidFill>
                  <a:schemeClr val="dk2"/>
                </a:solidFill>
              </a:rPr>
              <a:t>Dialogflow</a:t>
            </a:r>
            <a:r>
              <a:rPr lang="en" sz="1800">
                <a:solidFill>
                  <a:schemeClr val="dk2"/>
                </a:solidFill>
              </a:rPr>
              <a:t>).</a:t>
            </a:r>
            <a:endParaRPr sz="1800">
              <a:solidFill>
                <a:schemeClr val="dk2"/>
              </a:solidFill>
            </a:endParaRPr>
          </a:p>
          <a:p>
            <a:pPr indent="-342900" lvl="1" marL="914400" rtl="0" algn="l">
              <a:spcBef>
                <a:spcPts val="1000"/>
              </a:spcBef>
              <a:spcAft>
                <a:spcPts val="0"/>
              </a:spcAft>
              <a:buClr>
                <a:schemeClr val="dk2"/>
              </a:buClr>
              <a:buSzPts val="1800"/>
              <a:buChar char="-"/>
            </a:pPr>
            <a:r>
              <a:rPr lang="en" sz="1800">
                <a:solidFill>
                  <a:srgbClr val="F67031"/>
                </a:solidFill>
              </a:rPr>
              <a:t>Integrarla</a:t>
            </a:r>
            <a:r>
              <a:rPr lang="en" sz="1800">
                <a:solidFill>
                  <a:schemeClr val="dk2"/>
                </a:solidFill>
              </a:rPr>
              <a:t> con el con el </a:t>
            </a:r>
            <a:r>
              <a:rPr i="1" lang="en" sz="1800">
                <a:solidFill>
                  <a:schemeClr val="dk2"/>
                </a:solidFill>
              </a:rPr>
              <a:t>back-end</a:t>
            </a:r>
            <a:r>
              <a:rPr lang="en" sz="1800">
                <a:solidFill>
                  <a:schemeClr val="dk2"/>
                </a:solidFill>
              </a:rPr>
              <a:t>.</a:t>
            </a:r>
            <a:endParaRPr sz="1800">
              <a:solidFill>
                <a:schemeClr val="dk2"/>
              </a:solidFill>
            </a:endParaRPr>
          </a:p>
          <a:p>
            <a:pPr indent="0" lvl="0" marL="0" rtl="0" algn="l">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Análisis del problema</a:t>
            </a:r>
            <a:endParaRPr i="1" sz="1800"/>
          </a:p>
        </p:txBody>
      </p:sp>
      <p:sp>
        <p:nvSpPr>
          <p:cNvPr id="282" name="Google Shape;282;p40"/>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40"/>
          <p:cNvSpPr txBox="1"/>
          <p:nvPr>
            <p:ph idx="1" type="body"/>
          </p:nvPr>
        </p:nvSpPr>
        <p:spPr>
          <a:xfrm>
            <a:off x="3090625" y="767333"/>
            <a:ext cx="5596200" cy="530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chemeClr val="dk2"/>
                </a:solidFill>
              </a:rPr>
              <a:t>En base a los objetivos planteados se han identificado los siguientes problemas:</a:t>
            </a:r>
            <a:endParaRPr b="1" sz="1800">
              <a:solidFill>
                <a:schemeClr val="dk2"/>
              </a:solidFill>
            </a:endParaRPr>
          </a:p>
          <a:p>
            <a:pPr indent="0" lvl="0" marL="0" rtl="0" algn="l">
              <a:spcBef>
                <a:spcPts val="600"/>
              </a:spcBef>
              <a:spcAft>
                <a:spcPts val="0"/>
              </a:spcAft>
              <a:buClr>
                <a:schemeClr val="dk1"/>
              </a:buClr>
              <a:buSzPts val="1100"/>
              <a:buFont typeface="Arial"/>
              <a:buNone/>
            </a:pPr>
            <a:r>
              <a:t/>
            </a:r>
            <a:endParaRPr b="1"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Respecto al </a:t>
            </a:r>
            <a:r>
              <a:rPr b="1" i="1" lang="en" sz="1800">
                <a:solidFill>
                  <a:schemeClr val="dk2"/>
                </a:solidFill>
              </a:rPr>
              <a:t>back-end</a:t>
            </a:r>
            <a:r>
              <a:rPr b="1" lang="en" sz="1800">
                <a:solidFill>
                  <a:schemeClr val="dk2"/>
                </a:solidFill>
              </a:rPr>
              <a:t>:</a:t>
            </a:r>
            <a:endParaRPr b="1" sz="1800">
              <a:solidFill>
                <a:schemeClr val="dk2"/>
              </a:solidFill>
            </a:endParaRPr>
          </a:p>
          <a:p>
            <a:pPr indent="-342900" lvl="1" marL="914400" rtl="0" algn="l">
              <a:spcBef>
                <a:spcPts val="1000"/>
              </a:spcBef>
              <a:spcAft>
                <a:spcPts val="0"/>
              </a:spcAft>
              <a:buClr>
                <a:schemeClr val="dk2"/>
              </a:buClr>
              <a:buSzPts val="1800"/>
              <a:buChar char="-"/>
            </a:pPr>
            <a:r>
              <a:rPr lang="en" sz="1800">
                <a:solidFill>
                  <a:srgbClr val="F67031"/>
                </a:solidFill>
              </a:rPr>
              <a:t>Desarrollar</a:t>
            </a:r>
            <a:r>
              <a:rPr lang="en" sz="1800">
                <a:solidFill>
                  <a:schemeClr val="dk2"/>
                </a:solidFill>
              </a:rPr>
              <a:t> la/s funciones </a:t>
            </a:r>
            <a:r>
              <a:rPr i="1" lang="en" sz="1800">
                <a:solidFill>
                  <a:schemeClr val="dk2"/>
                </a:solidFill>
              </a:rPr>
              <a:t>serverless</a:t>
            </a:r>
            <a:r>
              <a:rPr lang="en" sz="1800">
                <a:solidFill>
                  <a:schemeClr val="dk2"/>
                </a:solidFill>
              </a:rPr>
              <a:t>.</a:t>
            </a:r>
            <a:endParaRPr sz="1800">
              <a:solidFill>
                <a:schemeClr val="dk2"/>
              </a:solidFill>
            </a:endParaRPr>
          </a:p>
          <a:p>
            <a:pPr indent="-342900" lvl="1" marL="914400" rtl="0" algn="l">
              <a:spcBef>
                <a:spcPts val="1000"/>
              </a:spcBef>
              <a:spcAft>
                <a:spcPts val="0"/>
              </a:spcAft>
              <a:buClr>
                <a:schemeClr val="dk2"/>
              </a:buClr>
              <a:buSzPts val="1800"/>
              <a:buChar char="-"/>
            </a:pPr>
            <a:r>
              <a:rPr lang="en" sz="1800">
                <a:solidFill>
                  <a:srgbClr val="F67031"/>
                </a:solidFill>
              </a:rPr>
              <a:t>Exponer</a:t>
            </a:r>
            <a:r>
              <a:rPr lang="en" sz="1800">
                <a:solidFill>
                  <a:schemeClr val="dk2"/>
                </a:solidFill>
              </a:rPr>
              <a:t> las funciones de forma pública.</a:t>
            </a:r>
            <a:endParaRPr b="1" sz="1800">
              <a:solidFill>
                <a:schemeClr val="dk2"/>
              </a:solidFill>
            </a:endParaRPr>
          </a:p>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Diseño de la solución</a:t>
            </a:r>
            <a:endParaRPr/>
          </a:p>
        </p:txBody>
      </p:sp>
      <p:sp>
        <p:nvSpPr>
          <p:cNvPr id="289" name="Google Shape;289;p41"/>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0" name="Google Shape;290;p41"/>
          <p:cNvPicPr preferRelativeResize="0"/>
          <p:nvPr/>
        </p:nvPicPr>
        <p:blipFill>
          <a:blip r:embed="rId3">
            <a:alphaModFix/>
          </a:blip>
          <a:stretch>
            <a:fillRect/>
          </a:stretch>
        </p:blipFill>
        <p:spPr>
          <a:xfrm>
            <a:off x="2205562" y="1547900"/>
            <a:ext cx="7366325" cy="4105375"/>
          </a:xfrm>
          <a:prstGeom prst="rect">
            <a:avLst/>
          </a:prstGeom>
          <a:noFill/>
          <a:ln>
            <a:noFill/>
          </a:ln>
        </p:spPr>
      </p:pic>
      <p:sp>
        <p:nvSpPr>
          <p:cNvPr id="291" name="Google Shape;291;p41"/>
          <p:cNvSpPr txBox="1"/>
          <p:nvPr>
            <p:ph idx="1" type="body"/>
          </p:nvPr>
        </p:nvSpPr>
        <p:spPr>
          <a:xfrm>
            <a:off x="3090625" y="767330"/>
            <a:ext cx="5596200" cy="60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La solución</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Diseño de la solución</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1800"/>
              <a:t>La interfaz</a:t>
            </a:r>
            <a:endParaRPr i="1" sz="1800"/>
          </a:p>
        </p:txBody>
      </p:sp>
      <p:sp>
        <p:nvSpPr>
          <p:cNvPr id="297" name="Google Shape;297;p42"/>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8" name="Google Shape;298;p42"/>
          <p:cNvPicPr preferRelativeResize="0"/>
          <p:nvPr/>
        </p:nvPicPr>
        <p:blipFill>
          <a:blip r:embed="rId3">
            <a:alphaModFix/>
          </a:blip>
          <a:stretch>
            <a:fillRect/>
          </a:stretch>
        </p:blipFill>
        <p:spPr>
          <a:xfrm>
            <a:off x="3788476" y="580175"/>
            <a:ext cx="4238475" cy="5697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Diseño de la solución</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1800"/>
              <a:t>La autenticación</a:t>
            </a:r>
            <a:endParaRPr i="1" sz="1800"/>
          </a:p>
        </p:txBody>
      </p:sp>
      <p:sp>
        <p:nvSpPr>
          <p:cNvPr id="304" name="Google Shape;304;p43"/>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43"/>
          <p:cNvSpPr txBox="1"/>
          <p:nvPr>
            <p:ph idx="1" type="body"/>
          </p:nvPr>
        </p:nvSpPr>
        <p:spPr>
          <a:xfrm>
            <a:off x="3090625" y="767333"/>
            <a:ext cx="5596200" cy="530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400">
                <a:solidFill>
                  <a:schemeClr val="dk2"/>
                </a:solidFill>
              </a:rPr>
              <a:t>Tres puntos críticos:</a:t>
            </a:r>
            <a:endParaRPr sz="2400">
              <a:solidFill>
                <a:schemeClr val="dk2"/>
              </a:solidFill>
            </a:endParaRPr>
          </a:p>
          <a:p>
            <a:pPr indent="0" lvl="0" marL="0" rtl="0" algn="l">
              <a:spcBef>
                <a:spcPts val="600"/>
              </a:spcBef>
              <a:spcAft>
                <a:spcPts val="0"/>
              </a:spcAft>
              <a:buClr>
                <a:schemeClr val="dk1"/>
              </a:buClr>
              <a:buSzPts val="1100"/>
              <a:buFont typeface="Arial"/>
              <a:buNone/>
            </a:pPr>
            <a:r>
              <a:t/>
            </a:r>
            <a:endParaRPr sz="2400">
              <a:solidFill>
                <a:schemeClr val="dk2"/>
              </a:solidFill>
            </a:endParaRPr>
          </a:p>
          <a:p>
            <a:pPr indent="-381000" lvl="0" marL="457200" rtl="0" algn="l">
              <a:spcBef>
                <a:spcPts val="600"/>
              </a:spcBef>
              <a:spcAft>
                <a:spcPts val="0"/>
              </a:spcAft>
              <a:buClr>
                <a:schemeClr val="lt2"/>
              </a:buClr>
              <a:buSzPts val="2400"/>
              <a:buChar char="▪"/>
            </a:pPr>
            <a:r>
              <a:rPr lang="en" sz="2400">
                <a:solidFill>
                  <a:srgbClr val="F67031"/>
                </a:solidFill>
              </a:rPr>
              <a:t>Inicio de sesión </a:t>
            </a:r>
            <a:r>
              <a:rPr lang="en" sz="2400">
                <a:solidFill>
                  <a:schemeClr val="dk2"/>
                </a:solidFill>
              </a:rPr>
              <a:t>en la interfaz</a:t>
            </a:r>
            <a:endParaRPr sz="2400">
              <a:solidFill>
                <a:schemeClr val="dk2"/>
              </a:solidFill>
            </a:endParaRPr>
          </a:p>
          <a:p>
            <a:pPr indent="0" lvl="0" marL="457200" rtl="0" algn="l">
              <a:spcBef>
                <a:spcPts val="600"/>
              </a:spcBef>
              <a:spcAft>
                <a:spcPts val="0"/>
              </a:spcAft>
              <a:buClr>
                <a:schemeClr val="dk1"/>
              </a:buClr>
              <a:buSzPts val="1100"/>
              <a:buFont typeface="Arial"/>
              <a:buNone/>
            </a:pPr>
            <a:r>
              <a:t/>
            </a:r>
            <a:endParaRPr i="1" sz="2400">
              <a:solidFill>
                <a:schemeClr val="dk2"/>
              </a:solidFill>
            </a:endParaRPr>
          </a:p>
          <a:p>
            <a:pPr indent="-381000" lvl="0" marL="457200" rtl="0" algn="l">
              <a:spcBef>
                <a:spcPts val="600"/>
              </a:spcBef>
              <a:spcAft>
                <a:spcPts val="0"/>
              </a:spcAft>
              <a:buClr>
                <a:schemeClr val="lt2"/>
              </a:buClr>
              <a:buSzPts val="2400"/>
              <a:buChar char="▪"/>
            </a:pPr>
            <a:r>
              <a:rPr lang="en" sz="2400">
                <a:solidFill>
                  <a:schemeClr val="dk2"/>
                </a:solidFill>
              </a:rPr>
              <a:t>Comunicación entre la </a:t>
            </a:r>
            <a:r>
              <a:rPr lang="en" sz="2400">
                <a:solidFill>
                  <a:srgbClr val="F67031"/>
                </a:solidFill>
              </a:rPr>
              <a:t>interfaz </a:t>
            </a:r>
            <a:r>
              <a:rPr lang="en" sz="2400">
                <a:solidFill>
                  <a:schemeClr val="dk2"/>
                </a:solidFill>
              </a:rPr>
              <a:t>y</a:t>
            </a:r>
            <a:r>
              <a:rPr lang="en" sz="2400">
                <a:solidFill>
                  <a:srgbClr val="F67031"/>
                </a:solidFill>
              </a:rPr>
              <a:t> </a:t>
            </a:r>
            <a:r>
              <a:rPr i="1" lang="en" sz="2400">
                <a:solidFill>
                  <a:srgbClr val="F67031"/>
                </a:solidFill>
              </a:rPr>
              <a:t>Dialogflow</a:t>
            </a:r>
            <a:endParaRPr sz="2400">
              <a:solidFill>
                <a:srgbClr val="F67031"/>
              </a:solidFill>
            </a:endParaRPr>
          </a:p>
          <a:p>
            <a:pPr indent="0" lvl="0" marL="457200" rtl="0" algn="l">
              <a:spcBef>
                <a:spcPts val="600"/>
              </a:spcBef>
              <a:spcAft>
                <a:spcPts val="0"/>
              </a:spcAft>
              <a:buClr>
                <a:schemeClr val="dk1"/>
              </a:buClr>
              <a:buSzPts val="1100"/>
              <a:buFont typeface="Arial"/>
              <a:buNone/>
            </a:pPr>
            <a:r>
              <a:t/>
            </a:r>
            <a:endParaRPr sz="2400">
              <a:solidFill>
                <a:schemeClr val="dk2"/>
              </a:solidFill>
            </a:endParaRPr>
          </a:p>
          <a:p>
            <a:pPr indent="-381000" lvl="0" marL="457200" rtl="0" algn="l">
              <a:spcBef>
                <a:spcPts val="600"/>
              </a:spcBef>
              <a:spcAft>
                <a:spcPts val="0"/>
              </a:spcAft>
              <a:buClr>
                <a:schemeClr val="lt2"/>
              </a:buClr>
              <a:buSzPts val="2400"/>
              <a:buChar char="▪"/>
            </a:pPr>
            <a:r>
              <a:rPr lang="en" sz="2400">
                <a:solidFill>
                  <a:schemeClr val="dk2"/>
                </a:solidFill>
              </a:rPr>
              <a:t>Comunicación entre</a:t>
            </a:r>
            <a:r>
              <a:rPr lang="en" sz="2400">
                <a:solidFill>
                  <a:srgbClr val="F67031"/>
                </a:solidFill>
              </a:rPr>
              <a:t> </a:t>
            </a:r>
            <a:r>
              <a:rPr i="1" lang="en" sz="2400">
                <a:solidFill>
                  <a:srgbClr val="F67031"/>
                </a:solidFill>
              </a:rPr>
              <a:t>Dialogflow </a:t>
            </a:r>
            <a:r>
              <a:rPr lang="en" sz="2400">
                <a:solidFill>
                  <a:schemeClr val="dk2"/>
                </a:solidFill>
              </a:rPr>
              <a:t>y el</a:t>
            </a:r>
            <a:r>
              <a:rPr lang="en" sz="2400">
                <a:solidFill>
                  <a:srgbClr val="F67031"/>
                </a:solidFill>
              </a:rPr>
              <a:t> back-end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Introducción</a:t>
            </a:r>
            <a:endParaRPr/>
          </a:p>
          <a:p>
            <a:pPr indent="0" lvl="0" marL="0" rtl="0" algn="l">
              <a:spcBef>
                <a:spcPts val="0"/>
              </a:spcBef>
              <a:spcAft>
                <a:spcPts val="0"/>
              </a:spcAft>
              <a:buNone/>
            </a:pPr>
            <a:r>
              <a:t/>
            </a:r>
            <a:endParaRPr i="1"/>
          </a:p>
        </p:txBody>
      </p:sp>
      <p:sp>
        <p:nvSpPr>
          <p:cNvPr id="115" name="Google Shape;115;p17"/>
          <p:cNvSpPr txBox="1"/>
          <p:nvPr>
            <p:ph idx="2" type="body"/>
          </p:nvPr>
        </p:nvSpPr>
        <p:spPr>
          <a:xfrm>
            <a:off x="2703775" y="767325"/>
            <a:ext cx="6266400" cy="53784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Clr>
                <a:schemeClr val="dk1"/>
              </a:buClr>
              <a:buSzPts val="1100"/>
              <a:buFont typeface="Arial"/>
              <a:buNone/>
            </a:pPr>
            <a:r>
              <a:rPr lang="en" sz="1800"/>
              <a:t>Avances en la última década:</a:t>
            </a:r>
            <a:endParaRPr sz="1800"/>
          </a:p>
          <a:p>
            <a:pPr indent="0" lvl="0" marL="0" rtl="0" algn="just">
              <a:spcBef>
                <a:spcPts val="600"/>
              </a:spcBef>
              <a:spcAft>
                <a:spcPts val="0"/>
              </a:spcAft>
              <a:buClr>
                <a:schemeClr val="dk1"/>
              </a:buClr>
              <a:buSzPts val="1100"/>
              <a:buFont typeface="Arial"/>
              <a:buNone/>
            </a:pPr>
            <a:r>
              <a:t/>
            </a:r>
            <a:endParaRPr sz="1800"/>
          </a:p>
          <a:p>
            <a:pPr indent="0" lvl="0" marL="0" rtl="0" algn="just">
              <a:spcBef>
                <a:spcPts val="600"/>
              </a:spcBef>
              <a:spcAft>
                <a:spcPts val="0"/>
              </a:spcAft>
              <a:buClr>
                <a:schemeClr val="dk1"/>
              </a:buClr>
              <a:buSzPts val="1100"/>
              <a:buFont typeface="Arial"/>
              <a:buNone/>
            </a:pPr>
            <a:r>
              <a:rPr b="1" lang="en" sz="1800">
                <a:solidFill>
                  <a:srgbClr val="F67031"/>
                </a:solidFill>
              </a:rPr>
              <a:t>BOTS</a:t>
            </a:r>
            <a:r>
              <a:rPr b="1" lang="en" sz="1800">
                <a:solidFill>
                  <a:schemeClr val="dk2"/>
                </a:solidFill>
              </a:rPr>
              <a:t> CONVERSACIONALES</a:t>
            </a:r>
            <a:endParaRPr b="1" sz="1800">
              <a:solidFill>
                <a:schemeClr val="dk2"/>
              </a:solidFill>
            </a:endParaRPr>
          </a:p>
          <a:p>
            <a:pPr indent="-342900" lvl="0" marL="457200" rtl="0" algn="just">
              <a:spcBef>
                <a:spcPts val="600"/>
              </a:spcBef>
              <a:spcAft>
                <a:spcPts val="0"/>
              </a:spcAft>
              <a:buClr>
                <a:schemeClr val="dk2"/>
              </a:buClr>
              <a:buSzPts val="1800"/>
              <a:buChar char="▪"/>
            </a:pPr>
            <a:r>
              <a:rPr lang="en" sz="1800">
                <a:solidFill>
                  <a:schemeClr val="dk2"/>
                </a:solidFill>
              </a:rPr>
              <a:t>Más asistentes</a:t>
            </a:r>
            <a:endParaRPr sz="1800">
              <a:solidFill>
                <a:schemeClr val="dk2"/>
              </a:solidFill>
            </a:endParaRPr>
          </a:p>
          <a:p>
            <a:pPr indent="-342900" lvl="0" marL="457200" rtl="0" algn="just">
              <a:spcBef>
                <a:spcPts val="0"/>
              </a:spcBef>
              <a:spcAft>
                <a:spcPts val="0"/>
              </a:spcAft>
              <a:buClr>
                <a:schemeClr val="dk2"/>
              </a:buClr>
              <a:buSzPts val="1800"/>
              <a:buChar char="▪"/>
            </a:pPr>
            <a:r>
              <a:rPr lang="en" sz="1800">
                <a:solidFill>
                  <a:schemeClr val="dk2"/>
                </a:solidFill>
              </a:rPr>
              <a:t>Mejores herramientas</a:t>
            </a:r>
            <a:endParaRPr sz="1800">
              <a:solidFill>
                <a:schemeClr val="dk2"/>
              </a:solidFill>
            </a:endParaRPr>
          </a:p>
          <a:p>
            <a:pPr indent="-342900" lvl="0" marL="457200" rtl="0" algn="just">
              <a:spcBef>
                <a:spcPts val="0"/>
              </a:spcBef>
              <a:spcAft>
                <a:spcPts val="0"/>
              </a:spcAft>
              <a:buClr>
                <a:schemeClr val="dk2"/>
              </a:buClr>
              <a:buSzPts val="1800"/>
              <a:buChar char="▪"/>
            </a:pPr>
            <a:r>
              <a:rPr lang="en" sz="1800">
                <a:solidFill>
                  <a:schemeClr val="dk2"/>
                </a:solidFill>
              </a:rPr>
              <a:t>Mayor penetración en el mercado</a:t>
            </a:r>
            <a:endParaRPr sz="1800">
              <a:solidFill>
                <a:schemeClr val="dk2"/>
              </a:solidFill>
            </a:endParaRPr>
          </a:p>
          <a:p>
            <a:pPr indent="0" lvl="0" marL="0" rtl="0" algn="just">
              <a:spcBef>
                <a:spcPts val="600"/>
              </a:spcBef>
              <a:spcAft>
                <a:spcPts val="0"/>
              </a:spcAft>
              <a:buClr>
                <a:schemeClr val="dk1"/>
              </a:buClr>
              <a:buSzPts val="1100"/>
              <a:buFont typeface="Arial"/>
              <a:buNone/>
            </a:pPr>
            <a:r>
              <a:t/>
            </a:r>
            <a:endParaRPr b="1" sz="1400">
              <a:solidFill>
                <a:srgbClr val="F67031"/>
              </a:solidFill>
            </a:endParaRPr>
          </a:p>
          <a:p>
            <a:pPr indent="0" lvl="0" marL="0" rtl="0" algn="just">
              <a:spcBef>
                <a:spcPts val="600"/>
              </a:spcBef>
              <a:spcAft>
                <a:spcPts val="0"/>
              </a:spcAft>
              <a:buClr>
                <a:schemeClr val="dk1"/>
              </a:buClr>
              <a:buSzPts val="1100"/>
              <a:buFont typeface="Arial"/>
              <a:buNone/>
            </a:pPr>
            <a:r>
              <a:rPr b="1" lang="en" sz="1800">
                <a:solidFill>
                  <a:schemeClr val="dk2"/>
                </a:solidFill>
              </a:rPr>
              <a:t>SERVICIOS DE </a:t>
            </a:r>
            <a:r>
              <a:rPr b="1" i="1" lang="en" sz="1800">
                <a:solidFill>
                  <a:srgbClr val="F67031"/>
                </a:solidFill>
              </a:rPr>
              <a:t>CLOUD COMPUTING</a:t>
            </a:r>
            <a:endParaRPr sz="1800">
              <a:solidFill>
                <a:schemeClr val="dk2"/>
              </a:solidFill>
            </a:endParaRPr>
          </a:p>
          <a:p>
            <a:pPr indent="-342900" lvl="0" marL="457200" rtl="0" algn="just">
              <a:spcBef>
                <a:spcPts val="600"/>
              </a:spcBef>
              <a:spcAft>
                <a:spcPts val="0"/>
              </a:spcAft>
              <a:buClr>
                <a:schemeClr val="dk2"/>
              </a:buClr>
              <a:buSzPts val="1800"/>
              <a:buChar char="▪"/>
            </a:pPr>
            <a:r>
              <a:rPr lang="en" sz="1800">
                <a:solidFill>
                  <a:schemeClr val="dk2"/>
                </a:solidFill>
              </a:rPr>
              <a:t>Cómputo bajo demanda</a:t>
            </a:r>
            <a:endParaRPr sz="1800">
              <a:solidFill>
                <a:schemeClr val="dk2"/>
              </a:solidFill>
            </a:endParaRPr>
          </a:p>
          <a:p>
            <a:pPr indent="-342900" lvl="0" marL="457200" rtl="0" algn="just">
              <a:spcBef>
                <a:spcPts val="0"/>
              </a:spcBef>
              <a:spcAft>
                <a:spcPts val="0"/>
              </a:spcAft>
              <a:buClr>
                <a:schemeClr val="dk2"/>
              </a:buClr>
              <a:buSzPts val="1800"/>
              <a:buChar char="▪"/>
            </a:pPr>
            <a:r>
              <a:rPr lang="en" sz="1800">
                <a:solidFill>
                  <a:schemeClr val="dk2"/>
                </a:solidFill>
              </a:rPr>
              <a:t>Capacidad de escalado y alta disponibilidad</a:t>
            </a:r>
            <a:endParaRPr sz="1800">
              <a:solidFill>
                <a:schemeClr val="dk2"/>
              </a:solidFill>
            </a:endParaRPr>
          </a:p>
          <a:p>
            <a:pPr indent="-342900" lvl="0" marL="457200" rtl="0" algn="just">
              <a:spcBef>
                <a:spcPts val="0"/>
              </a:spcBef>
              <a:spcAft>
                <a:spcPts val="0"/>
              </a:spcAft>
              <a:buClr>
                <a:schemeClr val="dk2"/>
              </a:buClr>
              <a:buSzPts val="1800"/>
              <a:buChar char="▪"/>
            </a:pPr>
            <a:r>
              <a:rPr lang="en" sz="1800">
                <a:solidFill>
                  <a:schemeClr val="dk2"/>
                </a:solidFill>
              </a:rPr>
              <a:t>Disminución de costes</a:t>
            </a:r>
            <a:endParaRPr sz="1800">
              <a:solidFill>
                <a:schemeClr val="dk2"/>
              </a:solidFill>
            </a:endParaRPr>
          </a:p>
          <a:p>
            <a:pPr indent="0" lvl="0" marL="0" rtl="0" algn="just">
              <a:spcBef>
                <a:spcPts val="600"/>
              </a:spcBef>
              <a:spcAft>
                <a:spcPts val="0"/>
              </a:spcAft>
              <a:buClr>
                <a:schemeClr val="dk1"/>
              </a:buClr>
              <a:buSzPts val="1100"/>
              <a:buFont typeface="Arial"/>
              <a:buNone/>
            </a:pPr>
            <a:r>
              <a:t/>
            </a:r>
            <a:endParaRPr sz="1800"/>
          </a:p>
          <a:p>
            <a:pPr indent="0" lvl="0" marL="0" rtl="0" algn="ctr">
              <a:spcBef>
                <a:spcPts val="600"/>
              </a:spcBef>
              <a:spcAft>
                <a:spcPts val="0"/>
              </a:spcAft>
              <a:buNone/>
            </a:pPr>
            <a:r>
              <a:rPr i="1" lang="en" sz="1800"/>
              <a:t>¿Mezclar ambas cosas? </a:t>
            </a:r>
            <a:r>
              <a:rPr lang="en" sz="2400"/>
              <a:t>→</a:t>
            </a:r>
            <a:r>
              <a:rPr i="1" lang="en" sz="2400">
                <a:solidFill>
                  <a:srgbClr val="F67031"/>
                </a:solidFill>
              </a:rPr>
              <a:t>Serverless</a:t>
            </a:r>
            <a:endParaRPr i="1" sz="2400">
              <a:solidFill>
                <a:srgbClr val="F67031"/>
              </a:solidFill>
            </a:endParaRPr>
          </a:p>
        </p:txBody>
      </p:sp>
      <p:sp>
        <p:nvSpPr>
          <p:cNvPr id="116" name="Google Shape;116;p17"/>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4"/>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Diseño de la solución</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1800"/>
              <a:t>Dialogflow</a:t>
            </a:r>
            <a:endParaRPr i="1" sz="1800"/>
          </a:p>
        </p:txBody>
      </p:sp>
      <p:sp>
        <p:nvSpPr>
          <p:cNvPr id="311" name="Google Shape;311;p44"/>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2" name="Google Shape;312;p44"/>
          <p:cNvSpPr txBox="1"/>
          <p:nvPr>
            <p:ph idx="1" type="body"/>
          </p:nvPr>
        </p:nvSpPr>
        <p:spPr>
          <a:xfrm>
            <a:off x="3090625" y="767333"/>
            <a:ext cx="5596200" cy="530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T</a:t>
            </a:r>
            <a:r>
              <a:rPr lang="en" sz="2400"/>
              <a:t>res tipos de interacciones posibles:</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Clr>
                <a:schemeClr val="lt2"/>
              </a:buClr>
              <a:buSzPts val="2400"/>
              <a:buChar char="▪"/>
            </a:pPr>
            <a:r>
              <a:rPr lang="en" sz="2400">
                <a:solidFill>
                  <a:srgbClr val="F67031"/>
                </a:solidFill>
              </a:rPr>
              <a:t>Simples</a:t>
            </a:r>
            <a:endParaRPr sz="2400">
              <a:solidFill>
                <a:schemeClr val="dk2"/>
              </a:solidFill>
            </a:endParaRPr>
          </a:p>
          <a:p>
            <a:pPr indent="0" lvl="0" marL="457200" rtl="0" algn="l">
              <a:spcBef>
                <a:spcPts val="600"/>
              </a:spcBef>
              <a:spcAft>
                <a:spcPts val="0"/>
              </a:spcAft>
              <a:buNone/>
            </a:pPr>
            <a:r>
              <a:t/>
            </a:r>
            <a:endParaRPr i="1" sz="2400">
              <a:solidFill>
                <a:schemeClr val="dk2"/>
              </a:solidFill>
            </a:endParaRPr>
          </a:p>
          <a:p>
            <a:pPr indent="-381000" lvl="0" marL="457200" rtl="0" algn="l">
              <a:spcBef>
                <a:spcPts val="600"/>
              </a:spcBef>
              <a:spcAft>
                <a:spcPts val="0"/>
              </a:spcAft>
              <a:buClr>
                <a:schemeClr val="lt2"/>
              </a:buClr>
              <a:buSzPts val="2400"/>
              <a:buChar char="▪"/>
            </a:pPr>
            <a:r>
              <a:rPr lang="en" sz="2400">
                <a:solidFill>
                  <a:schemeClr val="dk2"/>
                </a:solidFill>
              </a:rPr>
              <a:t>Simples con </a:t>
            </a:r>
            <a:r>
              <a:rPr lang="en" sz="2400">
                <a:solidFill>
                  <a:srgbClr val="F67031"/>
                </a:solidFill>
              </a:rPr>
              <a:t>recogida de datos </a:t>
            </a:r>
            <a:r>
              <a:rPr lang="en" sz="2400">
                <a:solidFill>
                  <a:schemeClr val="dk2"/>
                </a:solidFill>
              </a:rPr>
              <a:t>y</a:t>
            </a:r>
            <a:r>
              <a:rPr lang="en" sz="2400">
                <a:solidFill>
                  <a:srgbClr val="F67031"/>
                </a:solidFill>
              </a:rPr>
              <a:t> procesamiento</a:t>
            </a:r>
            <a:endParaRPr sz="2400">
              <a:solidFill>
                <a:schemeClr val="dk2"/>
              </a:solidFill>
            </a:endParaRPr>
          </a:p>
          <a:p>
            <a:pPr indent="0" lvl="0" marL="457200" rtl="0" algn="l">
              <a:spcBef>
                <a:spcPts val="600"/>
              </a:spcBef>
              <a:spcAft>
                <a:spcPts val="0"/>
              </a:spcAft>
              <a:buNone/>
            </a:pPr>
            <a:r>
              <a:t/>
            </a:r>
            <a:endParaRPr sz="2400">
              <a:solidFill>
                <a:schemeClr val="dk2"/>
              </a:solidFill>
            </a:endParaRPr>
          </a:p>
          <a:p>
            <a:pPr indent="-381000" lvl="0" marL="457200" rtl="0" algn="l">
              <a:spcBef>
                <a:spcPts val="600"/>
              </a:spcBef>
              <a:spcAft>
                <a:spcPts val="0"/>
              </a:spcAft>
              <a:buClr>
                <a:schemeClr val="lt2"/>
              </a:buClr>
              <a:buSzPts val="2400"/>
              <a:buChar char="▪"/>
            </a:pPr>
            <a:r>
              <a:rPr lang="en" sz="2400">
                <a:solidFill>
                  <a:srgbClr val="F67031"/>
                </a:solidFill>
              </a:rPr>
              <a:t>Derivadas</a:t>
            </a:r>
            <a:r>
              <a:rPr lang="en" sz="2400">
                <a:solidFill>
                  <a:schemeClr val="dk2"/>
                </a:solidFill>
              </a:rPr>
              <a:t> con recogida de datos y procesamiento</a:t>
            </a:r>
            <a:endParaRPr sz="2400">
              <a:solidFill>
                <a:schemeClr val="dk2"/>
              </a:solidFill>
            </a:endParaRPr>
          </a:p>
          <a:p>
            <a:pPr indent="0" lvl="0" marL="0" rtl="0" algn="l">
              <a:spcBef>
                <a:spcPts val="600"/>
              </a:spcBef>
              <a:spcAft>
                <a:spcPts val="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5"/>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Diseño de la solución</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1800"/>
              <a:t>Integración y APIs</a:t>
            </a:r>
            <a:endParaRPr i="1" sz="1800"/>
          </a:p>
        </p:txBody>
      </p:sp>
      <p:sp>
        <p:nvSpPr>
          <p:cNvPr id="318" name="Google Shape;318;p45"/>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45"/>
          <p:cNvSpPr txBox="1"/>
          <p:nvPr>
            <p:ph idx="1" type="body"/>
          </p:nvPr>
        </p:nvSpPr>
        <p:spPr>
          <a:xfrm>
            <a:off x="3090625" y="767333"/>
            <a:ext cx="5596200" cy="530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Dos conexiones:</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De la interfaz a </a:t>
            </a:r>
            <a:r>
              <a:rPr i="1" lang="en" sz="2400">
                <a:solidFill>
                  <a:srgbClr val="F67031"/>
                </a:solidFill>
              </a:rPr>
              <a:t>Dialogflow</a:t>
            </a:r>
            <a:endParaRPr i="1" sz="2400">
              <a:solidFill>
                <a:srgbClr val="F67031"/>
              </a:solidFill>
            </a:endParaRPr>
          </a:p>
          <a:p>
            <a:pPr indent="-381000" lvl="1" marL="914400" rtl="0" algn="l">
              <a:spcBef>
                <a:spcPts val="0"/>
              </a:spcBef>
              <a:spcAft>
                <a:spcPts val="0"/>
              </a:spcAft>
              <a:buSzPts val="2400"/>
              <a:buChar char="-"/>
            </a:pPr>
            <a:r>
              <a:rPr i="1" lang="en" sz="2400"/>
              <a:t>La </a:t>
            </a:r>
            <a:r>
              <a:rPr i="1" lang="en" sz="2400">
                <a:solidFill>
                  <a:srgbClr val="F67031"/>
                </a:solidFill>
              </a:rPr>
              <a:t>API</a:t>
            </a:r>
            <a:r>
              <a:rPr i="1" lang="en" sz="2400"/>
              <a:t> de Dialogflow</a:t>
            </a:r>
            <a:endParaRPr i="1" sz="2400"/>
          </a:p>
          <a:p>
            <a:pPr indent="0" lvl="0" marL="457200" rtl="0" algn="l">
              <a:spcBef>
                <a:spcPts val="600"/>
              </a:spcBef>
              <a:spcAft>
                <a:spcPts val="0"/>
              </a:spcAft>
              <a:buNone/>
            </a:pPr>
            <a:r>
              <a:rPr lang="en" sz="2400"/>
              <a:t> </a:t>
            </a:r>
            <a:endParaRPr sz="2400"/>
          </a:p>
          <a:p>
            <a:pPr indent="-381000" lvl="0" marL="457200" rtl="0" algn="l">
              <a:spcBef>
                <a:spcPts val="600"/>
              </a:spcBef>
              <a:spcAft>
                <a:spcPts val="0"/>
              </a:spcAft>
              <a:buSzPts val="2400"/>
              <a:buChar char="▪"/>
            </a:pPr>
            <a:r>
              <a:rPr lang="en" sz="2400"/>
              <a:t>De </a:t>
            </a:r>
            <a:r>
              <a:rPr i="1" lang="en" sz="2400"/>
              <a:t>Dialogflow</a:t>
            </a:r>
            <a:r>
              <a:rPr lang="en" sz="2400"/>
              <a:t> al </a:t>
            </a:r>
            <a:r>
              <a:rPr i="1" lang="en" sz="2400">
                <a:solidFill>
                  <a:srgbClr val="F67031"/>
                </a:solidFill>
              </a:rPr>
              <a:t>back-end</a:t>
            </a:r>
            <a:endParaRPr i="1" sz="2400">
              <a:solidFill>
                <a:srgbClr val="F67031"/>
              </a:solidFill>
            </a:endParaRPr>
          </a:p>
          <a:p>
            <a:pPr indent="-381000" lvl="1" marL="914400" rtl="0" algn="l">
              <a:spcBef>
                <a:spcPts val="0"/>
              </a:spcBef>
              <a:spcAft>
                <a:spcPts val="0"/>
              </a:spcAft>
              <a:buSzPts val="2400"/>
              <a:buChar char="-"/>
            </a:pPr>
            <a:r>
              <a:rPr i="1" lang="en" sz="2400"/>
              <a:t>La </a:t>
            </a:r>
            <a:r>
              <a:rPr i="1" lang="en" sz="2400">
                <a:solidFill>
                  <a:srgbClr val="F67031"/>
                </a:solidFill>
              </a:rPr>
              <a:t>API</a:t>
            </a:r>
            <a:r>
              <a:rPr i="1" lang="en" sz="2400"/>
              <a:t> del back-end</a:t>
            </a:r>
            <a:endParaRPr i="1"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Diseño de la solución</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1800"/>
              <a:t>Las funciones serverless</a:t>
            </a:r>
            <a:endParaRPr i="1" sz="1800"/>
          </a:p>
        </p:txBody>
      </p:sp>
      <p:sp>
        <p:nvSpPr>
          <p:cNvPr id="325" name="Google Shape;325;p46"/>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46"/>
          <p:cNvSpPr txBox="1"/>
          <p:nvPr>
            <p:ph idx="1" type="body"/>
          </p:nvPr>
        </p:nvSpPr>
        <p:spPr>
          <a:xfrm>
            <a:off x="3090625" y="767333"/>
            <a:ext cx="5596200" cy="530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Tres elementos:</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Entrada a través de </a:t>
            </a:r>
            <a:r>
              <a:rPr i="1" lang="en" sz="2400">
                <a:solidFill>
                  <a:srgbClr val="F67031"/>
                </a:solidFill>
              </a:rPr>
              <a:t>API Gateway</a:t>
            </a:r>
            <a:endParaRPr i="1" sz="2400">
              <a:solidFill>
                <a:srgbClr val="F67031"/>
              </a:solidFill>
            </a:endParaRPr>
          </a:p>
          <a:p>
            <a:pPr indent="0" lvl="0" marL="45720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Función de </a:t>
            </a:r>
            <a:r>
              <a:rPr lang="en" sz="2400">
                <a:solidFill>
                  <a:srgbClr val="F67031"/>
                </a:solidFill>
              </a:rPr>
              <a:t>autenticación</a:t>
            </a:r>
            <a:endParaRPr sz="2400">
              <a:solidFill>
                <a:srgbClr val="F67031"/>
              </a:solidFill>
            </a:endParaRPr>
          </a:p>
          <a:p>
            <a:pPr indent="0" lvl="0" marL="45720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Una </a:t>
            </a:r>
            <a:r>
              <a:rPr lang="en" sz="2400">
                <a:solidFill>
                  <a:srgbClr val="F67031"/>
                </a:solidFill>
              </a:rPr>
              <a:t>única función</a:t>
            </a:r>
            <a:r>
              <a:rPr lang="en" sz="2400"/>
              <a:t> para la lógica</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txBox="1"/>
          <p:nvPr>
            <p:ph idx="4294967295" type="ctrTitle"/>
          </p:nvPr>
        </p:nvSpPr>
        <p:spPr>
          <a:xfrm>
            <a:off x="685800" y="3736723"/>
            <a:ext cx="7772400" cy="15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200"/>
              <a:t>DEMOSTRACIÓN</a:t>
            </a:r>
            <a:endParaRPr b="1" sz="7200"/>
          </a:p>
        </p:txBody>
      </p:sp>
      <p:sp>
        <p:nvSpPr>
          <p:cNvPr id="332" name="Google Shape;332;p47"/>
          <p:cNvSpPr txBox="1"/>
          <p:nvPr>
            <p:ph idx="4294967295" type="subTitle"/>
          </p:nvPr>
        </p:nvSpPr>
        <p:spPr>
          <a:xfrm>
            <a:off x="685800" y="5158338"/>
            <a:ext cx="7772400" cy="10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2400">
                <a:solidFill>
                  <a:srgbClr val="FFFFFF"/>
                </a:solidFill>
              </a:rPr>
              <a:t>“Talk is cheap, show me the demo”</a:t>
            </a:r>
            <a:endParaRPr i="1" sz="2400">
              <a:solidFill>
                <a:srgbClr val="FFFFFF"/>
              </a:solidFill>
            </a:endParaRPr>
          </a:p>
        </p:txBody>
      </p:sp>
      <p:grpSp>
        <p:nvGrpSpPr>
          <p:cNvPr id="333" name="Google Shape;333;p47"/>
          <p:cNvGrpSpPr/>
          <p:nvPr/>
        </p:nvGrpSpPr>
        <p:grpSpPr>
          <a:xfrm>
            <a:off x="6791059" y="461283"/>
            <a:ext cx="1590883" cy="2121144"/>
            <a:chOff x="6643075" y="3664250"/>
            <a:chExt cx="407950" cy="407975"/>
          </a:xfrm>
        </p:grpSpPr>
        <p:sp>
          <p:nvSpPr>
            <p:cNvPr id="334" name="Google Shape;334;p47"/>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7"/>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47"/>
          <p:cNvGrpSpPr/>
          <p:nvPr/>
        </p:nvGrpSpPr>
        <p:grpSpPr>
          <a:xfrm rot="1921937">
            <a:off x="776557" y="2486245"/>
            <a:ext cx="698456" cy="836918"/>
            <a:chOff x="576250" y="4319400"/>
            <a:chExt cx="442075" cy="442050"/>
          </a:xfrm>
        </p:grpSpPr>
        <p:sp>
          <p:nvSpPr>
            <p:cNvPr id="337" name="Google Shape;337;p47"/>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7"/>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7"/>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7"/>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47"/>
          <p:cNvSpPr/>
          <p:nvPr/>
        </p:nvSpPr>
        <p:spPr>
          <a:xfrm>
            <a:off x="6410281" y="951057"/>
            <a:ext cx="248676" cy="316605"/>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7"/>
          <p:cNvSpPr/>
          <p:nvPr/>
        </p:nvSpPr>
        <p:spPr>
          <a:xfrm rot="3185472">
            <a:off x="8015278" y="2599764"/>
            <a:ext cx="444762" cy="42467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7"/>
          <p:cNvSpPr/>
          <p:nvPr/>
        </p:nvSpPr>
        <p:spPr>
          <a:xfrm>
            <a:off x="8347545" y="2297458"/>
            <a:ext cx="151199" cy="19253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7"/>
          <p:cNvSpPr/>
          <p:nvPr/>
        </p:nvSpPr>
        <p:spPr>
          <a:xfrm rot="1650932">
            <a:off x="6234209" y="1908804"/>
            <a:ext cx="158777" cy="1868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7"/>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47"/>
          <p:cNvSpPr/>
          <p:nvPr/>
        </p:nvSpPr>
        <p:spPr>
          <a:xfrm>
            <a:off x="1635350" y="2221244"/>
            <a:ext cx="5956025" cy="1432631"/>
          </a:xfrm>
          <a:custGeom>
            <a:rect b="b" l="l" r="r" t="t"/>
            <a:pathLst>
              <a:path extrusionOk="0" h="42980" w="238241">
                <a:moveTo>
                  <a:pt x="0" y="14049"/>
                </a:moveTo>
                <a:cubicBezTo>
                  <a:pt x="5476" y="8573"/>
                  <a:pt x="13935" y="7254"/>
                  <a:pt x="21126" y="4377"/>
                </a:cubicBezTo>
                <a:cubicBezTo>
                  <a:pt x="34915" y="-1140"/>
                  <a:pt x="51579" y="-1336"/>
                  <a:pt x="65669" y="3359"/>
                </a:cubicBezTo>
                <a:cubicBezTo>
                  <a:pt x="71835" y="5414"/>
                  <a:pt x="79874" y="8507"/>
                  <a:pt x="81450" y="14813"/>
                </a:cubicBezTo>
                <a:cubicBezTo>
                  <a:pt x="82973" y="20904"/>
                  <a:pt x="84783" y="28176"/>
                  <a:pt x="81704" y="33648"/>
                </a:cubicBezTo>
                <a:cubicBezTo>
                  <a:pt x="77323" y="41435"/>
                  <a:pt x="64779" y="44711"/>
                  <a:pt x="56251" y="42047"/>
                </a:cubicBezTo>
                <a:cubicBezTo>
                  <a:pt x="49198" y="39844"/>
                  <a:pt x="46785" y="28700"/>
                  <a:pt x="48107" y="21430"/>
                </a:cubicBezTo>
                <a:cubicBezTo>
                  <a:pt x="48970" y="16684"/>
                  <a:pt x="53054" y="12574"/>
                  <a:pt x="57270" y="10231"/>
                </a:cubicBezTo>
                <a:cubicBezTo>
                  <a:pt x="87007" y="-6292"/>
                  <a:pt x="121672" y="33365"/>
                  <a:pt x="155264" y="38739"/>
                </a:cubicBezTo>
                <a:cubicBezTo>
                  <a:pt x="174115" y="41755"/>
                  <a:pt x="194150" y="44396"/>
                  <a:pt x="212533" y="39248"/>
                </a:cubicBezTo>
                <a:cubicBezTo>
                  <a:pt x="225473" y="35624"/>
                  <a:pt x="238241" y="21633"/>
                  <a:pt x="238241" y="8195"/>
                </a:cubicBezTo>
              </a:path>
            </a:pathLst>
          </a:custGeom>
          <a:noFill/>
          <a:ln cap="flat" cmpd="sng" w="9525">
            <a:solidFill>
              <a:srgbClr val="FFFFFF"/>
            </a:solidFill>
            <a:prstDash val="dash"/>
            <a:round/>
            <a:headEnd len="med" w="med" type="none"/>
            <a:tailEnd len="med" w="med" type="none"/>
          </a:ln>
        </p:spPr>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txBox="1"/>
          <p:nvPr>
            <p:ph type="title"/>
          </p:nvPr>
        </p:nvSpPr>
        <p:spPr>
          <a:xfrm>
            <a:off x="234450" y="767325"/>
            <a:ext cx="21438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Demostración</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1800"/>
              <a:t>Registro e inicio de sesión</a:t>
            </a:r>
            <a:endParaRPr i="1" sz="1800"/>
          </a:p>
        </p:txBody>
      </p:sp>
      <p:sp>
        <p:nvSpPr>
          <p:cNvPr id="352" name="Google Shape;352;p48"/>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3" name="Google Shape;353;p48" title="demo1.mp4">
            <a:hlinkClick r:id="rId3"/>
          </p:cNvPr>
          <p:cNvPicPr preferRelativeResize="0"/>
          <p:nvPr/>
        </p:nvPicPr>
        <p:blipFill>
          <a:blip r:embed="rId4">
            <a:alphaModFix/>
          </a:blip>
          <a:stretch>
            <a:fillRect/>
          </a:stretch>
        </p:blipFill>
        <p:spPr>
          <a:xfrm>
            <a:off x="2879200" y="1188375"/>
            <a:ext cx="5975000" cy="4481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9"/>
          <p:cNvSpPr txBox="1"/>
          <p:nvPr>
            <p:ph type="title"/>
          </p:nvPr>
        </p:nvSpPr>
        <p:spPr>
          <a:xfrm>
            <a:off x="234450" y="767325"/>
            <a:ext cx="21438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Demostración</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1800"/>
              <a:t>Ejemplo de uso</a:t>
            </a:r>
            <a:endParaRPr i="1" sz="1800"/>
          </a:p>
        </p:txBody>
      </p:sp>
      <p:sp>
        <p:nvSpPr>
          <p:cNvPr id="359" name="Google Shape;359;p49"/>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0" name="Google Shape;360;p49" title="demo2.mp4">
            <a:hlinkClick r:id="rId3"/>
          </p:cNvPr>
          <p:cNvPicPr preferRelativeResize="0"/>
          <p:nvPr/>
        </p:nvPicPr>
        <p:blipFill>
          <a:blip r:embed="rId4">
            <a:alphaModFix/>
          </a:blip>
          <a:stretch>
            <a:fillRect/>
          </a:stretch>
        </p:blipFill>
        <p:spPr>
          <a:xfrm>
            <a:off x="2884125" y="1189175"/>
            <a:ext cx="5972875" cy="44796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0"/>
          <p:cNvSpPr txBox="1"/>
          <p:nvPr>
            <p:ph type="title"/>
          </p:nvPr>
        </p:nvSpPr>
        <p:spPr>
          <a:xfrm>
            <a:off x="234450" y="767325"/>
            <a:ext cx="21438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Demostración</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1800"/>
              <a:t>Interaz móvil</a:t>
            </a:r>
            <a:endParaRPr i="1" sz="1800"/>
          </a:p>
        </p:txBody>
      </p:sp>
      <p:sp>
        <p:nvSpPr>
          <p:cNvPr id="366" name="Google Shape;366;p50"/>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7" name="Google Shape;367;p50"/>
          <p:cNvPicPr preferRelativeResize="0"/>
          <p:nvPr/>
        </p:nvPicPr>
        <p:blipFill>
          <a:blip r:embed="rId3">
            <a:alphaModFix/>
          </a:blip>
          <a:stretch>
            <a:fillRect/>
          </a:stretch>
        </p:blipFill>
        <p:spPr>
          <a:xfrm>
            <a:off x="4336425" y="152400"/>
            <a:ext cx="3103811" cy="65532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1"/>
          <p:cNvSpPr txBox="1"/>
          <p:nvPr>
            <p:ph type="title"/>
          </p:nvPr>
        </p:nvSpPr>
        <p:spPr>
          <a:xfrm>
            <a:off x="234450" y="767325"/>
            <a:ext cx="21438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Demostración</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1800"/>
              <a:t>El código</a:t>
            </a:r>
            <a:endParaRPr i="1" sz="1800"/>
          </a:p>
        </p:txBody>
      </p:sp>
      <p:sp>
        <p:nvSpPr>
          <p:cNvPr id="373" name="Google Shape;373;p51"/>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4" name="Google Shape;374;p51"/>
          <p:cNvSpPr txBox="1"/>
          <p:nvPr>
            <p:ph idx="1" type="body"/>
          </p:nvPr>
        </p:nvSpPr>
        <p:spPr>
          <a:xfrm>
            <a:off x="3090625" y="767333"/>
            <a:ext cx="5596200" cy="530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400">
                <a:solidFill>
                  <a:schemeClr val="dk2"/>
                </a:solidFill>
              </a:rPr>
              <a:t>El código del proyecto está disponible:</a:t>
            </a:r>
            <a:endParaRPr sz="2400">
              <a:solidFill>
                <a:schemeClr val="dk2"/>
              </a:solidFill>
            </a:endParaRPr>
          </a:p>
          <a:p>
            <a:pPr indent="0" lvl="0" marL="0" rtl="0" algn="l">
              <a:spcBef>
                <a:spcPts val="600"/>
              </a:spcBef>
              <a:spcAft>
                <a:spcPts val="0"/>
              </a:spcAft>
              <a:buClr>
                <a:schemeClr val="dk1"/>
              </a:buClr>
              <a:buSzPts val="1100"/>
              <a:buFont typeface="Arial"/>
              <a:buNone/>
            </a:pPr>
            <a:r>
              <a:t/>
            </a:r>
            <a:endParaRPr sz="2400">
              <a:solidFill>
                <a:schemeClr val="dk2"/>
              </a:solidFill>
            </a:endParaRPr>
          </a:p>
          <a:p>
            <a:pPr indent="-381000" lvl="0" marL="457200" rtl="0" algn="l">
              <a:spcBef>
                <a:spcPts val="600"/>
              </a:spcBef>
              <a:spcAft>
                <a:spcPts val="0"/>
              </a:spcAft>
              <a:buClr>
                <a:schemeClr val="lt2"/>
              </a:buClr>
              <a:buSzPts val="2400"/>
              <a:buChar char="▪"/>
            </a:pPr>
            <a:r>
              <a:rPr lang="en" sz="2400">
                <a:solidFill>
                  <a:schemeClr val="dk2"/>
                </a:solidFill>
              </a:rPr>
              <a:t>Como repositorio en </a:t>
            </a:r>
            <a:r>
              <a:rPr lang="en" sz="2400">
                <a:solidFill>
                  <a:srgbClr val="F67031"/>
                </a:solidFill>
              </a:rPr>
              <a:t>GitHub:</a:t>
            </a:r>
            <a:br>
              <a:rPr lang="en" sz="2400">
                <a:solidFill>
                  <a:srgbClr val="F67031"/>
                </a:solidFill>
              </a:rPr>
            </a:br>
            <a:r>
              <a:rPr lang="en" sz="1800">
                <a:solidFill>
                  <a:schemeClr val="accent1"/>
                </a:solidFill>
              </a:rPr>
              <a:t>http://github.com/msolefonte/ptolomeo</a:t>
            </a:r>
            <a:endParaRPr sz="1800">
              <a:solidFill>
                <a:schemeClr val="accent1"/>
              </a:solidFill>
            </a:endParaRPr>
          </a:p>
          <a:p>
            <a:pPr indent="0" lvl="0" marL="457200" rtl="0" algn="l">
              <a:spcBef>
                <a:spcPts val="600"/>
              </a:spcBef>
              <a:spcAft>
                <a:spcPts val="0"/>
              </a:spcAft>
              <a:buClr>
                <a:schemeClr val="dk1"/>
              </a:buClr>
              <a:buSzPts val="1100"/>
              <a:buFont typeface="Arial"/>
              <a:buNone/>
            </a:pPr>
            <a:r>
              <a:t/>
            </a:r>
            <a:endParaRPr sz="2400">
              <a:solidFill>
                <a:schemeClr val="dk2"/>
              </a:solidFill>
            </a:endParaRPr>
          </a:p>
          <a:p>
            <a:pPr indent="-381000" lvl="0" marL="457200" rtl="0" algn="l">
              <a:spcBef>
                <a:spcPts val="600"/>
              </a:spcBef>
              <a:spcAft>
                <a:spcPts val="0"/>
              </a:spcAft>
              <a:buClr>
                <a:schemeClr val="lt2"/>
              </a:buClr>
              <a:buSzPts val="2400"/>
              <a:buChar char="▪"/>
            </a:pPr>
            <a:r>
              <a:rPr lang="en" sz="2400">
                <a:solidFill>
                  <a:schemeClr val="dk2"/>
                </a:solidFill>
              </a:rPr>
              <a:t>Bajo licencia </a:t>
            </a:r>
            <a:r>
              <a:rPr lang="en" sz="2400">
                <a:solidFill>
                  <a:srgbClr val="F67031"/>
                </a:solidFill>
              </a:rPr>
              <a:t>Apache 2.0</a:t>
            </a:r>
            <a:endParaRPr>
              <a:solidFill>
                <a:srgbClr val="F6703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2"/>
          <p:cNvSpPr txBox="1"/>
          <p:nvPr>
            <p:ph type="title"/>
          </p:nvPr>
        </p:nvSpPr>
        <p:spPr>
          <a:xfrm>
            <a:off x="234450" y="767325"/>
            <a:ext cx="21438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Rendimiento</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1800"/>
              <a:t>Escalabilidad</a:t>
            </a:r>
            <a:endParaRPr i="1" sz="1800"/>
          </a:p>
        </p:txBody>
      </p:sp>
      <p:sp>
        <p:nvSpPr>
          <p:cNvPr id="380" name="Google Shape;380;p52"/>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1" name="Google Shape;381;p52" title="RPS over time"/>
          <p:cNvPicPr preferRelativeResize="0"/>
          <p:nvPr/>
        </p:nvPicPr>
        <p:blipFill>
          <a:blip r:embed="rId3">
            <a:alphaModFix/>
          </a:blip>
          <a:stretch>
            <a:fillRect/>
          </a:stretch>
        </p:blipFill>
        <p:spPr>
          <a:xfrm>
            <a:off x="2888951" y="148025"/>
            <a:ext cx="5455350" cy="3374225"/>
          </a:xfrm>
          <a:prstGeom prst="rect">
            <a:avLst/>
          </a:prstGeom>
          <a:noFill/>
          <a:ln>
            <a:noFill/>
          </a:ln>
        </p:spPr>
      </p:pic>
      <p:pic>
        <p:nvPicPr>
          <p:cNvPr id="382" name="Google Shape;382;p52" title="Latency over time"/>
          <p:cNvPicPr preferRelativeResize="0"/>
          <p:nvPr/>
        </p:nvPicPr>
        <p:blipFill>
          <a:blip r:embed="rId4">
            <a:alphaModFix/>
          </a:blip>
          <a:stretch>
            <a:fillRect/>
          </a:stretch>
        </p:blipFill>
        <p:spPr>
          <a:xfrm>
            <a:off x="2796500" y="3373275"/>
            <a:ext cx="5640249" cy="31985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3"/>
          <p:cNvSpPr txBox="1"/>
          <p:nvPr>
            <p:ph type="title"/>
          </p:nvPr>
        </p:nvSpPr>
        <p:spPr>
          <a:xfrm>
            <a:off x="234450" y="767325"/>
            <a:ext cx="21438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Rendimiento</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1800"/>
              <a:t>El cold start</a:t>
            </a:r>
            <a:endParaRPr i="1" sz="1800"/>
          </a:p>
        </p:txBody>
      </p:sp>
      <p:sp>
        <p:nvSpPr>
          <p:cNvPr id="388" name="Google Shape;388;p53"/>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9" name="Google Shape;389;p53" title="Latency over time"/>
          <p:cNvPicPr preferRelativeResize="0"/>
          <p:nvPr/>
        </p:nvPicPr>
        <p:blipFill>
          <a:blip r:embed="rId3">
            <a:alphaModFix/>
          </a:blip>
          <a:stretch>
            <a:fillRect/>
          </a:stretch>
        </p:blipFill>
        <p:spPr>
          <a:xfrm>
            <a:off x="2839625" y="214301"/>
            <a:ext cx="5509924" cy="3124674"/>
          </a:xfrm>
          <a:prstGeom prst="rect">
            <a:avLst/>
          </a:prstGeom>
          <a:noFill/>
          <a:ln>
            <a:noFill/>
          </a:ln>
        </p:spPr>
      </p:pic>
      <p:pic>
        <p:nvPicPr>
          <p:cNvPr id="390" name="Google Shape;390;p53" title="AWS Lambda concurrent executions over time"/>
          <p:cNvPicPr preferRelativeResize="0"/>
          <p:nvPr/>
        </p:nvPicPr>
        <p:blipFill>
          <a:blip r:embed="rId4">
            <a:alphaModFix/>
          </a:blip>
          <a:stretch>
            <a:fillRect/>
          </a:stretch>
        </p:blipFill>
        <p:spPr>
          <a:xfrm>
            <a:off x="3136131" y="3338975"/>
            <a:ext cx="5292370" cy="3273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idx="1" type="body"/>
          </p:nvPr>
        </p:nvSpPr>
        <p:spPr>
          <a:xfrm>
            <a:off x="1239950" y="2272800"/>
            <a:ext cx="6796800" cy="36195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F67031"/>
                </a:solidFill>
                <a:latin typeface="Nunito Sans"/>
                <a:ea typeface="Nunito Sans"/>
                <a:cs typeface="Nunito Sans"/>
                <a:sym typeface="Nunito Sans"/>
              </a:rPr>
              <a:t>Serverless</a:t>
            </a:r>
            <a:endParaRPr sz="3000">
              <a:solidFill>
                <a:srgbClr val="F67031"/>
              </a:solidFill>
              <a:latin typeface="Nunito Sans"/>
              <a:ea typeface="Nunito Sans"/>
              <a:cs typeface="Nunito Sans"/>
              <a:sym typeface="Nunito Sans"/>
            </a:endParaRPr>
          </a:p>
          <a:p>
            <a:pPr indent="0" lvl="0" marL="0" rtl="0" algn="ctr">
              <a:spcBef>
                <a:spcPts val="600"/>
              </a:spcBef>
              <a:spcAft>
                <a:spcPts val="0"/>
              </a:spcAft>
              <a:buNone/>
            </a:pPr>
            <a:r>
              <a:rPr lang="en" sz="3000"/>
              <a:t>Modelo de ejecución de computación en la nube en el cual el proveedor gestiona dinámicamente la asignación de recursos computacionales.</a:t>
            </a:r>
            <a:endParaRPr sz="3000"/>
          </a:p>
        </p:txBody>
      </p:sp>
      <p:sp>
        <p:nvSpPr>
          <p:cNvPr id="122" name="Google Shape;122;p18"/>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4"/>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Conclusiones</a:t>
            </a:r>
            <a:endParaRPr i="1"/>
          </a:p>
        </p:txBody>
      </p:sp>
      <p:sp>
        <p:nvSpPr>
          <p:cNvPr id="396" name="Google Shape;396;p54"/>
          <p:cNvSpPr txBox="1"/>
          <p:nvPr>
            <p:ph idx="2" type="body"/>
          </p:nvPr>
        </p:nvSpPr>
        <p:spPr>
          <a:xfrm>
            <a:off x="2702550" y="767325"/>
            <a:ext cx="6228000" cy="4935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2"/>
              </a:buClr>
              <a:buSzPts val="2400"/>
              <a:buAutoNum type="arabicPeriod"/>
            </a:pPr>
            <a:r>
              <a:rPr lang="en" sz="2400">
                <a:solidFill>
                  <a:schemeClr val="dk2"/>
                </a:solidFill>
              </a:rPr>
              <a:t>Se ha d</a:t>
            </a:r>
            <a:r>
              <a:rPr lang="en" sz="2400">
                <a:solidFill>
                  <a:schemeClr val="dk2"/>
                </a:solidFill>
              </a:rPr>
              <a:t>esplegado un </a:t>
            </a:r>
            <a:r>
              <a:rPr i="1" lang="en" sz="2400">
                <a:solidFill>
                  <a:srgbClr val="F67031"/>
                </a:solidFill>
              </a:rPr>
              <a:t>front-end</a:t>
            </a:r>
            <a:r>
              <a:rPr lang="en" sz="2400">
                <a:solidFill>
                  <a:srgbClr val="F67031"/>
                </a:solidFill>
              </a:rPr>
              <a:t> </a:t>
            </a:r>
            <a:r>
              <a:rPr lang="en" sz="2400">
                <a:solidFill>
                  <a:schemeClr val="dk2"/>
                </a:solidFill>
              </a:rPr>
              <a:t>con autenticación.</a:t>
            </a:r>
            <a:endParaRPr sz="2400">
              <a:solidFill>
                <a:schemeClr val="dk2"/>
              </a:solidFill>
            </a:endParaRPr>
          </a:p>
          <a:p>
            <a:pPr indent="0" lvl="0" marL="0" rtl="0" algn="just">
              <a:spcBef>
                <a:spcPts val="1000"/>
              </a:spcBef>
              <a:spcAft>
                <a:spcPts val="0"/>
              </a:spcAft>
              <a:buClr>
                <a:schemeClr val="dk1"/>
              </a:buClr>
              <a:buSzPts val="1100"/>
              <a:buFont typeface="Arial"/>
              <a:buNone/>
            </a:pPr>
            <a:r>
              <a:t/>
            </a:r>
            <a:endParaRPr b="1" sz="1200">
              <a:solidFill>
                <a:schemeClr val="dk2"/>
              </a:solidFill>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397" name="Google Shape;397;p54"/>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5"/>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Conclusiones</a:t>
            </a:r>
            <a:endParaRPr i="1"/>
          </a:p>
        </p:txBody>
      </p:sp>
      <p:sp>
        <p:nvSpPr>
          <p:cNvPr id="403" name="Google Shape;403;p55"/>
          <p:cNvSpPr txBox="1"/>
          <p:nvPr>
            <p:ph idx="2" type="body"/>
          </p:nvPr>
        </p:nvSpPr>
        <p:spPr>
          <a:xfrm>
            <a:off x="2702550" y="767325"/>
            <a:ext cx="6228000" cy="4935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2"/>
              </a:buClr>
              <a:buSzPts val="2400"/>
              <a:buAutoNum type="arabicPeriod"/>
            </a:pPr>
            <a:r>
              <a:rPr lang="en" sz="2400">
                <a:solidFill>
                  <a:schemeClr val="dk2"/>
                </a:solidFill>
              </a:rPr>
              <a:t>Se ha desplegado un </a:t>
            </a:r>
            <a:r>
              <a:rPr i="1" lang="en" sz="2400">
                <a:solidFill>
                  <a:srgbClr val="F67031"/>
                </a:solidFill>
              </a:rPr>
              <a:t>front-end</a:t>
            </a:r>
            <a:r>
              <a:rPr lang="en" sz="2400">
                <a:solidFill>
                  <a:srgbClr val="F67031"/>
                </a:solidFill>
              </a:rPr>
              <a:t> </a:t>
            </a:r>
            <a:r>
              <a:rPr lang="en" sz="2400">
                <a:solidFill>
                  <a:schemeClr val="dk2"/>
                </a:solidFill>
              </a:rPr>
              <a:t>con autenticación.</a:t>
            </a:r>
            <a:endParaRPr sz="2400">
              <a:solidFill>
                <a:schemeClr val="dk2"/>
              </a:solidFill>
            </a:endParaRPr>
          </a:p>
          <a:p>
            <a:pPr indent="-381000" lvl="0" marL="457200" rtl="0" algn="l">
              <a:spcBef>
                <a:spcPts val="1000"/>
              </a:spcBef>
              <a:spcAft>
                <a:spcPts val="0"/>
              </a:spcAft>
              <a:buClr>
                <a:schemeClr val="dk2"/>
              </a:buClr>
              <a:buSzPts val="2400"/>
              <a:buAutoNum type="arabicPeriod"/>
            </a:pPr>
            <a:r>
              <a:rPr lang="en" sz="2400">
                <a:solidFill>
                  <a:schemeClr val="dk2"/>
                </a:solidFill>
              </a:rPr>
              <a:t>Se ha entrenado un </a:t>
            </a:r>
            <a:r>
              <a:rPr lang="en" sz="2400">
                <a:solidFill>
                  <a:srgbClr val="F67031"/>
                </a:solidFill>
              </a:rPr>
              <a:t>intérprete de lenguaje natural </a:t>
            </a:r>
            <a:r>
              <a:rPr lang="en" sz="2400">
                <a:solidFill>
                  <a:schemeClr val="dk2"/>
                </a:solidFill>
              </a:rPr>
              <a:t>capaz de comunicarse con otros servicios.</a:t>
            </a:r>
            <a:endParaRPr sz="2400">
              <a:solidFill>
                <a:schemeClr val="dk2"/>
              </a:solidFill>
            </a:endParaRPr>
          </a:p>
          <a:p>
            <a:pPr indent="0" lvl="0" marL="0" rtl="0" algn="just">
              <a:spcBef>
                <a:spcPts val="1000"/>
              </a:spcBef>
              <a:spcAft>
                <a:spcPts val="0"/>
              </a:spcAft>
              <a:buClr>
                <a:schemeClr val="dk1"/>
              </a:buClr>
              <a:buSzPts val="1100"/>
              <a:buFont typeface="Arial"/>
              <a:buNone/>
            </a:pPr>
            <a:r>
              <a:t/>
            </a:r>
            <a:endParaRPr b="1" sz="1200">
              <a:solidFill>
                <a:schemeClr val="dk2"/>
              </a:solidFill>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404" name="Google Shape;404;p55"/>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6"/>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Conclusiones</a:t>
            </a:r>
            <a:endParaRPr i="1"/>
          </a:p>
        </p:txBody>
      </p:sp>
      <p:sp>
        <p:nvSpPr>
          <p:cNvPr id="410" name="Google Shape;410;p56"/>
          <p:cNvSpPr txBox="1"/>
          <p:nvPr>
            <p:ph idx="2" type="body"/>
          </p:nvPr>
        </p:nvSpPr>
        <p:spPr>
          <a:xfrm>
            <a:off x="2702550" y="767325"/>
            <a:ext cx="6228000" cy="4935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2"/>
              </a:buClr>
              <a:buSzPts val="2400"/>
              <a:buAutoNum type="arabicPeriod"/>
            </a:pPr>
            <a:r>
              <a:rPr lang="en" sz="2400">
                <a:solidFill>
                  <a:schemeClr val="dk2"/>
                </a:solidFill>
              </a:rPr>
              <a:t>Se ha desplegado un </a:t>
            </a:r>
            <a:r>
              <a:rPr i="1" lang="en" sz="2400">
                <a:solidFill>
                  <a:srgbClr val="F67031"/>
                </a:solidFill>
              </a:rPr>
              <a:t>front-end</a:t>
            </a:r>
            <a:r>
              <a:rPr lang="en" sz="2400">
                <a:solidFill>
                  <a:srgbClr val="F67031"/>
                </a:solidFill>
              </a:rPr>
              <a:t> </a:t>
            </a:r>
            <a:r>
              <a:rPr lang="en" sz="2400">
                <a:solidFill>
                  <a:schemeClr val="dk2"/>
                </a:solidFill>
              </a:rPr>
              <a:t>con autenticación.</a:t>
            </a:r>
            <a:endParaRPr sz="2400">
              <a:solidFill>
                <a:schemeClr val="dk2"/>
              </a:solidFill>
            </a:endParaRPr>
          </a:p>
          <a:p>
            <a:pPr indent="-381000" lvl="0" marL="457200" rtl="0" algn="l">
              <a:spcBef>
                <a:spcPts val="1000"/>
              </a:spcBef>
              <a:spcAft>
                <a:spcPts val="0"/>
              </a:spcAft>
              <a:buClr>
                <a:schemeClr val="dk2"/>
              </a:buClr>
              <a:buSzPts val="2400"/>
              <a:buAutoNum type="arabicPeriod"/>
            </a:pPr>
            <a:r>
              <a:rPr lang="en" sz="2400">
                <a:solidFill>
                  <a:schemeClr val="dk2"/>
                </a:solidFill>
              </a:rPr>
              <a:t>Se ha entrenado un </a:t>
            </a:r>
            <a:r>
              <a:rPr lang="en" sz="2400">
                <a:solidFill>
                  <a:srgbClr val="F67031"/>
                </a:solidFill>
              </a:rPr>
              <a:t>intérprete de lenguaje natural </a:t>
            </a:r>
            <a:r>
              <a:rPr lang="en" sz="2400">
                <a:solidFill>
                  <a:schemeClr val="dk2"/>
                </a:solidFill>
              </a:rPr>
              <a:t>capaz de comunicarse con otros servicios.</a:t>
            </a:r>
            <a:endParaRPr sz="2400">
              <a:solidFill>
                <a:schemeClr val="dk2"/>
              </a:solidFill>
            </a:endParaRPr>
          </a:p>
          <a:p>
            <a:pPr indent="-381000" lvl="0" marL="457200" rtl="0" algn="l">
              <a:spcBef>
                <a:spcPts val="1000"/>
              </a:spcBef>
              <a:spcAft>
                <a:spcPts val="0"/>
              </a:spcAft>
              <a:buClr>
                <a:schemeClr val="dk2"/>
              </a:buClr>
              <a:buSzPts val="2400"/>
              <a:buAutoNum type="arabicPeriod"/>
            </a:pPr>
            <a:r>
              <a:rPr lang="en" sz="2400">
                <a:solidFill>
                  <a:schemeClr val="dk2"/>
                </a:solidFill>
              </a:rPr>
              <a:t>Se ha implementado un</a:t>
            </a:r>
            <a:r>
              <a:rPr lang="en" sz="2400">
                <a:solidFill>
                  <a:srgbClr val="F67031"/>
                </a:solidFill>
              </a:rPr>
              <a:t> </a:t>
            </a:r>
            <a:r>
              <a:rPr i="1" lang="en" sz="2400">
                <a:solidFill>
                  <a:srgbClr val="F67031"/>
                </a:solidFill>
              </a:rPr>
              <a:t>BaaS</a:t>
            </a:r>
            <a:r>
              <a:rPr lang="en" sz="2400">
                <a:solidFill>
                  <a:schemeClr val="dk2"/>
                </a:solidFill>
              </a:rPr>
              <a:t> capaz de procesar consultar meteorológicas.</a:t>
            </a:r>
            <a:endParaRPr sz="2400">
              <a:solidFill>
                <a:schemeClr val="dk2"/>
              </a:solidFill>
            </a:endParaRPr>
          </a:p>
          <a:p>
            <a:pPr indent="0" lvl="0" marL="0" rtl="0" algn="just">
              <a:spcBef>
                <a:spcPts val="1000"/>
              </a:spcBef>
              <a:spcAft>
                <a:spcPts val="0"/>
              </a:spcAft>
              <a:buClr>
                <a:schemeClr val="dk1"/>
              </a:buClr>
              <a:buSzPts val="1100"/>
              <a:buFont typeface="Arial"/>
              <a:buNone/>
            </a:pPr>
            <a:r>
              <a:t/>
            </a:r>
            <a:endParaRPr b="1" sz="1200">
              <a:solidFill>
                <a:schemeClr val="dk2"/>
              </a:solidFill>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411" name="Google Shape;411;p56"/>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7"/>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Conclusiones</a:t>
            </a:r>
            <a:endParaRPr i="1"/>
          </a:p>
        </p:txBody>
      </p:sp>
      <p:sp>
        <p:nvSpPr>
          <p:cNvPr id="417" name="Google Shape;417;p57"/>
          <p:cNvSpPr txBox="1"/>
          <p:nvPr>
            <p:ph idx="2" type="body"/>
          </p:nvPr>
        </p:nvSpPr>
        <p:spPr>
          <a:xfrm>
            <a:off x="2702550" y="767325"/>
            <a:ext cx="6228000" cy="4935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2"/>
              </a:buClr>
              <a:buSzPts val="2400"/>
              <a:buAutoNum type="arabicPeriod"/>
            </a:pPr>
            <a:r>
              <a:rPr lang="en" sz="2400">
                <a:solidFill>
                  <a:schemeClr val="dk2"/>
                </a:solidFill>
              </a:rPr>
              <a:t>Se ha desplegado un </a:t>
            </a:r>
            <a:r>
              <a:rPr i="1" lang="en" sz="2400">
                <a:solidFill>
                  <a:srgbClr val="F67031"/>
                </a:solidFill>
              </a:rPr>
              <a:t>front-end</a:t>
            </a:r>
            <a:r>
              <a:rPr lang="en" sz="2400">
                <a:solidFill>
                  <a:srgbClr val="F67031"/>
                </a:solidFill>
              </a:rPr>
              <a:t> </a:t>
            </a:r>
            <a:r>
              <a:rPr lang="en" sz="2400">
                <a:solidFill>
                  <a:schemeClr val="dk2"/>
                </a:solidFill>
              </a:rPr>
              <a:t>con autenticación.</a:t>
            </a:r>
            <a:endParaRPr sz="2400">
              <a:solidFill>
                <a:schemeClr val="dk2"/>
              </a:solidFill>
            </a:endParaRPr>
          </a:p>
          <a:p>
            <a:pPr indent="-381000" lvl="0" marL="457200" rtl="0" algn="l">
              <a:spcBef>
                <a:spcPts val="1000"/>
              </a:spcBef>
              <a:spcAft>
                <a:spcPts val="0"/>
              </a:spcAft>
              <a:buClr>
                <a:schemeClr val="dk2"/>
              </a:buClr>
              <a:buSzPts val="2400"/>
              <a:buAutoNum type="arabicPeriod"/>
            </a:pPr>
            <a:r>
              <a:rPr lang="en" sz="2400">
                <a:solidFill>
                  <a:schemeClr val="dk2"/>
                </a:solidFill>
              </a:rPr>
              <a:t>Se ha entrenado un </a:t>
            </a:r>
            <a:r>
              <a:rPr lang="en" sz="2400">
                <a:solidFill>
                  <a:srgbClr val="F67031"/>
                </a:solidFill>
              </a:rPr>
              <a:t>intérprete de lenguaje natural </a:t>
            </a:r>
            <a:r>
              <a:rPr lang="en" sz="2400">
                <a:solidFill>
                  <a:schemeClr val="dk2"/>
                </a:solidFill>
              </a:rPr>
              <a:t>capaz de comunicarse con otros servicios.</a:t>
            </a:r>
            <a:endParaRPr sz="2400">
              <a:solidFill>
                <a:schemeClr val="dk2"/>
              </a:solidFill>
            </a:endParaRPr>
          </a:p>
          <a:p>
            <a:pPr indent="-381000" lvl="0" marL="457200" rtl="0" algn="l">
              <a:spcBef>
                <a:spcPts val="1000"/>
              </a:spcBef>
              <a:spcAft>
                <a:spcPts val="0"/>
              </a:spcAft>
              <a:buClr>
                <a:schemeClr val="dk2"/>
              </a:buClr>
              <a:buSzPts val="2400"/>
              <a:buAutoNum type="arabicPeriod"/>
            </a:pPr>
            <a:r>
              <a:rPr lang="en" sz="2400">
                <a:solidFill>
                  <a:schemeClr val="dk2"/>
                </a:solidFill>
              </a:rPr>
              <a:t>Se ha implementado un</a:t>
            </a:r>
            <a:r>
              <a:rPr lang="en" sz="2400">
                <a:solidFill>
                  <a:srgbClr val="F67031"/>
                </a:solidFill>
              </a:rPr>
              <a:t> </a:t>
            </a:r>
            <a:r>
              <a:rPr i="1" lang="en" sz="2400">
                <a:solidFill>
                  <a:srgbClr val="F67031"/>
                </a:solidFill>
              </a:rPr>
              <a:t>BaaS</a:t>
            </a:r>
            <a:r>
              <a:rPr lang="en" sz="2400">
                <a:solidFill>
                  <a:schemeClr val="dk2"/>
                </a:solidFill>
              </a:rPr>
              <a:t> capaz de procesar consultar meteorológicas.</a:t>
            </a:r>
            <a:endParaRPr sz="2400">
              <a:solidFill>
                <a:schemeClr val="dk2"/>
              </a:solidFill>
            </a:endParaRPr>
          </a:p>
          <a:p>
            <a:pPr indent="-381000" lvl="0" marL="457200" rtl="0" algn="l">
              <a:spcBef>
                <a:spcPts val="1000"/>
              </a:spcBef>
              <a:spcAft>
                <a:spcPts val="0"/>
              </a:spcAft>
              <a:buClr>
                <a:schemeClr val="dk2"/>
              </a:buClr>
              <a:buSzPts val="2400"/>
              <a:buAutoNum type="arabicPeriod"/>
            </a:pPr>
            <a:r>
              <a:rPr lang="en" sz="2400">
                <a:solidFill>
                  <a:schemeClr val="dk2"/>
                </a:solidFill>
              </a:rPr>
              <a:t>Se han realizado </a:t>
            </a:r>
            <a:r>
              <a:rPr lang="en" sz="2400">
                <a:solidFill>
                  <a:srgbClr val="F67031"/>
                </a:solidFill>
              </a:rPr>
              <a:t>pruebas de rendimiento</a:t>
            </a:r>
            <a:r>
              <a:rPr lang="en" sz="2400">
                <a:solidFill>
                  <a:schemeClr val="dk2"/>
                </a:solidFill>
              </a:rPr>
              <a:t>.</a:t>
            </a:r>
            <a:endParaRPr sz="2400">
              <a:solidFill>
                <a:schemeClr val="dk2"/>
              </a:solidFill>
            </a:endParaRPr>
          </a:p>
          <a:p>
            <a:pPr indent="0" lvl="0" marL="0" rtl="0" algn="just">
              <a:spcBef>
                <a:spcPts val="1000"/>
              </a:spcBef>
              <a:spcAft>
                <a:spcPts val="0"/>
              </a:spcAft>
              <a:buClr>
                <a:schemeClr val="dk1"/>
              </a:buClr>
              <a:buSzPts val="1100"/>
              <a:buFont typeface="Arial"/>
              <a:buNone/>
            </a:pPr>
            <a:r>
              <a:t/>
            </a:r>
            <a:endParaRPr b="1" sz="1200">
              <a:solidFill>
                <a:schemeClr val="dk2"/>
              </a:solidFill>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418" name="Google Shape;418;p57"/>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8"/>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Conclusiones</a:t>
            </a:r>
            <a:endParaRPr i="1"/>
          </a:p>
        </p:txBody>
      </p:sp>
      <p:sp>
        <p:nvSpPr>
          <p:cNvPr id="424" name="Google Shape;424;p58"/>
          <p:cNvSpPr txBox="1"/>
          <p:nvPr>
            <p:ph idx="2" type="body"/>
          </p:nvPr>
        </p:nvSpPr>
        <p:spPr>
          <a:xfrm>
            <a:off x="2702550" y="767325"/>
            <a:ext cx="6228000" cy="4935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2"/>
              </a:buClr>
              <a:buSzPts val="2400"/>
              <a:buAutoNum type="arabicPeriod"/>
            </a:pPr>
            <a:r>
              <a:rPr lang="en" sz="2400">
                <a:solidFill>
                  <a:schemeClr val="dk2"/>
                </a:solidFill>
              </a:rPr>
              <a:t>Se ha desplegado un </a:t>
            </a:r>
            <a:r>
              <a:rPr i="1" lang="en" sz="2400">
                <a:solidFill>
                  <a:srgbClr val="F67031"/>
                </a:solidFill>
              </a:rPr>
              <a:t>front-end</a:t>
            </a:r>
            <a:r>
              <a:rPr lang="en" sz="2400">
                <a:solidFill>
                  <a:srgbClr val="F67031"/>
                </a:solidFill>
              </a:rPr>
              <a:t> </a:t>
            </a:r>
            <a:r>
              <a:rPr lang="en" sz="2400">
                <a:solidFill>
                  <a:schemeClr val="dk2"/>
                </a:solidFill>
              </a:rPr>
              <a:t>con autenticación.</a:t>
            </a:r>
            <a:endParaRPr sz="2400">
              <a:solidFill>
                <a:schemeClr val="dk2"/>
              </a:solidFill>
            </a:endParaRPr>
          </a:p>
          <a:p>
            <a:pPr indent="-381000" lvl="0" marL="457200" rtl="0" algn="l">
              <a:spcBef>
                <a:spcPts val="1000"/>
              </a:spcBef>
              <a:spcAft>
                <a:spcPts val="0"/>
              </a:spcAft>
              <a:buClr>
                <a:schemeClr val="dk2"/>
              </a:buClr>
              <a:buSzPts val="2400"/>
              <a:buAutoNum type="arabicPeriod"/>
            </a:pPr>
            <a:r>
              <a:rPr lang="en" sz="2400">
                <a:solidFill>
                  <a:schemeClr val="dk2"/>
                </a:solidFill>
              </a:rPr>
              <a:t>Se ha entrenado un </a:t>
            </a:r>
            <a:r>
              <a:rPr lang="en" sz="2400">
                <a:solidFill>
                  <a:srgbClr val="F67031"/>
                </a:solidFill>
              </a:rPr>
              <a:t>intérprete de lenguaje natural </a:t>
            </a:r>
            <a:r>
              <a:rPr lang="en" sz="2400">
                <a:solidFill>
                  <a:schemeClr val="dk2"/>
                </a:solidFill>
              </a:rPr>
              <a:t>capaz de comunicarse con otros servicios.</a:t>
            </a:r>
            <a:endParaRPr sz="2400">
              <a:solidFill>
                <a:schemeClr val="dk2"/>
              </a:solidFill>
            </a:endParaRPr>
          </a:p>
          <a:p>
            <a:pPr indent="-381000" lvl="0" marL="457200" rtl="0" algn="l">
              <a:spcBef>
                <a:spcPts val="1000"/>
              </a:spcBef>
              <a:spcAft>
                <a:spcPts val="0"/>
              </a:spcAft>
              <a:buClr>
                <a:schemeClr val="dk2"/>
              </a:buClr>
              <a:buSzPts val="2400"/>
              <a:buAutoNum type="arabicPeriod"/>
            </a:pPr>
            <a:r>
              <a:rPr lang="en" sz="2400">
                <a:solidFill>
                  <a:schemeClr val="dk2"/>
                </a:solidFill>
              </a:rPr>
              <a:t>Se ha implementado un</a:t>
            </a:r>
            <a:r>
              <a:rPr lang="en" sz="2400">
                <a:solidFill>
                  <a:srgbClr val="F67031"/>
                </a:solidFill>
              </a:rPr>
              <a:t> </a:t>
            </a:r>
            <a:r>
              <a:rPr i="1" lang="en" sz="2400">
                <a:solidFill>
                  <a:srgbClr val="F67031"/>
                </a:solidFill>
              </a:rPr>
              <a:t>BaaS</a:t>
            </a:r>
            <a:r>
              <a:rPr lang="en" sz="2400">
                <a:solidFill>
                  <a:schemeClr val="dk2"/>
                </a:solidFill>
              </a:rPr>
              <a:t> capaz de procesar consultar meteorológicas.</a:t>
            </a:r>
            <a:endParaRPr sz="2400">
              <a:solidFill>
                <a:schemeClr val="dk2"/>
              </a:solidFill>
            </a:endParaRPr>
          </a:p>
          <a:p>
            <a:pPr indent="-381000" lvl="0" marL="457200" rtl="0" algn="l">
              <a:spcBef>
                <a:spcPts val="1000"/>
              </a:spcBef>
              <a:spcAft>
                <a:spcPts val="0"/>
              </a:spcAft>
              <a:buClr>
                <a:schemeClr val="dk2"/>
              </a:buClr>
              <a:buSzPts val="2400"/>
              <a:buAutoNum type="arabicPeriod"/>
            </a:pPr>
            <a:r>
              <a:rPr lang="en" sz="2400">
                <a:solidFill>
                  <a:schemeClr val="dk2"/>
                </a:solidFill>
              </a:rPr>
              <a:t>Se han realizado </a:t>
            </a:r>
            <a:r>
              <a:rPr lang="en" sz="2400">
                <a:solidFill>
                  <a:srgbClr val="F67031"/>
                </a:solidFill>
              </a:rPr>
              <a:t>pruebas de rendimiento</a:t>
            </a:r>
            <a:r>
              <a:rPr lang="en" sz="2400">
                <a:solidFill>
                  <a:schemeClr val="dk2"/>
                </a:solidFill>
              </a:rPr>
              <a:t>.</a:t>
            </a:r>
            <a:endParaRPr sz="2400">
              <a:solidFill>
                <a:schemeClr val="dk2"/>
              </a:solidFill>
            </a:endParaRPr>
          </a:p>
          <a:p>
            <a:pPr indent="-381000" lvl="0" marL="457200" rtl="0" algn="l">
              <a:spcBef>
                <a:spcPts val="1000"/>
              </a:spcBef>
              <a:spcAft>
                <a:spcPts val="0"/>
              </a:spcAft>
              <a:buClr>
                <a:schemeClr val="dk2"/>
              </a:buClr>
              <a:buSzPts val="2400"/>
              <a:buAutoNum type="arabicPeriod"/>
            </a:pPr>
            <a:r>
              <a:rPr lang="en" sz="2400">
                <a:solidFill>
                  <a:schemeClr val="dk2"/>
                </a:solidFill>
              </a:rPr>
              <a:t>Se ha liberado el proyecto como</a:t>
            </a:r>
            <a:r>
              <a:rPr lang="en" sz="2400">
                <a:solidFill>
                  <a:srgbClr val="F67031"/>
                </a:solidFill>
              </a:rPr>
              <a:t> contribución a la comunidad</a:t>
            </a:r>
            <a:r>
              <a:rPr lang="en" sz="2400">
                <a:solidFill>
                  <a:schemeClr val="dk2"/>
                </a:solidFill>
              </a:rPr>
              <a:t>.</a:t>
            </a:r>
            <a:endParaRPr sz="2400">
              <a:solidFill>
                <a:schemeClr val="dk2"/>
              </a:solidFill>
            </a:endParaRPr>
          </a:p>
          <a:p>
            <a:pPr indent="0" lvl="0" marL="0" rtl="0" algn="just">
              <a:spcBef>
                <a:spcPts val="1000"/>
              </a:spcBef>
              <a:spcAft>
                <a:spcPts val="0"/>
              </a:spcAft>
              <a:buClr>
                <a:schemeClr val="dk1"/>
              </a:buClr>
              <a:buSzPts val="1100"/>
              <a:buFont typeface="Arial"/>
              <a:buNone/>
            </a:pPr>
            <a:r>
              <a:t/>
            </a:r>
            <a:endParaRPr b="1" sz="1200">
              <a:solidFill>
                <a:schemeClr val="dk2"/>
              </a:solidFill>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425" name="Google Shape;425;p58"/>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7031"/>
        </a:solidFill>
      </p:bgPr>
    </p:bg>
    <p:spTree>
      <p:nvGrpSpPr>
        <p:cNvPr id="429" name="Shape 429"/>
        <p:cNvGrpSpPr/>
        <p:nvPr/>
      </p:nvGrpSpPr>
      <p:grpSpPr>
        <a:xfrm>
          <a:off x="0" y="0"/>
          <a:ext cx="0" cy="0"/>
          <a:chOff x="0" y="0"/>
          <a:chExt cx="0" cy="0"/>
        </a:xfrm>
      </p:grpSpPr>
      <p:sp>
        <p:nvSpPr>
          <p:cNvPr id="430" name="Google Shape;430;p59"/>
          <p:cNvSpPr txBox="1"/>
          <p:nvPr>
            <p:ph type="title"/>
          </p:nvPr>
        </p:nvSpPr>
        <p:spPr>
          <a:xfrm>
            <a:off x="511425" y="2630817"/>
            <a:ext cx="3517200" cy="129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Muchas gracias por vuestro tiempo. </a:t>
            </a:r>
            <a:endParaRPr/>
          </a:p>
        </p:txBody>
      </p:sp>
      <p:sp>
        <p:nvSpPr>
          <p:cNvPr id="431" name="Google Shape;431;p59"/>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2" name="Google Shape;432;p59"/>
          <p:cNvSpPr txBox="1"/>
          <p:nvPr>
            <p:ph idx="1" type="body"/>
          </p:nvPr>
        </p:nvSpPr>
        <p:spPr>
          <a:xfrm>
            <a:off x="511425" y="3928925"/>
            <a:ext cx="3517200" cy="188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Si tenéis más </a:t>
            </a:r>
            <a:r>
              <a:rPr lang="en" sz="1400"/>
              <a:t>preguntas</a:t>
            </a:r>
            <a:r>
              <a:rPr lang="en" sz="1400"/>
              <a:t> relacionadas con </a:t>
            </a:r>
            <a:r>
              <a:rPr lang="en" sz="1400"/>
              <a:t>este trabajo</a:t>
            </a:r>
            <a:r>
              <a:rPr lang="en" sz="1400"/>
              <a:t> podéis contarme a través de mi dirección de correo electrónico:</a:t>
            </a:r>
            <a:endParaRPr sz="1400"/>
          </a:p>
          <a:p>
            <a:pPr indent="-317500" lvl="0" marL="457200" rtl="0" algn="l">
              <a:spcBef>
                <a:spcPts val="600"/>
              </a:spcBef>
              <a:spcAft>
                <a:spcPts val="1000"/>
              </a:spcAft>
              <a:buSzPts val="1400"/>
              <a:buChar char="▪"/>
            </a:pPr>
            <a:r>
              <a:rPr lang="en" sz="1400"/>
              <a:t>marsofon@inf.upv.es</a:t>
            </a:r>
            <a:endParaRPr sz="1400"/>
          </a:p>
        </p:txBody>
      </p:sp>
      <p:grpSp>
        <p:nvGrpSpPr>
          <p:cNvPr id="433" name="Google Shape;433;p59"/>
          <p:cNvGrpSpPr/>
          <p:nvPr/>
        </p:nvGrpSpPr>
        <p:grpSpPr>
          <a:xfrm>
            <a:off x="572077" y="2258996"/>
            <a:ext cx="542234" cy="680210"/>
            <a:chOff x="5972700" y="2330200"/>
            <a:chExt cx="411625" cy="387275"/>
          </a:xfrm>
        </p:grpSpPr>
        <p:sp>
          <p:nvSpPr>
            <p:cNvPr id="434" name="Google Shape;434;p59"/>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F670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9"/>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F670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Introducción</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1800"/>
              <a:t>Objetivos</a:t>
            </a:r>
            <a:endParaRPr i="1" sz="1800"/>
          </a:p>
          <a:p>
            <a:pPr indent="0" lvl="0" marL="0" rtl="0" algn="l">
              <a:spcBef>
                <a:spcPts val="0"/>
              </a:spcBef>
              <a:spcAft>
                <a:spcPts val="0"/>
              </a:spcAft>
              <a:buNone/>
            </a:pPr>
            <a:r>
              <a:t/>
            </a:r>
            <a:endParaRPr i="1"/>
          </a:p>
        </p:txBody>
      </p:sp>
      <p:sp>
        <p:nvSpPr>
          <p:cNvPr id="128" name="Google Shape;128;p19"/>
          <p:cNvSpPr txBox="1"/>
          <p:nvPr>
            <p:ph idx="2" type="body"/>
          </p:nvPr>
        </p:nvSpPr>
        <p:spPr>
          <a:xfrm>
            <a:off x="2702550" y="767325"/>
            <a:ext cx="6228000" cy="49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chemeClr val="dk2"/>
              </a:solidFill>
            </a:endParaRPr>
          </a:p>
          <a:p>
            <a:pPr indent="0" lvl="0" marL="0" rtl="0" algn="ctr">
              <a:spcBef>
                <a:spcPts val="1000"/>
              </a:spcBef>
              <a:spcAft>
                <a:spcPts val="0"/>
              </a:spcAft>
              <a:buNone/>
            </a:pPr>
            <a:r>
              <a:rPr lang="en" sz="3000">
                <a:solidFill>
                  <a:schemeClr val="dk2"/>
                </a:solidFill>
              </a:rPr>
              <a:t>¿Cuál es el </a:t>
            </a:r>
            <a:r>
              <a:rPr lang="en" sz="3000">
                <a:solidFill>
                  <a:srgbClr val="F67031"/>
                </a:solidFill>
              </a:rPr>
              <a:t>objetivo</a:t>
            </a:r>
            <a:r>
              <a:rPr lang="en" sz="3000">
                <a:solidFill>
                  <a:schemeClr val="dk2"/>
                </a:solidFill>
              </a:rPr>
              <a:t> del proyecto?</a:t>
            </a:r>
            <a:endParaRPr sz="3000">
              <a:solidFill>
                <a:schemeClr val="dk2"/>
              </a:solidFill>
            </a:endParaRPr>
          </a:p>
          <a:p>
            <a:pPr indent="0" lvl="0" marL="0" rtl="0" algn="l">
              <a:spcBef>
                <a:spcPts val="1000"/>
              </a:spcBef>
              <a:spcAft>
                <a:spcPts val="0"/>
              </a:spcAft>
              <a:buNone/>
            </a:pPr>
            <a:r>
              <a:t/>
            </a:r>
            <a:endParaRPr sz="3000">
              <a:solidFill>
                <a:schemeClr val="dk2"/>
              </a:solidFill>
            </a:endParaRPr>
          </a:p>
          <a:p>
            <a:pPr indent="0" lvl="0" marL="0" rtl="0" algn="ctr">
              <a:spcBef>
                <a:spcPts val="1000"/>
              </a:spcBef>
              <a:spcAft>
                <a:spcPts val="0"/>
              </a:spcAft>
              <a:buNone/>
            </a:pPr>
            <a:r>
              <a:t/>
            </a:r>
            <a:endParaRPr i="1" sz="2400">
              <a:solidFill>
                <a:schemeClr val="dk2"/>
              </a:solidFill>
            </a:endParaRPr>
          </a:p>
          <a:p>
            <a:pPr indent="0" lvl="0" marL="0" rtl="0" algn="ctr">
              <a:spcBef>
                <a:spcPts val="600"/>
              </a:spcBef>
              <a:spcAft>
                <a:spcPts val="0"/>
              </a:spcAft>
              <a:buClr>
                <a:schemeClr val="dk1"/>
              </a:buClr>
              <a:buSzPts val="1100"/>
              <a:buFont typeface="Arial"/>
              <a:buNone/>
            </a:pPr>
            <a:r>
              <a:rPr i="1" lang="en" sz="2400">
                <a:solidFill>
                  <a:schemeClr val="dk2"/>
                </a:solidFill>
              </a:rPr>
              <a:t>Implementar un bot conversacional usando serverless para un dominio de aplicación concreto, la meteorología.</a:t>
            </a:r>
            <a:endParaRPr i="1" sz="2400">
              <a:solidFill>
                <a:schemeClr val="dk2"/>
              </a:solidFill>
            </a:endParaRPr>
          </a:p>
          <a:p>
            <a:pPr indent="0" lvl="0" marL="0" rtl="0" algn="l">
              <a:spcBef>
                <a:spcPts val="0"/>
              </a:spcBef>
              <a:spcAft>
                <a:spcPts val="0"/>
              </a:spcAft>
              <a:buNone/>
            </a:pPr>
            <a:r>
              <a:t/>
            </a:r>
            <a:endParaRPr sz="3000">
              <a:solidFill>
                <a:schemeClr val="dk2"/>
              </a:solidFill>
            </a:endParaRPr>
          </a:p>
          <a:p>
            <a:pPr indent="0" lvl="0" marL="0" rtl="0" algn="l">
              <a:spcBef>
                <a:spcPts val="1000"/>
              </a:spcBef>
              <a:spcAft>
                <a:spcPts val="0"/>
              </a:spcAft>
              <a:buNone/>
            </a:pPr>
            <a:r>
              <a:t/>
            </a:r>
            <a:endParaRPr sz="3000">
              <a:solidFill>
                <a:schemeClr val="dk2"/>
              </a:solidFill>
            </a:endParaRPr>
          </a:p>
          <a:p>
            <a:pPr indent="0" lvl="0" marL="0" rtl="0" algn="just">
              <a:spcBef>
                <a:spcPts val="1000"/>
              </a:spcBef>
              <a:spcAft>
                <a:spcPts val="0"/>
              </a:spcAft>
              <a:buClr>
                <a:schemeClr val="dk1"/>
              </a:buClr>
              <a:buSzPts val="1100"/>
              <a:buFont typeface="Arial"/>
              <a:buNone/>
            </a:pPr>
            <a:r>
              <a:t/>
            </a:r>
            <a:endParaRPr b="1" sz="3000">
              <a:solidFill>
                <a:schemeClr val="dk2"/>
              </a:solidFill>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129" name="Google Shape;129;p19"/>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Introducción</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1800"/>
              <a:t>Objetivos</a:t>
            </a:r>
            <a:endParaRPr i="1" sz="1800"/>
          </a:p>
          <a:p>
            <a:pPr indent="0" lvl="0" marL="0" rtl="0" algn="l">
              <a:spcBef>
                <a:spcPts val="0"/>
              </a:spcBef>
              <a:spcAft>
                <a:spcPts val="0"/>
              </a:spcAft>
              <a:buNone/>
            </a:pPr>
            <a:r>
              <a:t/>
            </a:r>
            <a:endParaRPr i="1"/>
          </a:p>
        </p:txBody>
      </p:sp>
      <p:sp>
        <p:nvSpPr>
          <p:cNvPr id="135" name="Google Shape;135;p20"/>
          <p:cNvSpPr txBox="1"/>
          <p:nvPr>
            <p:ph idx="2" type="body"/>
          </p:nvPr>
        </p:nvSpPr>
        <p:spPr>
          <a:xfrm>
            <a:off x="2702550" y="767325"/>
            <a:ext cx="6228000" cy="4935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AutoNum type="arabicPeriod"/>
            </a:pPr>
            <a:r>
              <a:rPr lang="en" sz="2000">
                <a:solidFill>
                  <a:schemeClr val="dk2"/>
                </a:solidFill>
              </a:rPr>
              <a:t>Desplegar un </a:t>
            </a:r>
            <a:r>
              <a:rPr i="1" lang="en" sz="2000">
                <a:solidFill>
                  <a:srgbClr val="F67031"/>
                </a:solidFill>
              </a:rPr>
              <a:t>front-end</a:t>
            </a:r>
            <a:r>
              <a:rPr lang="en" sz="2000">
                <a:solidFill>
                  <a:srgbClr val="F67031"/>
                </a:solidFill>
              </a:rPr>
              <a:t> </a:t>
            </a:r>
            <a:r>
              <a:rPr lang="en" sz="2000">
                <a:solidFill>
                  <a:schemeClr val="dk2"/>
                </a:solidFill>
              </a:rPr>
              <a:t>con autenticación sin servidor dedicado.</a:t>
            </a:r>
            <a:endParaRPr sz="2000">
              <a:solidFill>
                <a:schemeClr val="dk2"/>
              </a:solidFill>
            </a:endParaRPr>
          </a:p>
          <a:p>
            <a:pPr indent="0" lvl="0" marL="0" rtl="0" algn="just">
              <a:spcBef>
                <a:spcPts val="1000"/>
              </a:spcBef>
              <a:spcAft>
                <a:spcPts val="0"/>
              </a:spcAft>
              <a:buClr>
                <a:schemeClr val="dk1"/>
              </a:buClr>
              <a:buSzPts val="1100"/>
              <a:buFont typeface="Arial"/>
              <a:buNone/>
            </a:pPr>
            <a:r>
              <a:t/>
            </a:r>
            <a:endParaRPr b="1" sz="1200">
              <a:solidFill>
                <a:schemeClr val="dk2"/>
              </a:solidFill>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136" name="Google Shape;136;p20"/>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Introducción</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1800"/>
              <a:t>Objetivos</a:t>
            </a:r>
            <a:endParaRPr i="1" sz="1800"/>
          </a:p>
          <a:p>
            <a:pPr indent="0" lvl="0" marL="0" rtl="0" algn="l">
              <a:spcBef>
                <a:spcPts val="0"/>
              </a:spcBef>
              <a:spcAft>
                <a:spcPts val="0"/>
              </a:spcAft>
              <a:buNone/>
            </a:pPr>
            <a:r>
              <a:t/>
            </a:r>
            <a:endParaRPr i="1"/>
          </a:p>
        </p:txBody>
      </p:sp>
      <p:sp>
        <p:nvSpPr>
          <p:cNvPr id="142" name="Google Shape;142;p21"/>
          <p:cNvSpPr txBox="1"/>
          <p:nvPr>
            <p:ph idx="2" type="body"/>
          </p:nvPr>
        </p:nvSpPr>
        <p:spPr>
          <a:xfrm>
            <a:off x="2702550" y="767325"/>
            <a:ext cx="6228000" cy="4935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AutoNum type="arabicPeriod"/>
            </a:pPr>
            <a:r>
              <a:rPr lang="en" sz="2000">
                <a:solidFill>
                  <a:schemeClr val="dk2"/>
                </a:solidFill>
              </a:rPr>
              <a:t>Desplegar un </a:t>
            </a:r>
            <a:r>
              <a:rPr i="1" lang="en" sz="2000">
                <a:solidFill>
                  <a:srgbClr val="F67031"/>
                </a:solidFill>
              </a:rPr>
              <a:t>front-end</a:t>
            </a:r>
            <a:r>
              <a:rPr lang="en" sz="2000">
                <a:solidFill>
                  <a:srgbClr val="F67031"/>
                </a:solidFill>
              </a:rPr>
              <a:t> </a:t>
            </a:r>
            <a:r>
              <a:rPr lang="en" sz="2000">
                <a:solidFill>
                  <a:schemeClr val="dk2"/>
                </a:solidFill>
              </a:rPr>
              <a:t>con autenticación sin servidor dedicado.</a:t>
            </a:r>
            <a:endParaRPr sz="2000">
              <a:solidFill>
                <a:schemeClr val="dk2"/>
              </a:solidFill>
            </a:endParaRPr>
          </a:p>
          <a:p>
            <a:pPr indent="-355600" lvl="0" marL="457200" rtl="0" algn="l">
              <a:spcBef>
                <a:spcPts val="1000"/>
              </a:spcBef>
              <a:spcAft>
                <a:spcPts val="0"/>
              </a:spcAft>
              <a:buClr>
                <a:schemeClr val="dk2"/>
              </a:buClr>
              <a:buSzPts val="2000"/>
              <a:buAutoNum type="arabicPeriod"/>
            </a:pPr>
            <a:r>
              <a:rPr lang="en" sz="2000">
                <a:solidFill>
                  <a:schemeClr val="dk2"/>
                </a:solidFill>
              </a:rPr>
              <a:t>Entrenar un </a:t>
            </a:r>
            <a:r>
              <a:rPr lang="en" sz="2000">
                <a:solidFill>
                  <a:srgbClr val="F67031"/>
                </a:solidFill>
              </a:rPr>
              <a:t>intérprete de lenguaje natural </a:t>
            </a:r>
            <a:r>
              <a:rPr lang="en" sz="2000">
                <a:solidFill>
                  <a:schemeClr val="dk2"/>
                </a:solidFill>
              </a:rPr>
              <a:t>capaz de comunicarse con el </a:t>
            </a:r>
            <a:r>
              <a:rPr i="1" lang="en" sz="2000">
                <a:solidFill>
                  <a:schemeClr val="dk2"/>
                </a:solidFill>
              </a:rPr>
              <a:t>back-end</a:t>
            </a:r>
            <a:r>
              <a:rPr lang="en" sz="2000">
                <a:solidFill>
                  <a:schemeClr val="dk2"/>
                </a:solidFill>
              </a:rPr>
              <a:t>.</a:t>
            </a:r>
            <a:endParaRPr sz="2000">
              <a:solidFill>
                <a:schemeClr val="dk2"/>
              </a:solidFill>
            </a:endParaRPr>
          </a:p>
          <a:p>
            <a:pPr indent="0" lvl="0" marL="0" rtl="0" algn="just">
              <a:spcBef>
                <a:spcPts val="1000"/>
              </a:spcBef>
              <a:spcAft>
                <a:spcPts val="0"/>
              </a:spcAft>
              <a:buClr>
                <a:schemeClr val="dk1"/>
              </a:buClr>
              <a:buSzPts val="1100"/>
              <a:buFont typeface="Arial"/>
              <a:buNone/>
            </a:pPr>
            <a:r>
              <a:t/>
            </a:r>
            <a:endParaRPr b="1" sz="1200">
              <a:solidFill>
                <a:schemeClr val="dk2"/>
              </a:solidFill>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143" name="Google Shape;143;p21"/>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Introducción</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1800"/>
              <a:t>Objetivos</a:t>
            </a:r>
            <a:endParaRPr i="1" sz="1800"/>
          </a:p>
          <a:p>
            <a:pPr indent="0" lvl="0" marL="0" rtl="0" algn="l">
              <a:spcBef>
                <a:spcPts val="0"/>
              </a:spcBef>
              <a:spcAft>
                <a:spcPts val="0"/>
              </a:spcAft>
              <a:buNone/>
            </a:pPr>
            <a:r>
              <a:t/>
            </a:r>
            <a:endParaRPr i="1"/>
          </a:p>
        </p:txBody>
      </p:sp>
      <p:sp>
        <p:nvSpPr>
          <p:cNvPr id="149" name="Google Shape;149;p22"/>
          <p:cNvSpPr txBox="1"/>
          <p:nvPr>
            <p:ph idx="2" type="body"/>
          </p:nvPr>
        </p:nvSpPr>
        <p:spPr>
          <a:xfrm>
            <a:off x="2702550" y="767325"/>
            <a:ext cx="6228000" cy="4935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AutoNum type="arabicPeriod"/>
            </a:pPr>
            <a:r>
              <a:rPr lang="en" sz="2000">
                <a:solidFill>
                  <a:schemeClr val="dk2"/>
                </a:solidFill>
              </a:rPr>
              <a:t>Desplegar un </a:t>
            </a:r>
            <a:r>
              <a:rPr i="1" lang="en" sz="2000">
                <a:solidFill>
                  <a:srgbClr val="F67031"/>
                </a:solidFill>
              </a:rPr>
              <a:t>front-end</a:t>
            </a:r>
            <a:r>
              <a:rPr lang="en" sz="2000">
                <a:solidFill>
                  <a:srgbClr val="F67031"/>
                </a:solidFill>
              </a:rPr>
              <a:t> </a:t>
            </a:r>
            <a:r>
              <a:rPr lang="en" sz="2000">
                <a:solidFill>
                  <a:schemeClr val="dk2"/>
                </a:solidFill>
              </a:rPr>
              <a:t>con autenticación sin servidor dedicado.</a:t>
            </a:r>
            <a:endParaRPr sz="2000">
              <a:solidFill>
                <a:schemeClr val="dk2"/>
              </a:solidFill>
            </a:endParaRPr>
          </a:p>
          <a:p>
            <a:pPr indent="-355600" lvl="0" marL="457200" rtl="0" algn="l">
              <a:spcBef>
                <a:spcPts val="1000"/>
              </a:spcBef>
              <a:spcAft>
                <a:spcPts val="0"/>
              </a:spcAft>
              <a:buClr>
                <a:schemeClr val="dk2"/>
              </a:buClr>
              <a:buSzPts val="2000"/>
              <a:buAutoNum type="arabicPeriod"/>
            </a:pPr>
            <a:r>
              <a:rPr lang="en" sz="2000">
                <a:solidFill>
                  <a:schemeClr val="dk2"/>
                </a:solidFill>
              </a:rPr>
              <a:t>Entrenar un </a:t>
            </a:r>
            <a:r>
              <a:rPr lang="en" sz="2000">
                <a:solidFill>
                  <a:srgbClr val="F67031"/>
                </a:solidFill>
              </a:rPr>
              <a:t>intérprete de lenguaje natural </a:t>
            </a:r>
            <a:r>
              <a:rPr lang="en" sz="2000">
                <a:solidFill>
                  <a:schemeClr val="dk2"/>
                </a:solidFill>
              </a:rPr>
              <a:t>capaz de comunicarse con el </a:t>
            </a:r>
            <a:r>
              <a:rPr i="1" lang="en" sz="2000">
                <a:solidFill>
                  <a:schemeClr val="dk2"/>
                </a:solidFill>
              </a:rPr>
              <a:t>back-end</a:t>
            </a:r>
            <a:r>
              <a:rPr lang="en" sz="2000">
                <a:solidFill>
                  <a:schemeClr val="dk2"/>
                </a:solidFill>
              </a:rPr>
              <a:t>.</a:t>
            </a:r>
            <a:endParaRPr sz="2000">
              <a:solidFill>
                <a:schemeClr val="dk2"/>
              </a:solidFill>
            </a:endParaRPr>
          </a:p>
          <a:p>
            <a:pPr indent="-355600" lvl="0" marL="457200" rtl="0" algn="l">
              <a:spcBef>
                <a:spcPts val="1000"/>
              </a:spcBef>
              <a:spcAft>
                <a:spcPts val="0"/>
              </a:spcAft>
              <a:buClr>
                <a:schemeClr val="dk2"/>
              </a:buClr>
              <a:buSzPts val="2000"/>
              <a:buAutoNum type="arabicPeriod"/>
            </a:pPr>
            <a:r>
              <a:rPr lang="en" sz="2000">
                <a:solidFill>
                  <a:schemeClr val="dk2"/>
                </a:solidFill>
              </a:rPr>
              <a:t>Implementar un</a:t>
            </a:r>
            <a:r>
              <a:rPr lang="en" sz="2000">
                <a:solidFill>
                  <a:srgbClr val="F67031"/>
                </a:solidFill>
              </a:rPr>
              <a:t> back-end </a:t>
            </a:r>
            <a:r>
              <a:rPr lang="en" sz="2000">
                <a:solidFill>
                  <a:schemeClr val="dk2"/>
                </a:solidFill>
              </a:rPr>
              <a:t>basado en funciones como servicio</a:t>
            </a:r>
            <a:r>
              <a:rPr lang="en" sz="2000">
                <a:solidFill>
                  <a:schemeClr val="dk2"/>
                </a:solidFill>
              </a:rPr>
              <a:t> (</a:t>
            </a:r>
            <a:r>
              <a:rPr i="1" lang="en" sz="2000">
                <a:solidFill>
                  <a:schemeClr val="dk2"/>
                </a:solidFill>
              </a:rPr>
              <a:t>BaaS</a:t>
            </a:r>
            <a:r>
              <a:rPr lang="en" sz="2000">
                <a:solidFill>
                  <a:schemeClr val="dk2"/>
                </a:solidFill>
              </a:rPr>
              <a:t>) capaz de procesar consultar meteorológicas.</a:t>
            </a:r>
            <a:endParaRPr sz="2000">
              <a:solidFill>
                <a:schemeClr val="dk2"/>
              </a:solidFill>
            </a:endParaRPr>
          </a:p>
          <a:p>
            <a:pPr indent="0" lvl="0" marL="0" rtl="0" algn="just">
              <a:spcBef>
                <a:spcPts val="1000"/>
              </a:spcBef>
              <a:spcAft>
                <a:spcPts val="0"/>
              </a:spcAft>
              <a:buClr>
                <a:schemeClr val="dk1"/>
              </a:buClr>
              <a:buSzPts val="1100"/>
              <a:buFont typeface="Arial"/>
              <a:buNone/>
            </a:pPr>
            <a:r>
              <a:t/>
            </a:r>
            <a:endParaRPr b="1" sz="1200">
              <a:solidFill>
                <a:schemeClr val="dk2"/>
              </a:solidFill>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150" name="Google Shape;150;p22"/>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234450" y="767333"/>
            <a:ext cx="2046300" cy="53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Introducción</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1800"/>
              <a:t>Objetivos</a:t>
            </a:r>
            <a:endParaRPr i="1" sz="1800"/>
          </a:p>
          <a:p>
            <a:pPr indent="0" lvl="0" marL="0" rtl="0" algn="l">
              <a:spcBef>
                <a:spcPts val="0"/>
              </a:spcBef>
              <a:spcAft>
                <a:spcPts val="0"/>
              </a:spcAft>
              <a:buNone/>
            </a:pPr>
            <a:r>
              <a:t/>
            </a:r>
            <a:endParaRPr i="1"/>
          </a:p>
        </p:txBody>
      </p:sp>
      <p:sp>
        <p:nvSpPr>
          <p:cNvPr id="156" name="Google Shape;156;p23"/>
          <p:cNvSpPr txBox="1"/>
          <p:nvPr>
            <p:ph idx="2" type="body"/>
          </p:nvPr>
        </p:nvSpPr>
        <p:spPr>
          <a:xfrm>
            <a:off x="2702550" y="767325"/>
            <a:ext cx="6228000" cy="4935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AutoNum type="arabicPeriod"/>
            </a:pPr>
            <a:r>
              <a:rPr lang="en" sz="2000">
                <a:solidFill>
                  <a:schemeClr val="dk2"/>
                </a:solidFill>
              </a:rPr>
              <a:t>Desplegar un </a:t>
            </a:r>
            <a:r>
              <a:rPr i="1" lang="en" sz="2000">
                <a:solidFill>
                  <a:srgbClr val="F67031"/>
                </a:solidFill>
              </a:rPr>
              <a:t>front-end</a:t>
            </a:r>
            <a:r>
              <a:rPr lang="en" sz="2000">
                <a:solidFill>
                  <a:srgbClr val="F67031"/>
                </a:solidFill>
              </a:rPr>
              <a:t> </a:t>
            </a:r>
            <a:r>
              <a:rPr lang="en" sz="2000">
                <a:solidFill>
                  <a:schemeClr val="dk2"/>
                </a:solidFill>
              </a:rPr>
              <a:t>con autenticación sin servidor dedicado.</a:t>
            </a:r>
            <a:endParaRPr sz="2000">
              <a:solidFill>
                <a:schemeClr val="dk2"/>
              </a:solidFill>
            </a:endParaRPr>
          </a:p>
          <a:p>
            <a:pPr indent="-355600" lvl="0" marL="457200" rtl="0" algn="l">
              <a:spcBef>
                <a:spcPts val="1000"/>
              </a:spcBef>
              <a:spcAft>
                <a:spcPts val="0"/>
              </a:spcAft>
              <a:buClr>
                <a:schemeClr val="dk2"/>
              </a:buClr>
              <a:buSzPts val="2000"/>
              <a:buAutoNum type="arabicPeriod"/>
            </a:pPr>
            <a:r>
              <a:rPr lang="en" sz="2000">
                <a:solidFill>
                  <a:schemeClr val="dk2"/>
                </a:solidFill>
              </a:rPr>
              <a:t>Entrenar un </a:t>
            </a:r>
            <a:r>
              <a:rPr lang="en" sz="2000">
                <a:solidFill>
                  <a:srgbClr val="F67031"/>
                </a:solidFill>
              </a:rPr>
              <a:t>intérprete de lenguaje natural </a:t>
            </a:r>
            <a:r>
              <a:rPr lang="en" sz="2000">
                <a:solidFill>
                  <a:schemeClr val="dk2"/>
                </a:solidFill>
              </a:rPr>
              <a:t>capaz de comunicarse con el </a:t>
            </a:r>
            <a:r>
              <a:rPr i="1" lang="en" sz="2000">
                <a:solidFill>
                  <a:schemeClr val="dk2"/>
                </a:solidFill>
              </a:rPr>
              <a:t>back-end</a:t>
            </a:r>
            <a:r>
              <a:rPr lang="en" sz="2000">
                <a:solidFill>
                  <a:schemeClr val="dk2"/>
                </a:solidFill>
              </a:rPr>
              <a:t>.</a:t>
            </a:r>
            <a:endParaRPr sz="2000">
              <a:solidFill>
                <a:schemeClr val="dk2"/>
              </a:solidFill>
            </a:endParaRPr>
          </a:p>
          <a:p>
            <a:pPr indent="-355600" lvl="0" marL="457200" rtl="0" algn="l">
              <a:spcBef>
                <a:spcPts val="1000"/>
              </a:spcBef>
              <a:spcAft>
                <a:spcPts val="0"/>
              </a:spcAft>
              <a:buClr>
                <a:schemeClr val="dk2"/>
              </a:buClr>
              <a:buSzPts val="2000"/>
              <a:buAutoNum type="arabicPeriod"/>
            </a:pPr>
            <a:r>
              <a:rPr lang="en" sz="2000">
                <a:solidFill>
                  <a:schemeClr val="dk2"/>
                </a:solidFill>
              </a:rPr>
              <a:t>Implementar un</a:t>
            </a:r>
            <a:r>
              <a:rPr lang="en" sz="2000">
                <a:solidFill>
                  <a:srgbClr val="F67031"/>
                </a:solidFill>
              </a:rPr>
              <a:t> back-end </a:t>
            </a:r>
            <a:r>
              <a:rPr lang="en" sz="2000">
                <a:solidFill>
                  <a:schemeClr val="dk2"/>
                </a:solidFill>
              </a:rPr>
              <a:t>basado en funciones como servicio (</a:t>
            </a:r>
            <a:r>
              <a:rPr i="1" lang="en" sz="2000">
                <a:solidFill>
                  <a:schemeClr val="dk2"/>
                </a:solidFill>
              </a:rPr>
              <a:t>BaaS</a:t>
            </a:r>
            <a:r>
              <a:rPr lang="en" sz="2000">
                <a:solidFill>
                  <a:schemeClr val="dk2"/>
                </a:solidFill>
              </a:rPr>
              <a:t>) capaz de procesar consultar meteorológicas.</a:t>
            </a:r>
            <a:endParaRPr sz="2000">
              <a:solidFill>
                <a:schemeClr val="dk2"/>
              </a:solidFill>
            </a:endParaRPr>
          </a:p>
          <a:p>
            <a:pPr indent="-355600" lvl="0" marL="457200" rtl="0" algn="l">
              <a:spcBef>
                <a:spcPts val="1000"/>
              </a:spcBef>
              <a:spcAft>
                <a:spcPts val="0"/>
              </a:spcAft>
              <a:buClr>
                <a:schemeClr val="dk2"/>
              </a:buClr>
              <a:buSzPts val="2000"/>
              <a:buAutoNum type="arabicPeriod"/>
            </a:pPr>
            <a:r>
              <a:rPr lang="en" sz="2000">
                <a:solidFill>
                  <a:schemeClr val="dk2"/>
                </a:solidFill>
              </a:rPr>
              <a:t>Realizar </a:t>
            </a:r>
            <a:r>
              <a:rPr lang="en" sz="2000">
                <a:solidFill>
                  <a:srgbClr val="F67031"/>
                </a:solidFill>
              </a:rPr>
              <a:t>pruebas de rendimiento</a:t>
            </a:r>
            <a:r>
              <a:rPr lang="en" sz="2000">
                <a:solidFill>
                  <a:schemeClr val="dk2"/>
                </a:solidFill>
              </a:rPr>
              <a:t> a modo de comparativa entre arquitecturas con y sin servidor.</a:t>
            </a:r>
            <a:endParaRPr sz="2000">
              <a:solidFill>
                <a:schemeClr val="dk2"/>
              </a:solidFill>
            </a:endParaRPr>
          </a:p>
          <a:p>
            <a:pPr indent="0" lvl="0" marL="0" rtl="0" algn="just">
              <a:spcBef>
                <a:spcPts val="1000"/>
              </a:spcBef>
              <a:spcAft>
                <a:spcPts val="0"/>
              </a:spcAft>
              <a:buClr>
                <a:schemeClr val="dk1"/>
              </a:buClr>
              <a:buSzPts val="1100"/>
              <a:buFont typeface="Arial"/>
              <a:buNone/>
            </a:pPr>
            <a:r>
              <a:t/>
            </a:r>
            <a:endParaRPr b="1" sz="1200">
              <a:solidFill>
                <a:schemeClr val="dk2"/>
              </a:solidFill>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157" name="Google Shape;157;p23"/>
          <p:cNvSpPr txBox="1"/>
          <p:nvPr>
            <p:ph idx="12" type="sldNum"/>
          </p:nvPr>
        </p:nvSpPr>
        <p:spPr>
          <a:xfrm>
            <a:off x="8556784"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