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ab082c86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ab082c86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ab082c86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ab082c86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ab082c86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ab082c86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b2c9ee1e3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b2c9ee1e3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b2c9ee1e3_6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b2c9ee1e3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b2c9ee1e3_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b2c9ee1e3_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b2c9ee1e3_6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0b2c9ee1e3_6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b2c9ee1e3_6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b2c9ee1e3_6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b2c9ee1e3_6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0b2c9ee1e3_6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afe5f650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0afe5f650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b356171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b356171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ab082c86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0ab082c86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ab082c86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0ab082c86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ab082c86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0ab082c86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0ab082c86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0ab082c86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ab082c8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ab082c8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ab082c86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ab082c8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ab082c86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ab082c86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ab082c86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ab082c86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ab082c86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ab082c86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afe5f65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afe5f65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ab082c86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ab082c86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&amp; Github Workshop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Under the Hood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Git - Looking Under the Hood: Basic Workflow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where you send all the commits you’ve made to a remote repository, like github, bitbucket or gitlab.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Now you can access those changes from any computer with an internet connection and git to continue developing from anywhere in the world.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Now you can collaborate with other developers on a single project.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Now you can showcase your work to the rest of the world, and give them a picture of where you currently find yourself as a developer and the path your taking.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Git - Looking Under the Hood: Basic Workflow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With this command you can now pull any changes you’ve made to your git repository from anywhere you’ve established a connection to it.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Git - Looking Under the Hood: Basic Commands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902325"/>
            <a:ext cx="3999900" cy="26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it init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Starts a git repository locally on your machine.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Lets you start a git repository locally on your machine to at a later time be pushed to a remote repository for more flexibility in access.</a:t>
            </a:r>
            <a:endParaRPr/>
          </a:p>
        </p:txBody>
      </p:sp>
      <p:sp>
        <p:nvSpPr>
          <p:cNvPr id="130" name="Google Shape;130;p24"/>
          <p:cNvSpPr txBox="1"/>
          <p:nvPr>
            <p:ph idx="2" type="body"/>
          </p:nvPr>
        </p:nvSpPr>
        <p:spPr>
          <a:xfrm>
            <a:off x="4832400" y="1902175"/>
            <a:ext cx="3999900" cy="26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it clone &lt;remote-repo-url&gt;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Clones an already made repository from a remote location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Lets you copy code over from a remote repo of your choice; ie. github, bitbucket, gitlabs.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117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820"/>
              <a:t>g</a:t>
            </a:r>
            <a:r>
              <a:rPr lang="en" sz="1820"/>
              <a:t>it init or git clone &lt;remote-repo-url&gt;</a:t>
            </a:r>
            <a:endParaRPr sz="182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 Integration: Vscode / Code Composer Studio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1017725"/>
            <a:ext cx="7006280" cy="41257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25"/>
          <p:cNvCxnSpPr>
            <a:stCxn id="141" idx="1"/>
          </p:cNvCxnSpPr>
          <p:nvPr/>
        </p:nvCxnSpPr>
        <p:spPr>
          <a:xfrm rot="10800000">
            <a:off x="1409575" y="1748925"/>
            <a:ext cx="509100" cy="3579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5"/>
          <p:cNvSpPr txBox="1"/>
          <p:nvPr/>
        </p:nvSpPr>
        <p:spPr>
          <a:xfrm>
            <a:off x="1918675" y="1896525"/>
            <a:ext cx="1874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Stage a file</a:t>
            </a:r>
            <a:endParaRPr sz="18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 Integration: Vscode / Code Composer Studio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1017725"/>
            <a:ext cx="7006280" cy="41257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6"/>
          <p:cNvCxnSpPr>
            <a:stCxn id="151" idx="1"/>
          </p:cNvCxnSpPr>
          <p:nvPr/>
        </p:nvCxnSpPr>
        <p:spPr>
          <a:xfrm rot="10800000">
            <a:off x="1313650" y="1719425"/>
            <a:ext cx="509100" cy="4227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6"/>
          <p:cNvSpPr txBox="1"/>
          <p:nvPr/>
        </p:nvSpPr>
        <p:spPr>
          <a:xfrm>
            <a:off x="1822750" y="1911275"/>
            <a:ext cx="425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Discard changes</a:t>
            </a:r>
            <a:endParaRPr sz="18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 Integration: Vscode / Code Composer Studio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1017725"/>
            <a:ext cx="7006280" cy="41257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7"/>
          <p:cNvCxnSpPr>
            <a:stCxn id="161" idx="1"/>
          </p:cNvCxnSpPr>
          <p:nvPr/>
        </p:nvCxnSpPr>
        <p:spPr>
          <a:xfrm rot="10800000">
            <a:off x="1283900" y="1512850"/>
            <a:ext cx="524100" cy="6333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7"/>
          <p:cNvSpPr txBox="1"/>
          <p:nvPr/>
        </p:nvSpPr>
        <p:spPr>
          <a:xfrm>
            <a:off x="1808000" y="1638250"/>
            <a:ext cx="4250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Commit and Commit and push button</a:t>
            </a:r>
            <a:br>
              <a:rPr lang="en" sz="1800">
                <a:solidFill>
                  <a:srgbClr val="00FF00"/>
                </a:solidFill>
              </a:rPr>
            </a:br>
            <a:br>
              <a:rPr lang="en" sz="1800">
                <a:solidFill>
                  <a:srgbClr val="00FF00"/>
                </a:solidFill>
              </a:rPr>
            </a:br>
            <a:r>
              <a:rPr lang="en" sz="1800">
                <a:solidFill>
                  <a:srgbClr val="00FF00"/>
                </a:solidFill>
              </a:rPr>
              <a:t>Above that is the commit message box</a:t>
            </a:r>
            <a:endParaRPr sz="18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 Integration: Vscode / Code Composer Studio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1017725"/>
            <a:ext cx="7006280" cy="41257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8"/>
          <p:cNvCxnSpPr>
            <a:stCxn id="171" idx="1"/>
            <a:endCxn id="172" idx="3"/>
          </p:cNvCxnSpPr>
          <p:nvPr/>
        </p:nvCxnSpPr>
        <p:spPr>
          <a:xfrm rot="10800000">
            <a:off x="1579147" y="2353885"/>
            <a:ext cx="422100" cy="458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8"/>
          <p:cNvSpPr txBox="1"/>
          <p:nvPr/>
        </p:nvSpPr>
        <p:spPr>
          <a:xfrm>
            <a:off x="2001247" y="2165785"/>
            <a:ext cx="4200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Staging area, this will show staged and unstaged files, clicking on a file will bring up a diff to show what has changed</a:t>
            </a:r>
            <a:endParaRPr sz="1800">
              <a:solidFill>
                <a:srgbClr val="00FF00"/>
              </a:solidFill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516575" y="1557075"/>
            <a:ext cx="1062600" cy="15939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 Integration: Vscode / Code Composer Studio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1017725"/>
            <a:ext cx="7006280" cy="41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 txBox="1"/>
          <p:nvPr/>
        </p:nvSpPr>
        <p:spPr>
          <a:xfrm>
            <a:off x="311700" y="1863225"/>
            <a:ext cx="950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Git diff (from earlier)</a:t>
            </a:r>
            <a:endParaRPr sz="1800">
              <a:solidFill>
                <a:srgbClr val="00FF00"/>
              </a:solidFill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1549700" y="1152475"/>
            <a:ext cx="5652600" cy="39171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83" name="Google Shape;183;p29"/>
          <p:cNvCxnSpPr>
            <a:stCxn id="181" idx="3"/>
          </p:cNvCxnSpPr>
          <p:nvPr/>
        </p:nvCxnSpPr>
        <p:spPr>
          <a:xfrm flipH="1" rot="10800000">
            <a:off x="1261800" y="2346525"/>
            <a:ext cx="280500" cy="24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 Integration: Vscode / Code Composer Studio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1017725"/>
            <a:ext cx="7006280" cy="41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/>
          <p:nvPr/>
        </p:nvSpPr>
        <p:spPr>
          <a:xfrm>
            <a:off x="2591951" y="4077075"/>
            <a:ext cx="340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Source tree, this shows commits, merges, branches, tags and more.</a:t>
            </a:r>
            <a:endParaRPr sz="1800">
              <a:solidFill>
                <a:srgbClr val="00FF00"/>
              </a:solidFill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501800" y="3173175"/>
            <a:ext cx="1040400" cy="2023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94" name="Google Shape;194;p30"/>
          <p:cNvCxnSpPr>
            <a:stCxn id="192" idx="1"/>
            <a:endCxn id="193" idx="3"/>
          </p:cNvCxnSpPr>
          <p:nvPr/>
        </p:nvCxnSpPr>
        <p:spPr>
          <a:xfrm rot="10800000">
            <a:off x="1542251" y="4184775"/>
            <a:ext cx="1049700" cy="4002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Presentation</a:t>
            </a:r>
            <a:endParaRPr/>
          </a:p>
        </p:txBody>
      </p:sp>
      <p:sp>
        <p:nvSpPr>
          <p:cNvPr id="200" name="Google Shape;200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Folder vs. </a:t>
            </a:r>
            <a:r>
              <a:rPr lang="en"/>
              <a:t>Directory vs. Repository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2566500" cy="24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Folder on your computer to store files under a single name.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More user friendly name for a directory.</a:t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6004200" y="1152475"/>
            <a:ext cx="2828100" cy="21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g</a:t>
            </a:r>
            <a:r>
              <a:rPr lang="en"/>
              <a:t>it workspace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Where a git project is located, can be identified because the root of the repo contains a .git folder where all the git data is stored.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004200" y="1228925"/>
            <a:ext cx="2782200" cy="2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Directory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	Folder on your computer to store files under a single name.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	Stems from the organizational system of the filesystem, allowing files to be more easily findable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98075" y="3663525"/>
            <a:ext cx="817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Folder = Directory != Repository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- Looking Under the Hood: Intermediate Commands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Branching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Stashing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- Looking Under the Hood: Common Issues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Divergent Branches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Local Branch Behind Main Branch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Merge Conflicts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Rebasing Conflicts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- Looking Under the Hood: Common Issues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Branch Behind Main Branch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it pull origin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Observe what files are producing conflict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Correct conflict by matching files in workspace with files in remote branch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it add &lt;file-name&gt;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Staging files without conflict puts you one step closer to resolving conflict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 push origin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Overcome conflict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- Looking Under the Hood: Common Issues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Divergent Branches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it pull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Encounter error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it fetch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it rebase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No more error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it pull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it status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Confirms everything up to date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&amp; Github Differences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Runs on your local machine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Version Control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Workspace</a:t>
            </a:r>
            <a:endParaRPr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Public facing UI to manage your repo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Remote Repository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Portfolio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- Looking Under the Hood: Basic Commands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init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 clone &lt;remote-repo-url&gt;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 add &lt;file-name&gt; or git add 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 commit -m “Commit Message Required”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 push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git pull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Git - Looking Under the Hood: Basic Workflow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Git Repository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and develop code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Stage Code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Commit Code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Push Code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Pull Code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Git - Looking Under the Hood: Basic Workflow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Git Repository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and develop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the part where you connect any regular folder on your computer to git.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Use: ls -la on bash or ls on powershell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Initializing a starting point for your version control history as you develop your code.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Initializing your code’s connection to the world wide web through remote repos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Repo vs. Remote Repo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902325"/>
            <a:ext cx="3999900" cy="26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Local Repo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local repository is on that exists on the machine you are currently working 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local repo can be made using either git init or if it already exists you can get it on your local machine using git clone &lt;remote-repo-url&gt; </a:t>
            </a:r>
            <a:endParaRPr/>
          </a:p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4832400" y="1902175"/>
            <a:ext cx="3999900" cy="26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Remote Repo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remote repository is one that exists hosted on a server; ie. github, bitbucket or gitlab.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117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After making changes to a file</a:t>
            </a:r>
            <a:endParaRPr sz="18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Staged vs. Unstaged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902325"/>
            <a:ext cx="3999900" cy="26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Unstaged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Before applying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git add . or git add &lt;file–name&gt;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Those changes are unstaged; won’t be part of your next commit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.gitignore to specify files or folders to never add. (note if the file has already been </a:t>
            </a:r>
            <a:r>
              <a:rPr lang="en"/>
              <a:t>committed</a:t>
            </a:r>
            <a:r>
              <a:rPr lang="en"/>
              <a:t> then </a:t>
            </a:r>
            <a:r>
              <a:rPr lang="en"/>
              <a:t>adding</a:t>
            </a:r>
            <a:r>
              <a:rPr lang="en"/>
              <a:t> it to the .gitignore file will not stop tracking it).</a:t>
            </a:r>
            <a:endParaRPr/>
          </a:p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4832400" y="1902175"/>
            <a:ext cx="3999900" cy="26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Staged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After applying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git add . or git add &lt;file-name&gt;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Those changes become staged; will be part of your next commit.</a:t>
            </a:r>
            <a:endParaRPr/>
          </a:p>
        </p:txBody>
      </p:sp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117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After making changes to a file</a:t>
            </a:r>
            <a:endParaRPr sz="182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Git - Looking Under the Hood: Basic Workflow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Think of this as creating a record for the set of changes you’ve added to your git repository.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/>
              <a:t>l</a:t>
            </a:r>
            <a:r>
              <a:rPr lang="en"/>
              <a:t>s -la or dir /a or ls -Force to look at hidden .git folder)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using commit, your saving this record locally on your machine. This record is what’s used to reference every update you’ve made when developing your code over time.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(.git folder holds the record of all your commits)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should try to </a:t>
            </a:r>
            <a:r>
              <a:rPr b="1" lang="en"/>
              <a:t>only commit working code</a:t>
            </a:r>
            <a:r>
              <a:rPr lang="en"/>
              <a:t> whenever possible.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 the command below to look at your history of changes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</a:t>
            </a:r>
            <a:r>
              <a:rPr lang="en"/>
              <a:t>it log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