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BAC47-D9F7-D41B-6551-5DEEB437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A1A92C-6D8A-188B-6D21-8AC5FD6AA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35DF68-7A46-59BF-210F-5203B571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714-CCC5-46C5-8323-15ACA32C687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F7551D-A1EF-ED62-8C79-A8FA83D3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2E2AA-451E-47E4-692D-44334674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871D-8F5F-4A7F-80F0-7195EA8CA8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9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42746-B723-2380-6C2E-6335FD3A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D94CCD-1D52-84B0-6706-EB46571C4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935937-C209-B433-A35A-F5FBE173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714-CCC5-46C5-8323-15ACA32C687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4A042C-81F1-90B4-1F63-25AEE379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D2064-27FB-80F4-B347-DA8D72EF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871D-8F5F-4A7F-80F0-7195EA8CA8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5E3FA3-E59E-1721-E4FF-B8EF9972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6A6060-FEE9-A0CA-8C5D-47DFC0ECA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BF9182-558A-96B2-802C-A280EC4D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714-CCC5-46C5-8323-15ACA32C687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EB5FAF-5548-60D2-7741-16564A1C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37D5C-93D6-3A5F-96B9-F4C9DCCC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871D-8F5F-4A7F-80F0-7195EA8CA8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5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B1954-2ECD-72DD-7E4E-0019A414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6EA8B-A1B4-C3FB-ADA3-19311DAD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470BB0-A100-6566-C25B-70B435D9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714-CCC5-46C5-8323-15ACA32C687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222A3-59CB-B4FF-085E-6F025AE2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CC1E62-5DCC-1E6B-7AD6-A277FD4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871D-8F5F-4A7F-80F0-7195EA8CA8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7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FA288-3249-3C66-13A6-10B6F773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EB7599-3DBE-9DB3-4A82-26888F5AF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F69497-98CD-5A67-A3E5-8F298466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714-CCC5-46C5-8323-15ACA32C687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6B7E8F-C7D1-EA01-C484-82CBDE82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9380DB-DF35-5CC8-4169-08D31645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871D-8F5F-4A7F-80F0-7195EA8CA8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731A7-F08D-6476-1B37-1CE4B5BC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AC4FD2-588B-C5DD-F647-EC92EA002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238E9A-8D11-1C6D-9D10-DF0A66EEC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8E57F9-5EF6-5B59-F43F-73B43F7A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714-CCC5-46C5-8323-15ACA32C687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D5CB61-A96E-8DE3-0113-5624D7E7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082B21-2805-5DFC-F68C-0438849A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871D-8F5F-4A7F-80F0-7195EA8CA8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6D456-2B37-D955-DF7F-D4AAC27F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D8D188-5413-9569-E67B-B49925A2F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BC0A9E-B4BD-6E89-EDCB-F745F2CD4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54A9CB-0DB6-405C-26C0-D7E9E95D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342640-B392-09F0-88A0-8E9A93610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DB3227-7761-6667-1A94-4FDF9936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714-CCC5-46C5-8323-15ACA32C687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57C1BC-A96D-16B6-DFF0-C2BF7A65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ABCD00-1BD0-971B-FF80-0B236CAF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871D-8F5F-4A7F-80F0-7195EA8CA8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E626E-1AEA-CE06-6598-736AE9C3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20D527-906F-580B-9F20-D5C2500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714-CCC5-46C5-8323-15ACA32C687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F37A28-1C8B-B2FE-08D0-B337925E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6C5B40-997A-2234-E272-0591DC3B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871D-8F5F-4A7F-80F0-7195EA8CA8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6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807F51-13BE-AC37-69FB-73516DCC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714-CCC5-46C5-8323-15ACA32C687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19FEBD-1E5C-0D44-8273-2D333F09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AF6715-7E11-61E9-5882-DD365CA6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871D-8F5F-4A7F-80F0-7195EA8CA8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5E56A-F504-7ECA-EB71-C8B25322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E881F-236D-B599-831F-999E47ED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CF8D1A-2CF8-C224-7DE3-0D1B874EC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4F12B9-AEDA-CBF6-769B-5E359207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714-CCC5-46C5-8323-15ACA32C687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EFB0ED-0CEA-4C65-55C9-BDA08978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A3E5EB-D2FA-46E8-7186-63353A35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871D-8F5F-4A7F-80F0-7195EA8CA8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57410-593E-A44E-2B18-C079E066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78E191-4F7A-4080-38E6-45B980139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DE1386-753F-71FA-D7FD-4EED07AD3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930028-693C-BCF3-9690-BD6E2838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714-CCC5-46C5-8323-15ACA32C687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EB7A5A-58F8-DCEF-FE20-687DA9CD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D7D4E-A20E-A03C-86A6-38B797E1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871D-8F5F-4A7F-80F0-7195EA8CA8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3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76A427-0AC8-0B59-CB21-F2121401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07B999-DC3D-F76D-7E6D-30F0BAE32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4A4E3-2557-7BE1-BC7C-1F779797A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D714-CCC5-46C5-8323-15ACA32C687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41AEF4-30C0-1B8C-733D-987401AEB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EDDFF-AA84-129A-1F17-AD8591D6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871D-8F5F-4A7F-80F0-7195EA8CA8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CE909-4D43-599D-7A60-1A413C18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525" y="315912"/>
            <a:ext cx="2266950" cy="730249"/>
          </a:xfrm>
        </p:spPr>
        <p:txBody>
          <a:bodyPr>
            <a:normAutofit/>
          </a:bodyPr>
          <a:lstStyle/>
          <a:p>
            <a:r>
              <a:rPr lang="pt-BR" dirty="0" err="1"/>
              <a:t>SisGePro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2617B-1E70-05E1-1F14-113433A61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087" y="2311400"/>
            <a:ext cx="6219825" cy="3279775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Sistema de Gerenciamento de Projetos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Matheus Santos de Oliveira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0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6AAEF-779A-2EDE-F7B4-60433F1C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00" y="253999"/>
            <a:ext cx="1600200" cy="854075"/>
          </a:xfrm>
        </p:spPr>
        <p:txBody>
          <a:bodyPr/>
          <a:lstStyle/>
          <a:p>
            <a:r>
              <a:rPr lang="pt-BR" dirty="0"/>
              <a:t>Testes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77635-FCCB-CC72-965D-93238B83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037" y="2644775"/>
            <a:ext cx="3209925" cy="1736725"/>
          </a:xfrm>
        </p:spPr>
        <p:txBody>
          <a:bodyPr/>
          <a:lstStyle/>
          <a:p>
            <a:r>
              <a:rPr lang="pt-BR" dirty="0"/>
              <a:t>Casos principais</a:t>
            </a:r>
          </a:p>
          <a:p>
            <a:pPr lvl="1"/>
            <a:r>
              <a:rPr lang="pt-BR" dirty="0"/>
              <a:t>Cadastrar projeto</a:t>
            </a:r>
          </a:p>
          <a:p>
            <a:pPr lvl="1"/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tarefa</a:t>
            </a:r>
            <a:endParaRPr lang="en-US" dirty="0"/>
          </a:p>
          <a:p>
            <a:pPr lvl="1"/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relatório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0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E9A918-8561-D2E2-A455-752255B9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338137"/>
            <a:ext cx="87344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3AF881-F85B-425C-7302-1615FD3A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71462"/>
            <a:ext cx="87820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2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BB0FF1-9DB5-7E1F-816E-8340F224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711" y="2772690"/>
            <a:ext cx="3150577" cy="1312619"/>
          </a:xfrm>
        </p:spPr>
        <p:txBody>
          <a:bodyPr/>
          <a:lstStyle/>
          <a:p>
            <a:pPr lvl="1"/>
            <a:r>
              <a:rPr lang="pt-BR" dirty="0"/>
              <a:t>Performance</a:t>
            </a:r>
          </a:p>
          <a:p>
            <a:pPr lvl="1"/>
            <a:r>
              <a:rPr lang="pt-BR" dirty="0"/>
              <a:t>Disponibilidade</a:t>
            </a:r>
          </a:p>
          <a:p>
            <a:pPr lvl="1"/>
            <a:r>
              <a:rPr lang="en-US" dirty="0" err="1"/>
              <a:t>Compatibilidade</a:t>
            </a: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F63E478-6E0A-53E8-C239-3D0BE2D8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225424"/>
            <a:ext cx="6134100" cy="854075"/>
          </a:xfrm>
        </p:spPr>
        <p:txBody>
          <a:bodyPr>
            <a:normAutofit/>
          </a:bodyPr>
          <a:lstStyle/>
          <a:p>
            <a:r>
              <a:rPr lang="pt-BR" dirty="0"/>
              <a:t>Requisitos não-funcionais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1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15C89-A9C2-578F-45EC-D30C0CA8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915" y="154110"/>
            <a:ext cx="4734169" cy="1325563"/>
          </a:xfrm>
        </p:spPr>
        <p:txBody>
          <a:bodyPr/>
          <a:lstStyle/>
          <a:p>
            <a:r>
              <a:rPr lang="pt-BR" dirty="0"/>
              <a:t>Protótipo Navegável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A867B2-744A-8B68-5FA5-12129EB9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61" y="1242181"/>
            <a:ext cx="4399453" cy="25930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4DF5B4-8371-082B-60DF-F4431F3C5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688" y="1242181"/>
            <a:ext cx="4367734" cy="25930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4627B17-4E25-536D-09CB-B05F5C2D8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272" y="4104718"/>
            <a:ext cx="4399453" cy="266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4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111971-0464-53A5-5025-98B1AA0A3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10361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08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46C20-B489-B9D7-F79A-E99D65EC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792" y="122848"/>
            <a:ext cx="4554415" cy="1325563"/>
          </a:xfrm>
        </p:spPr>
        <p:txBody>
          <a:bodyPr/>
          <a:lstStyle/>
          <a:p>
            <a:r>
              <a:rPr lang="pt-BR" dirty="0"/>
              <a:t>Padrão arquitetural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E9477-10A6-5E77-1225-7F71EDB92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146" y="1200394"/>
            <a:ext cx="6531708" cy="1691298"/>
          </a:xfrm>
        </p:spPr>
        <p:txBody>
          <a:bodyPr/>
          <a:lstStyle/>
          <a:p>
            <a:r>
              <a:rPr lang="pt-BR" dirty="0"/>
              <a:t>MVVM</a:t>
            </a:r>
          </a:p>
          <a:p>
            <a:pPr lvl="1"/>
            <a:r>
              <a:rPr lang="pt-BR" dirty="0"/>
              <a:t>Camadas lógica e apresentação desacopladas</a:t>
            </a:r>
          </a:p>
          <a:p>
            <a:pPr lvl="1"/>
            <a:r>
              <a:rPr lang="pt-BR" dirty="0" err="1"/>
              <a:t>Testabilidade</a:t>
            </a:r>
            <a:endParaRPr lang="pt-BR" dirty="0"/>
          </a:p>
          <a:p>
            <a:pPr lvl="1"/>
            <a:r>
              <a:rPr lang="pt-BR" dirty="0"/>
              <a:t>Facilidade de manutenção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532B44-19CD-98B8-E35A-7C14C7ED8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42" y="3059544"/>
            <a:ext cx="1234877" cy="12289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F5ADFA9-D8F4-667B-636E-66CC64A68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146" y="3092205"/>
            <a:ext cx="1219860" cy="12003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E2A465-B4AF-A5E8-CF7E-B79696E38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933" y="2931794"/>
            <a:ext cx="2828925" cy="13906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938B63D-8A28-C1B1-F0E1-17F8C0754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785" y="2947725"/>
            <a:ext cx="1505860" cy="134078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7ECA155-7B5F-2C5E-F873-7DE878810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5572" y="3042983"/>
            <a:ext cx="1360959" cy="1264513"/>
          </a:xfrm>
          <a:prstGeom prst="rect">
            <a:avLst/>
          </a:prstGeom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1C2F78DC-460A-C48A-4558-6589693F2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023" y="4810296"/>
            <a:ext cx="3131976" cy="65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B87F10C-2EE7-F80C-62D4-50D9AF2D7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2992" y="4615890"/>
            <a:ext cx="1039586" cy="10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7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13633E-F8B0-B9AA-BEBB-81D016525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3"/>
            <a:ext cx="12192000" cy="537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362468-D163-6995-5A4D-9AC94CDD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132" y="126774"/>
            <a:ext cx="6243735" cy="614589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de componentes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A1C5B2-AE91-5710-1051-4C285F850E2F}"/>
              </a:ext>
            </a:extLst>
          </p:cNvPr>
          <p:cNvSpPr/>
          <p:nvPr/>
        </p:nvSpPr>
        <p:spPr>
          <a:xfrm>
            <a:off x="296985" y="741363"/>
            <a:ext cx="3884246" cy="5482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01E34C-A0B5-CBEC-308A-70036D22121F}"/>
              </a:ext>
            </a:extLst>
          </p:cNvPr>
          <p:cNvSpPr/>
          <p:nvPr/>
        </p:nvSpPr>
        <p:spPr>
          <a:xfrm>
            <a:off x="4302369" y="1104779"/>
            <a:ext cx="2356339" cy="950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EBDEDD-0B45-FB63-A39B-3062E79879D6}"/>
              </a:ext>
            </a:extLst>
          </p:cNvPr>
          <p:cNvSpPr/>
          <p:nvPr/>
        </p:nvSpPr>
        <p:spPr>
          <a:xfrm>
            <a:off x="6832601" y="1104778"/>
            <a:ext cx="5164014" cy="2630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6E32A3-157C-B5E6-58D9-3D1547519668}"/>
              </a:ext>
            </a:extLst>
          </p:cNvPr>
          <p:cNvSpPr txBox="1"/>
          <p:nvPr/>
        </p:nvSpPr>
        <p:spPr>
          <a:xfrm>
            <a:off x="1805354" y="6223518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B2284F-A5E5-0328-60B7-975EC690CB09}"/>
              </a:ext>
            </a:extLst>
          </p:cNvPr>
          <p:cNvSpPr txBox="1"/>
          <p:nvPr/>
        </p:nvSpPr>
        <p:spPr>
          <a:xfrm>
            <a:off x="4816510" y="762800"/>
            <a:ext cx="13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View</a:t>
            </a:r>
            <a:r>
              <a:rPr lang="pt-BR" dirty="0">
                <a:solidFill>
                  <a:srgbClr val="FF0000"/>
                </a:solidFill>
              </a:rPr>
              <a:t>-Model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5663D6-5710-6179-DD7D-91F2D5743B41}"/>
              </a:ext>
            </a:extLst>
          </p:cNvPr>
          <p:cNvSpPr txBox="1"/>
          <p:nvPr/>
        </p:nvSpPr>
        <p:spPr>
          <a:xfrm>
            <a:off x="8893675" y="38046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1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F7985-AA5B-A2AE-5EF3-5A2E34FE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87" y="155575"/>
            <a:ext cx="5991225" cy="854075"/>
          </a:xfrm>
        </p:spPr>
        <p:txBody>
          <a:bodyPr/>
          <a:lstStyle/>
          <a:p>
            <a:r>
              <a:rPr lang="pt-BR" dirty="0"/>
              <a:t>Diagrama de implantação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5FE6BF-A89C-C63C-9684-F69643D49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428750"/>
            <a:ext cx="80676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8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SisGePro</vt:lpstr>
      <vt:lpstr>Apresentação do PowerPoint</vt:lpstr>
      <vt:lpstr>Apresentação do PowerPoint</vt:lpstr>
      <vt:lpstr>Requisitos não-funcionais</vt:lpstr>
      <vt:lpstr>Protótipo Navegável</vt:lpstr>
      <vt:lpstr>Apresentação do PowerPoint</vt:lpstr>
      <vt:lpstr>Padrão arquitetural</vt:lpstr>
      <vt:lpstr>Diagrama de componentes</vt:lpstr>
      <vt:lpstr>Diagrama de implantação</vt:lpstr>
      <vt:lpstr>Testes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SisGePro</dc:title>
  <dc:creator>MATHEUS SANTOS DE OLIVEIRA</dc:creator>
  <cp:lastModifiedBy>MATHEUS SANTOS DE OLIVEIRA</cp:lastModifiedBy>
  <cp:revision>1</cp:revision>
  <dcterms:created xsi:type="dcterms:W3CDTF">2022-06-10T11:45:07Z</dcterms:created>
  <dcterms:modified xsi:type="dcterms:W3CDTF">2022-06-10T13:06:46Z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0459ad-4eb7-43ee-b2e0-a4f39d08f16c_Enabled">
    <vt:lpwstr>true</vt:lpwstr>
  </property>
  <property fmtid="{D5CDD505-2E9C-101B-9397-08002B2CF9AE}" pid="3" name="MSIP_Label_ad0459ad-4eb7-43ee-b2e0-a4f39d08f16c_SetDate">
    <vt:lpwstr>2022-06-10T11:45:07Z</vt:lpwstr>
  </property>
  <property fmtid="{D5CDD505-2E9C-101B-9397-08002B2CF9AE}" pid="4" name="MSIP_Label_ad0459ad-4eb7-43ee-b2e0-a4f39d08f16c_Method">
    <vt:lpwstr>Standard</vt:lpwstr>
  </property>
  <property fmtid="{D5CDD505-2E9C-101B-9397-08002B2CF9AE}" pid="5" name="MSIP_Label_ad0459ad-4eb7-43ee-b2e0-a4f39d08f16c_Name">
    <vt:lpwstr>Private</vt:lpwstr>
  </property>
  <property fmtid="{D5CDD505-2E9C-101B-9397-08002B2CF9AE}" pid="6" name="MSIP_Label_ad0459ad-4eb7-43ee-b2e0-a4f39d08f16c_SiteId">
    <vt:lpwstr>1b5ba8a2-315d-45ce-959a-42b748c01de7</vt:lpwstr>
  </property>
  <property fmtid="{D5CDD505-2E9C-101B-9397-08002B2CF9AE}" pid="7" name="MSIP_Label_ad0459ad-4eb7-43ee-b2e0-a4f39d08f16c_ActionId">
    <vt:lpwstr>18ba4e2a-4839-46c0-8303-746eff561dd8</vt:lpwstr>
  </property>
  <property fmtid="{D5CDD505-2E9C-101B-9397-08002B2CF9AE}" pid="8" name="MSIP_Label_ad0459ad-4eb7-43ee-b2e0-a4f39d08f16c_ContentBits">
    <vt:lpwstr>0</vt:lpwstr>
  </property>
</Properties>
</file>