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87"/>
  </p:notesMasterIdLst>
  <p:handoutMasterIdLst>
    <p:handoutMasterId r:id="rId88"/>
  </p:handoutMasterIdLst>
  <p:sldIdLst>
    <p:sldId id="270" r:id="rId2"/>
    <p:sldId id="326" r:id="rId3"/>
    <p:sldId id="264" r:id="rId4"/>
    <p:sldId id="257" r:id="rId5"/>
    <p:sldId id="265" r:id="rId6"/>
    <p:sldId id="266" r:id="rId7"/>
    <p:sldId id="267" r:id="rId8"/>
    <p:sldId id="288" r:id="rId9"/>
    <p:sldId id="262" r:id="rId10"/>
    <p:sldId id="268" r:id="rId11"/>
    <p:sldId id="327" r:id="rId12"/>
    <p:sldId id="328" r:id="rId13"/>
    <p:sldId id="329" r:id="rId14"/>
    <p:sldId id="269" r:id="rId15"/>
    <p:sldId id="271" r:id="rId16"/>
    <p:sldId id="272" r:id="rId17"/>
    <p:sldId id="330" r:id="rId18"/>
    <p:sldId id="331" r:id="rId19"/>
    <p:sldId id="332" r:id="rId20"/>
    <p:sldId id="275" r:id="rId21"/>
    <p:sldId id="333" r:id="rId22"/>
    <p:sldId id="334" r:id="rId23"/>
    <p:sldId id="335" r:id="rId24"/>
    <p:sldId id="276" r:id="rId25"/>
    <p:sldId id="273" r:id="rId26"/>
    <p:sldId id="336" r:id="rId27"/>
    <p:sldId id="337" r:id="rId28"/>
    <p:sldId id="338" r:id="rId29"/>
    <p:sldId id="274" r:id="rId30"/>
    <p:sldId id="289" r:id="rId31"/>
    <p:sldId id="290" r:id="rId32"/>
    <p:sldId id="291" r:id="rId33"/>
    <p:sldId id="292" r:id="rId34"/>
    <p:sldId id="277" r:id="rId35"/>
    <p:sldId id="295" r:id="rId36"/>
    <p:sldId id="293" r:id="rId37"/>
    <p:sldId id="297" r:id="rId38"/>
    <p:sldId id="299" r:id="rId39"/>
    <p:sldId id="300" r:id="rId40"/>
    <p:sldId id="339" r:id="rId41"/>
    <p:sldId id="301" r:id="rId42"/>
    <p:sldId id="342" r:id="rId43"/>
    <p:sldId id="341" r:id="rId44"/>
    <p:sldId id="340" r:id="rId45"/>
    <p:sldId id="298" r:id="rId46"/>
    <p:sldId id="294" r:id="rId47"/>
    <p:sldId id="278" r:id="rId48"/>
    <p:sldId id="343" r:id="rId49"/>
    <p:sldId id="344" r:id="rId50"/>
    <p:sldId id="279" r:id="rId51"/>
    <p:sldId id="280" r:id="rId52"/>
    <p:sldId id="345" r:id="rId53"/>
    <p:sldId id="346" r:id="rId54"/>
    <p:sldId id="282" r:id="rId55"/>
    <p:sldId id="283" r:id="rId56"/>
    <p:sldId id="284" r:id="rId57"/>
    <p:sldId id="281" r:id="rId58"/>
    <p:sldId id="286" r:id="rId59"/>
    <p:sldId id="287" r:id="rId60"/>
    <p:sldId id="302" r:id="rId61"/>
    <p:sldId id="303" r:id="rId62"/>
    <p:sldId id="347" r:id="rId63"/>
    <p:sldId id="304" r:id="rId64"/>
    <p:sldId id="306" r:id="rId65"/>
    <p:sldId id="307" r:id="rId66"/>
    <p:sldId id="308" r:id="rId67"/>
    <p:sldId id="309" r:id="rId68"/>
    <p:sldId id="305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18" r:id="rId77"/>
    <p:sldId id="317" r:id="rId78"/>
    <p:sldId id="319" r:id="rId79"/>
    <p:sldId id="320" r:id="rId80"/>
    <p:sldId id="321" r:id="rId81"/>
    <p:sldId id="322" r:id="rId82"/>
    <p:sldId id="323" r:id="rId83"/>
    <p:sldId id="324" r:id="rId84"/>
    <p:sldId id="325" r:id="rId85"/>
    <p:sldId id="260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712D"/>
    <a:srgbClr val="E9F1F5"/>
    <a:srgbClr val="DDDDDD"/>
    <a:srgbClr val="222222"/>
    <a:srgbClr val="286DC0"/>
    <a:srgbClr val="BD5319"/>
    <a:srgbClr val="00356B"/>
    <a:srgbClr val="C28220"/>
    <a:srgbClr val="2D637F"/>
    <a:srgbClr val="E09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4" autoAdjust="0"/>
    <p:restoredTop sz="94669" autoAdjust="0"/>
  </p:normalViewPr>
  <p:slideViewPr>
    <p:cSldViewPr snapToGrid="0" snapToObjects="1">
      <p:cViewPr>
        <p:scale>
          <a:sx n="75" d="100"/>
          <a:sy n="75" d="100"/>
        </p:scale>
        <p:origin x="-1736" y="-168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presProps" Target="presProps.xml"/><Relationship Id="rId91" Type="http://schemas.openxmlformats.org/officeDocument/2006/relationships/viewProps" Target="viewProps.xml"/><Relationship Id="rId92" Type="http://schemas.openxmlformats.org/officeDocument/2006/relationships/theme" Target="theme/theme1.xml"/><Relationship Id="rId93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notesMaster" Target="notesMasters/notesMaster1.xml"/><Relationship Id="rId88" Type="http://schemas.openxmlformats.org/officeDocument/2006/relationships/handoutMaster" Target="handoutMasters/handoutMaster1.xml"/><Relationship Id="rId89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4430B-2551-A248-A786-E03B4DB6185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A8B33780-9386-0F45-B38E-274663050EFC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Week 1</a:t>
          </a:r>
        </a:p>
        <a:p>
          <a:r>
            <a:rPr lang="en-US" dirty="0" smtClean="0">
              <a:latin typeface="Lucida Grande"/>
              <a:cs typeface="Lucida Grande"/>
            </a:rPr>
            <a:t>Web Development: Front-End</a:t>
          </a:r>
          <a:endParaRPr lang="en-US" dirty="0">
            <a:latin typeface="Lucida Grande"/>
            <a:cs typeface="Lucida Grande"/>
          </a:endParaRPr>
        </a:p>
      </dgm:t>
    </dgm:pt>
    <dgm:pt modelId="{F380F4F4-CE57-3443-B7B2-BBC8FD830AB3}" type="parTrans" cxnId="{F3F6B42B-47C4-694F-AC99-DF51A36F082D}">
      <dgm:prSet/>
      <dgm:spPr/>
      <dgm:t>
        <a:bodyPr/>
        <a:lstStyle/>
        <a:p>
          <a:endParaRPr lang="en-US"/>
        </a:p>
      </dgm:t>
    </dgm:pt>
    <dgm:pt modelId="{83F8D929-07C7-E240-A380-4FA74A96BE9D}" type="sibTrans" cxnId="{F3F6B42B-47C4-694F-AC99-DF51A36F082D}">
      <dgm:prSet/>
      <dgm:spPr/>
      <dgm:t>
        <a:bodyPr/>
        <a:lstStyle/>
        <a:p>
          <a:endParaRPr lang="en-US"/>
        </a:p>
      </dgm:t>
    </dgm:pt>
    <dgm:pt modelId="{F46AF127-49CA-4144-8835-48CF0C318F6B}" type="pres">
      <dgm:prSet presAssocID="{0F74430B-2551-A248-A786-E03B4DB6185C}" presName="Name0" presStyleCnt="0">
        <dgm:presLayoutVars>
          <dgm:dir/>
          <dgm:resizeHandles val="exact"/>
        </dgm:presLayoutVars>
      </dgm:prSet>
      <dgm:spPr/>
    </dgm:pt>
    <dgm:pt modelId="{25B9442B-FA88-944A-AB47-B8CED8C4411D}" type="pres">
      <dgm:prSet presAssocID="{A8B33780-9386-0F45-B38E-274663050EFC}" presName="node" presStyleLbl="node1" presStyleIdx="0" presStyleCnt="1" custLinFactNeighborX="-809" custLinFactNeighborY="-6950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E1D4B373-BC64-3044-B5BC-A108721B6AEA}" type="presOf" srcId="{0F74430B-2551-A248-A786-E03B4DB6185C}" destId="{F46AF127-49CA-4144-8835-48CF0C318F6B}" srcOrd="0" destOrd="0" presId="urn:microsoft.com/office/officeart/2005/8/layout/process1"/>
    <dgm:cxn modelId="{6AA5CB95-A6E9-6744-8A0F-990903ED174F}" type="presOf" srcId="{A8B33780-9386-0F45-B38E-274663050EFC}" destId="{25B9442B-FA88-944A-AB47-B8CED8C4411D}" srcOrd="0" destOrd="0" presId="urn:microsoft.com/office/officeart/2005/8/layout/process1"/>
    <dgm:cxn modelId="{F3F6B42B-47C4-694F-AC99-DF51A36F082D}" srcId="{0F74430B-2551-A248-A786-E03B4DB6185C}" destId="{A8B33780-9386-0F45-B38E-274663050EFC}" srcOrd="0" destOrd="0" parTransId="{F380F4F4-CE57-3443-B7B2-BBC8FD830AB3}" sibTransId="{83F8D929-07C7-E240-A380-4FA74A96BE9D}"/>
    <dgm:cxn modelId="{8BA57BB1-1ED0-1047-A85A-89ED198A132B}" type="presParOf" srcId="{F46AF127-49CA-4144-8835-48CF0C318F6B}" destId="{25B9442B-FA88-944A-AB47-B8CED8C4411D}" srcOrd="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74430B-2551-A248-A786-E03B4DB6185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A8B33780-9386-0F45-B38E-274663050EFC}">
      <dgm:prSet phldrT="[Text]"/>
      <dgm:spPr/>
      <dgm:t>
        <a:bodyPr/>
        <a:lstStyle/>
        <a:p>
          <a:r>
            <a:rPr lang="en-US" smtClean="0">
              <a:latin typeface="Lucida Grande"/>
              <a:cs typeface="Lucida Grande"/>
            </a:rPr>
            <a:t>Week 1</a:t>
          </a:r>
        </a:p>
        <a:p>
          <a:r>
            <a:rPr lang="en-US" smtClean="0">
              <a:latin typeface="Lucida Grande"/>
              <a:cs typeface="Lucida Grande"/>
            </a:rPr>
            <a:t>Front-End</a:t>
          </a:r>
          <a:endParaRPr lang="en-US" dirty="0">
            <a:latin typeface="Lucida Grande"/>
            <a:cs typeface="Lucida Grande"/>
          </a:endParaRPr>
        </a:p>
      </dgm:t>
    </dgm:pt>
    <dgm:pt modelId="{F380F4F4-CE57-3443-B7B2-BBC8FD830AB3}" type="parTrans" cxnId="{F3F6B42B-47C4-694F-AC99-DF51A36F082D}">
      <dgm:prSet/>
      <dgm:spPr/>
      <dgm:t>
        <a:bodyPr/>
        <a:lstStyle/>
        <a:p>
          <a:endParaRPr lang="en-US"/>
        </a:p>
      </dgm:t>
    </dgm:pt>
    <dgm:pt modelId="{83F8D929-07C7-E240-A380-4FA74A96BE9D}" type="sibTrans" cxnId="{F3F6B42B-47C4-694F-AC99-DF51A36F082D}">
      <dgm:prSet/>
      <dgm:spPr/>
      <dgm:t>
        <a:bodyPr/>
        <a:lstStyle/>
        <a:p>
          <a:endParaRPr lang="en-US"/>
        </a:p>
      </dgm:t>
    </dgm:pt>
    <dgm:pt modelId="{40703FF7-48EB-CB45-9CC7-322237B81E42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Week 2</a:t>
          </a:r>
        </a:p>
        <a:p>
          <a:r>
            <a:rPr lang="en-US" dirty="0" smtClean="0">
              <a:latin typeface="Lucida Grande"/>
              <a:cs typeface="Lucida Grande"/>
            </a:rPr>
            <a:t>Back-End</a:t>
          </a:r>
          <a:endParaRPr lang="en-US" dirty="0">
            <a:latin typeface="Lucida Grande"/>
            <a:cs typeface="Lucida Grande"/>
          </a:endParaRPr>
        </a:p>
      </dgm:t>
    </dgm:pt>
    <dgm:pt modelId="{21932CD1-EA0D-8E4E-BC2A-504A8406EEBA}" type="parTrans" cxnId="{CD53E0AA-DCB2-AE46-AF09-48318F76D00B}">
      <dgm:prSet/>
      <dgm:spPr/>
      <dgm:t>
        <a:bodyPr/>
        <a:lstStyle/>
        <a:p>
          <a:endParaRPr lang="en-US"/>
        </a:p>
      </dgm:t>
    </dgm:pt>
    <dgm:pt modelId="{C0589BDB-5BC4-C841-9729-FCDF8D8A5B24}" type="sibTrans" cxnId="{CD53E0AA-DCB2-AE46-AF09-48318F76D00B}">
      <dgm:prSet/>
      <dgm:spPr/>
      <dgm:t>
        <a:bodyPr/>
        <a:lstStyle/>
        <a:p>
          <a:endParaRPr lang="en-US"/>
        </a:p>
      </dgm:t>
    </dgm:pt>
    <dgm:pt modelId="{F46AF127-49CA-4144-8835-48CF0C318F6B}" type="pres">
      <dgm:prSet presAssocID="{0F74430B-2551-A248-A786-E03B4DB6185C}" presName="Name0" presStyleCnt="0">
        <dgm:presLayoutVars>
          <dgm:dir/>
          <dgm:resizeHandles val="exact"/>
        </dgm:presLayoutVars>
      </dgm:prSet>
      <dgm:spPr/>
    </dgm:pt>
    <dgm:pt modelId="{25B9442B-FA88-944A-AB47-B8CED8C4411D}" type="pres">
      <dgm:prSet presAssocID="{A8B33780-9386-0F45-B38E-274663050EFC}" presName="node" presStyleLbl="node1" presStyleIdx="0" presStyleCnt="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F5C78FD-BE5C-6344-B26A-02CEB234B5B7}" type="pres">
      <dgm:prSet presAssocID="{83F8D929-07C7-E240-A380-4FA74A96BE9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B765CB17-2DB4-FE46-B096-05B553C79B8B}" type="pres">
      <dgm:prSet presAssocID="{83F8D929-07C7-E240-A380-4FA74A96BE9D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298527D9-C694-FD44-98F9-9E1849CD74DA}" type="pres">
      <dgm:prSet presAssocID="{40703FF7-48EB-CB45-9CC7-322237B81E42}" presName="node" presStyleLbl="node1" presStyleIdx="1" presStyleCnt="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168B63D0-D40F-C748-A467-40FDA744BCE4}" type="presOf" srcId="{83F8D929-07C7-E240-A380-4FA74A96BE9D}" destId="{AF5C78FD-BE5C-6344-B26A-02CEB234B5B7}" srcOrd="0" destOrd="0" presId="urn:microsoft.com/office/officeart/2005/8/layout/process1"/>
    <dgm:cxn modelId="{86302A70-C89C-E24B-8A8D-71350CA5418F}" type="presOf" srcId="{0F74430B-2551-A248-A786-E03B4DB6185C}" destId="{F46AF127-49CA-4144-8835-48CF0C318F6B}" srcOrd="0" destOrd="0" presId="urn:microsoft.com/office/officeart/2005/8/layout/process1"/>
    <dgm:cxn modelId="{7323971B-E9B8-D245-86FB-4DDB3107738C}" type="presOf" srcId="{A8B33780-9386-0F45-B38E-274663050EFC}" destId="{25B9442B-FA88-944A-AB47-B8CED8C4411D}" srcOrd="0" destOrd="0" presId="urn:microsoft.com/office/officeart/2005/8/layout/process1"/>
    <dgm:cxn modelId="{02BAAFDE-ADE2-F749-BCEA-4264200FBBD1}" type="presOf" srcId="{40703FF7-48EB-CB45-9CC7-322237B81E42}" destId="{298527D9-C694-FD44-98F9-9E1849CD74DA}" srcOrd="0" destOrd="0" presId="urn:microsoft.com/office/officeart/2005/8/layout/process1"/>
    <dgm:cxn modelId="{CD53E0AA-DCB2-AE46-AF09-48318F76D00B}" srcId="{0F74430B-2551-A248-A786-E03B4DB6185C}" destId="{40703FF7-48EB-CB45-9CC7-322237B81E42}" srcOrd="1" destOrd="0" parTransId="{21932CD1-EA0D-8E4E-BC2A-504A8406EEBA}" sibTransId="{C0589BDB-5BC4-C841-9729-FCDF8D8A5B24}"/>
    <dgm:cxn modelId="{5385F381-C4CC-6244-87A5-FE41C06B9266}" type="presOf" srcId="{83F8D929-07C7-E240-A380-4FA74A96BE9D}" destId="{B765CB17-2DB4-FE46-B096-05B553C79B8B}" srcOrd="1" destOrd="0" presId="urn:microsoft.com/office/officeart/2005/8/layout/process1"/>
    <dgm:cxn modelId="{F3F6B42B-47C4-694F-AC99-DF51A36F082D}" srcId="{0F74430B-2551-A248-A786-E03B4DB6185C}" destId="{A8B33780-9386-0F45-B38E-274663050EFC}" srcOrd="0" destOrd="0" parTransId="{F380F4F4-CE57-3443-B7B2-BBC8FD830AB3}" sibTransId="{83F8D929-07C7-E240-A380-4FA74A96BE9D}"/>
    <dgm:cxn modelId="{484D9658-E94E-C349-9AD2-89E2379D433F}" type="presParOf" srcId="{F46AF127-49CA-4144-8835-48CF0C318F6B}" destId="{25B9442B-FA88-944A-AB47-B8CED8C4411D}" srcOrd="0" destOrd="0" presId="urn:microsoft.com/office/officeart/2005/8/layout/process1"/>
    <dgm:cxn modelId="{030C3F63-24B2-2143-A51D-58AC35EC0D7A}" type="presParOf" srcId="{F46AF127-49CA-4144-8835-48CF0C318F6B}" destId="{AF5C78FD-BE5C-6344-B26A-02CEB234B5B7}" srcOrd="1" destOrd="0" presId="urn:microsoft.com/office/officeart/2005/8/layout/process1"/>
    <dgm:cxn modelId="{A2CC5866-8F2E-3D4D-A36F-984A929BF7E0}" type="presParOf" srcId="{AF5C78FD-BE5C-6344-B26A-02CEB234B5B7}" destId="{B765CB17-2DB4-FE46-B096-05B553C79B8B}" srcOrd="0" destOrd="0" presId="urn:microsoft.com/office/officeart/2005/8/layout/process1"/>
    <dgm:cxn modelId="{19A56C2F-11EC-7F41-B4FD-850412B08EC2}" type="presParOf" srcId="{F46AF127-49CA-4144-8835-48CF0C318F6B}" destId="{298527D9-C694-FD44-98F9-9E1849CD74DA}" srcOrd="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74430B-2551-A248-A786-E03B4DB6185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A8B33780-9386-0F45-B38E-274663050EFC}">
      <dgm:prSet phldrT="[Text]"/>
      <dgm:spPr/>
      <dgm:t>
        <a:bodyPr/>
        <a:lstStyle/>
        <a:p>
          <a:r>
            <a:rPr lang="en-US" smtClean="0">
              <a:latin typeface="Lucida Grande"/>
              <a:cs typeface="Lucida Grande"/>
            </a:rPr>
            <a:t>Week 1</a:t>
          </a:r>
        </a:p>
        <a:p>
          <a:r>
            <a:rPr lang="en-US" smtClean="0">
              <a:latin typeface="Lucida Grande"/>
              <a:cs typeface="Lucida Grande"/>
            </a:rPr>
            <a:t>Front-End</a:t>
          </a:r>
          <a:endParaRPr lang="en-US" dirty="0">
            <a:latin typeface="Lucida Grande"/>
            <a:cs typeface="Lucida Grande"/>
          </a:endParaRPr>
        </a:p>
      </dgm:t>
    </dgm:pt>
    <dgm:pt modelId="{F380F4F4-CE57-3443-B7B2-BBC8FD830AB3}" type="parTrans" cxnId="{F3F6B42B-47C4-694F-AC99-DF51A36F082D}">
      <dgm:prSet/>
      <dgm:spPr/>
      <dgm:t>
        <a:bodyPr/>
        <a:lstStyle/>
        <a:p>
          <a:endParaRPr lang="en-US"/>
        </a:p>
      </dgm:t>
    </dgm:pt>
    <dgm:pt modelId="{83F8D929-07C7-E240-A380-4FA74A96BE9D}" type="sibTrans" cxnId="{F3F6B42B-47C4-694F-AC99-DF51A36F082D}">
      <dgm:prSet/>
      <dgm:spPr/>
      <dgm:t>
        <a:bodyPr/>
        <a:lstStyle/>
        <a:p>
          <a:endParaRPr lang="en-US"/>
        </a:p>
      </dgm:t>
    </dgm:pt>
    <dgm:pt modelId="{40703FF7-48EB-CB45-9CC7-322237B81E42}">
      <dgm:prSet phldrT="[Text]"/>
      <dgm:spPr/>
      <dgm:t>
        <a:bodyPr/>
        <a:lstStyle/>
        <a:p>
          <a:r>
            <a:rPr lang="en-US" smtClean="0">
              <a:latin typeface="Lucida Grande"/>
              <a:cs typeface="Lucida Grande"/>
            </a:rPr>
            <a:t>Week 2</a:t>
          </a:r>
        </a:p>
        <a:p>
          <a:r>
            <a:rPr lang="en-US" smtClean="0">
              <a:latin typeface="Lucida Grande"/>
              <a:cs typeface="Lucida Grande"/>
            </a:rPr>
            <a:t>Back-End</a:t>
          </a:r>
          <a:endParaRPr lang="en-US" dirty="0">
            <a:latin typeface="Lucida Grande"/>
            <a:cs typeface="Lucida Grande"/>
          </a:endParaRPr>
        </a:p>
      </dgm:t>
    </dgm:pt>
    <dgm:pt modelId="{21932CD1-EA0D-8E4E-BC2A-504A8406EEBA}" type="parTrans" cxnId="{CD53E0AA-DCB2-AE46-AF09-48318F76D00B}">
      <dgm:prSet/>
      <dgm:spPr/>
      <dgm:t>
        <a:bodyPr/>
        <a:lstStyle/>
        <a:p>
          <a:endParaRPr lang="en-US"/>
        </a:p>
      </dgm:t>
    </dgm:pt>
    <dgm:pt modelId="{C0589BDB-5BC4-C841-9729-FCDF8D8A5B24}" type="sibTrans" cxnId="{CD53E0AA-DCB2-AE46-AF09-48318F76D00B}">
      <dgm:prSet/>
      <dgm:spPr/>
      <dgm:t>
        <a:bodyPr/>
        <a:lstStyle/>
        <a:p>
          <a:endParaRPr lang="en-US"/>
        </a:p>
      </dgm:t>
    </dgm:pt>
    <dgm:pt modelId="{F9ABEA16-44DF-D04F-A1DE-42F55A954871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Week 3</a:t>
          </a:r>
        </a:p>
        <a:p>
          <a:r>
            <a:rPr lang="en-US" dirty="0" smtClean="0">
              <a:latin typeface="Lucida Grande"/>
              <a:cs typeface="Lucida Grande"/>
            </a:rPr>
            <a:t>Intro to Programming</a:t>
          </a:r>
          <a:endParaRPr lang="en-US" dirty="0" smtClean="0">
            <a:latin typeface="Lucida Grande"/>
            <a:cs typeface="Lucida Grande"/>
          </a:endParaRPr>
        </a:p>
      </dgm:t>
    </dgm:pt>
    <dgm:pt modelId="{A9FA1AF0-BF9E-014E-84E8-C69A91D2EFF9}" type="parTrans" cxnId="{C7BBA6F3-D868-8B43-ACE8-8915F7C2F2F3}">
      <dgm:prSet/>
      <dgm:spPr/>
      <dgm:t>
        <a:bodyPr/>
        <a:lstStyle/>
        <a:p>
          <a:endParaRPr lang="en-US"/>
        </a:p>
      </dgm:t>
    </dgm:pt>
    <dgm:pt modelId="{8BF5BA10-4D04-2A47-AF31-785ED4C20C0A}" type="sibTrans" cxnId="{C7BBA6F3-D868-8B43-ACE8-8915F7C2F2F3}">
      <dgm:prSet/>
      <dgm:spPr/>
      <dgm:t>
        <a:bodyPr/>
        <a:lstStyle/>
        <a:p>
          <a:endParaRPr lang="en-US"/>
        </a:p>
      </dgm:t>
    </dgm:pt>
    <dgm:pt modelId="{F46AF127-49CA-4144-8835-48CF0C318F6B}" type="pres">
      <dgm:prSet presAssocID="{0F74430B-2551-A248-A786-E03B4DB6185C}" presName="Name0" presStyleCnt="0">
        <dgm:presLayoutVars>
          <dgm:dir/>
          <dgm:resizeHandles val="exact"/>
        </dgm:presLayoutVars>
      </dgm:prSet>
      <dgm:spPr/>
    </dgm:pt>
    <dgm:pt modelId="{25B9442B-FA88-944A-AB47-B8CED8C4411D}" type="pres">
      <dgm:prSet presAssocID="{A8B33780-9386-0F45-B38E-274663050EFC}" presName="node" presStyleLbl="node1" presStyleIdx="0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F5C78FD-BE5C-6344-B26A-02CEB234B5B7}" type="pres">
      <dgm:prSet presAssocID="{83F8D929-07C7-E240-A380-4FA74A96BE9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765CB17-2DB4-FE46-B096-05B553C79B8B}" type="pres">
      <dgm:prSet presAssocID="{83F8D929-07C7-E240-A380-4FA74A96BE9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298527D9-C694-FD44-98F9-9E1849CD74DA}" type="pres">
      <dgm:prSet presAssocID="{40703FF7-48EB-CB45-9CC7-322237B81E42}" presName="node" presStyleLbl="node1" presStyleIdx="1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E81A6B0-6BC7-0441-A267-C56ADC29CE1A}" type="pres">
      <dgm:prSet presAssocID="{C0589BDB-5BC4-C841-9729-FCDF8D8A5B2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B20A7EAE-6D39-7E47-BE62-FA19E3AB0C3B}" type="pres">
      <dgm:prSet presAssocID="{C0589BDB-5BC4-C841-9729-FCDF8D8A5B2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6CA6197-6A73-9745-B4B5-15058496F4E5}" type="pres">
      <dgm:prSet presAssocID="{F9ABEA16-44DF-D04F-A1DE-42F55A954871}" presName="node" presStyleLbl="node1" presStyleIdx="2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C7BBA6F3-D868-8B43-ACE8-8915F7C2F2F3}" srcId="{0F74430B-2551-A248-A786-E03B4DB6185C}" destId="{F9ABEA16-44DF-D04F-A1DE-42F55A954871}" srcOrd="2" destOrd="0" parTransId="{A9FA1AF0-BF9E-014E-84E8-C69A91D2EFF9}" sibTransId="{8BF5BA10-4D04-2A47-AF31-785ED4C20C0A}"/>
    <dgm:cxn modelId="{CA74270B-6CCC-0A4F-AA05-7471D0188DD1}" type="presOf" srcId="{A8B33780-9386-0F45-B38E-274663050EFC}" destId="{25B9442B-FA88-944A-AB47-B8CED8C4411D}" srcOrd="0" destOrd="0" presId="urn:microsoft.com/office/officeart/2005/8/layout/process1"/>
    <dgm:cxn modelId="{94F6FA25-A089-FB43-9CFC-6ED43EE61ECB}" type="presOf" srcId="{83F8D929-07C7-E240-A380-4FA74A96BE9D}" destId="{AF5C78FD-BE5C-6344-B26A-02CEB234B5B7}" srcOrd="0" destOrd="0" presId="urn:microsoft.com/office/officeart/2005/8/layout/process1"/>
    <dgm:cxn modelId="{3EDD845B-630B-7540-9E48-A0E599BD7721}" type="presOf" srcId="{83F8D929-07C7-E240-A380-4FA74A96BE9D}" destId="{B765CB17-2DB4-FE46-B096-05B553C79B8B}" srcOrd="1" destOrd="0" presId="urn:microsoft.com/office/officeart/2005/8/layout/process1"/>
    <dgm:cxn modelId="{F0D50739-0EBD-EC48-825B-0FD6CC22384C}" type="presOf" srcId="{C0589BDB-5BC4-C841-9729-FCDF8D8A5B24}" destId="{B20A7EAE-6D39-7E47-BE62-FA19E3AB0C3B}" srcOrd="1" destOrd="0" presId="urn:microsoft.com/office/officeart/2005/8/layout/process1"/>
    <dgm:cxn modelId="{DF8E14C4-D79F-7146-892E-153DAF0EFE79}" type="presOf" srcId="{40703FF7-48EB-CB45-9CC7-322237B81E42}" destId="{298527D9-C694-FD44-98F9-9E1849CD74DA}" srcOrd="0" destOrd="0" presId="urn:microsoft.com/office/officeart/2005/8/layout/process1"/>
    <dgm:cxn modelId="{F3327145-4443-4843-9F7C-3B4C601AB93E}" type="presOf" srcId="{F9ABEA16-44DF-D04F-A1DE-42F55A954871}" destId="{16CA6197-6A73-9745-B4B5-15058496F4E5}" srcOrd="0" destOrd="0" presId="urn:microsoft.com/office/officeart/2005/8/layout/process1"/>
    <dgm:cxn modelId="{9587414F-7B10-BD4D-B3FF-97CE213A4742}" type="presOf" srcId="{0F74430B-2551-A248-A786-E03B4DB6185C}" destId="{F46AF127-49CA-4144-8835-48CF0C318F6B}" srcOrd="0" destOrd="0" presId="urn:microsoft.com/office/officeart/2005/8/layout/process1"/>
    <dgm:cxn modelId="{CD53E0AA-DCB2-AE46-AF09-48318F76D00B}" srcId="{0F74430B-2551-A248-A786-E03B4DB6185C}" destId="{40703FF7-48EB-CB45-9CC7-322237B81E42}" srcOrd="1" destOrd="0" parTransId="{21932CD1-EA0D-8E4E-BC2A-504A8406EEBA}" sibTransId="{C0589BDB-5BC4-C841-9729-FCDF8D8A5B24}"/>
    <dgm:cxn modelId="{89B561C2-9DC1-EC44-8EA9-7F3055C46A63}" type="presOf" srcId="{C0589BDB-5BC4-C841-9729-FCDF8D8A5B24}" destId="{DE81A6B0-6BC7-0441-A267-C56ADC29CE1A}" srcOrd="0" destOrd="0" presId="urn:microsoft.com/office/officeart/2005/8/layout/process1"/>
    <dgm:cxn modelId="{F3F6B42B-47C4-694F-AC99-DF51A36F082D}" srcId="{0F74430B-2551-A248-A786-E03B4DB6185C}" destId="{A8B33780-9386-0F45-B38E-274663050EFC}" srcOrd="0" destOrd="0" parTransId="{F380F4F4-CE57-3443-B7B2-BBC8FD830AB3}" sibTransId="{83F8D929-07C7-E240-A380-4FA74A96BE9D}"/>
    <dgm:cxn modelId="{3AE9CF4E-E41B-324F-A637-58E7634267AD}" type="presParOf" srcId="{F46AF127-49CA-4144-8835-48CF0C318F6B}" destId="{25B9442B-FA88-944A-AB47-B8CED8C4411D}" srcOrd="0" destOrd="0" presId="urn:microsoft.com/office/officeart/2005/8/layout/process1"/>
    <dgm:cxn modelId="{9F600A79-969C-C945-9C77-847B39631C15}" type="presParOf" srcId="{F46AF127-49CA-4144-8835-48CF0C318F6B}" destId="{AF5C78FD-BE5C-6344-B26A-02CEB234B5B7}" srcOrd="1" destOrd="0" presId="urn:microsoft.com/office/officeart/2005/8/layout/process1"/>
    <dgm:cxn modelId="{533CEF09-B5DE-CE46-B0D6-C0D504FC08CA}" type="presParOf" srcId="{AF5C78FD-BE5C-6344-B26A-02CEB234B5B7}" destId="{B765CB17-2DB4-FE46-B096-05B553C79B8B}" srcOrd="0" destOrd="0" presId="urn:microsoft.com/office/officeart/2005/8/layout/process1"/>
    <dgm:cxn modelId="{627FF08C-D1B8-3641-83E2-000BCC06785A}" type="presParOf" srcId="{F46AF127-49CA-4144-8835-48CF0C318F6B}" destId="{298527D9-C694-FD44-98F9-9E1849CD74DA}" srcOrd="2" destOrd="0" presId="urn:microsoft.com/office/officeart/2005/8/layout/process1"/>
    <dgm:cxn modelId="{61E7F34F-539E-B643-AF43-D419AB8270A3}" type="presParOf" srcId="{F46AF127-49CA-4144-8835-48CF0C318F6B}" destId="{DE81A6B0-6BC7-0441-A267-C56ADC29CE1A}" srcOrd="3" destOrd="0" presId="urn:microsoft.com/office/officeart/2005/8/layout/process1"/>
    <dgm:cxn modelId="{A92FC957-3043-6B42-B9D5-FED26B30DEB4}" type="presParOf" srcId="{DE81A6B0-6BC7-0441-A267-C56ADC29CE1A}" destId="{B20A7EAE-6D39-7E47-BE62-FA19E3AB0C3B}" srcOrd="0" destOrd="0" presId="urn:microsoft.com/office/officeart/2005/8/layout/process1"/>
    <dgm:cxn modelId="{B688834E-8B15-6C43-8AAD-71682E464578}" type="presParOf" srcId="{F46AF127-49CA-4144-8835-48CF0C318F6B}" destId="{16CA6197-6A73-9745-B4B5-15058496F4E5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74430B-2551-A248-A786-E03B4DB6185C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A8B33780-9386-0F45-B38E-274663050EFC}">
      <dgm:prSet phldrT="[Text]"/>
      <dgm:spPr/>
      <dgm:t>
        <a:bodyPr/>
        <a:lstStyle/>
        <a:p>
          <a:r>
            <a:rPr lang="en-US" smtClean="0">
              <a:latin typeface="Lucida Grande"/>
              <a:cs typeface="Lucida Grande"/>
            </a:rPr>
            <a:t>Week 1</a:t>
          </a:r>
        </a:p>
        <a:p>
          <a:r>
            <a:rPr lang="en-US" smtClean="0">
              <a:latin typeface="Lucida Grande"/>
              <a:cs typeface="Lucida Grande"/>
            </a:rPr>
            <a:t>Front-End</a:t>
          </a:r>
          <a:endParaRPr lang="en-US" dirty="0">
            <a:latin typeface="Lucida Grande"/>
            <a:cs typeface="Lucida Grande"/>
          </a:endParaRPr>
        </a:p>
      </dgm:t>
    </dgm:pt>
    <dgm:pt modelId="{F380F4F4-CE57-3443-B7B2-BBC8FD830AB3}" type="parTrans" cxnId="{F3F6B42B-47C4-694F-AC99-DF51A36F082D}">
      <dgm:prSet/>
      <dgm:spPr/>
      <dgm:t>
        <a:bodyPr/>
        <a:lstStyle/>
        <a:p>
          <a:endParaRPr lang="en-US"/>
        </a:p>
      </dgm:t>
    </dgm:pt>
    <dgm:pt modelId="{83F8D929-07C7-E240-A380-4FA74A96BE9D}" type="sibTrans" cxnId="{F3F6B42B-47C4-694F-AC99-DF51A36F082D}">
      <dgm:prSet/>
      <dgm:spPr/>
      <dgm:t>
        <a:bodyPr/>
        <a:lstStyle/>
        <a:p>
          <a:endParaRPr lang="en-US"/>
        </a:p>
      </dgm:t>
    </dgm:pt>
    <dgm:pt modelId="{40703FF7-48EB-CB45-9CC7-322237B81E42}">
      <dgm:prSet phldrT="[Text]"/>
      <dgm:spPr/>
      <dgm:t>
        <a:bodyPr/>
        <a:lstStyle/>
        <a:p>
          <a:r>
            <a:rPr lang="en-US" smtClean="0">
              <a:latin typeface="Lucida Grande"/>
              <a:cs typeface="Lucida Grande"/>
            </a:rPr>
            <a:t>Week 2</a:t>
          </a:r>
        </a:p>
        <a:p>
          <a:r>
            <a:rPr lang="en-US" smtClean="0">
              <a:latin typeface="Lucida Grande"/>
              <a:cs typeface="Lucida Grande"/>
            </a:rPr>
            <a:t>Back-End</a:t>
          </a:r>
          <a:endParaRPr lang="en-US" dirty="0">
            <a:latin typeface="Lucida Grande"/>
            <a:cs typeface="Lucida Grande"/>
          </a:endParaRPr>
        </a:p>
      </dgm:t>
    </dgm:pt>
    <dgm:pt modelId="{21932CD1-EA0D-8E4E-BC2A-504A8406EEBA}" type="parTrans" cxnId="{CD53E0AA-DCB2-AE46-AF09-48318F76D00B}">
      <dgm:prSet/>
      <dgm:spPr/>
      <dgm:t>
        <a:bodyPr/>
        <a:lstStyle/>
        <a:p>
          <a:endParaRPr lang="en-US"/>
        </a:p>
      </dgm:t>
    </dgm:pt>
    <dgm:pt modelId="{C0589BDB-5BC4-C841-9729-FCDF8D8A5B24}" type="sibTrans" cxnId="{CD53E0AA-DCB2-AE46-AF09-48318F76D00B}">
      <dgm:prSet/>
      <dgm:spPr/>
      <dgm:t>
        <a:bodyPr/>
        <a:lstStyle/>
        <a:p>
          <a:endParaRPr lang="en-US"/>
        </a:p>
      </dgm:t>
    </dgm:pt>
    <dgm:pt modelId="{F9ABEA16-44DF-D04F-A1DE-42F55A954871}">
      <dgm:prSet phldrT="[Text]"/>
      <dgm:spPr/>
      <dgm:t>
        <a:bodyPr/>
        <a:lstStyle/>
        <a:p>
          <a:r>
            <a:rPr lang="en-US" smtClean="0">
              <a:latin typeface="Lucida Grande"/>
              <a:cs typeface="Lucida Grande"/>
            </a:rPr>
            <a:t>Week 3</a:t>
          </a:r>
        </a:p>
        <a:p>
          <a:r>
            <a:rPr lang="en-US" smtClean="0">
              <a:latin typeface="Lucida Grande"/>
              <a:cs typeface="Lucida Grande"/>
            </a:rPr>
            <a:t>Programming</a:t>
          </a:r>
          <a:endParaRPr lang="en-US" dirty="0" smtClean="0">
            <a:latin typeface="Lucida Grande"/>
            <a:cs typeface="Lucida Grande"/>
          </a:endParaRPr>
        </a:p>
      </dgm:t>
    </dgm:pt>
    <dgm:pt modelId="{A9FA1AF0-BF9E-014E-84E8-C69A91D2EFF9}" type="parTrans" cxnId="{C7BBA6F3-D868-8B43-ACE8-8915F7C2F2F3}">
      <dgm:prSet/>
      <dgm:spPr/>
      <dgm:t>
        <a:bodyPr/>
        <a:lstStyle/>
        <a:p>
          <a:endParaRPr lang="en-US"/>
        </a:p>
      </dgm:t>
    </dgm:pt>
    <dgm:pt modelId="{8BF5BA10-4D04-2A47-AF31-785ED4C20C0A}" type="sibTrans" cxnId="{C7BBA6F3-D868-8B43-ACE8-8915F7C2F2F3}">
      <dgm:prSet/>
      <dgm:spPr/>
      <dgm:t>
        <a:bodyPr/>
        <a:lstStyle/>
        <a:p>
          <a:endParaRPr lang="en-US"/>
        </a:p>
      </dgm:t>
    </dgm:pt>
    <dgm:pt modelId="{EAEAD243-6916-0442-8E26-8B5CB9991E8A}">
      <dgm:prSet/>
      <dgm:spPr/>
      <dgm:t>
        <a:bodyPr/>
        <a:lstStyle/>
        <a:p>
          <a:r>
            <a:rPr lang="en-US" smtClean="0">
              <a:latin typeface="Lucida Grande"/>
              <a:cs typeface="Lucida Grande"/>
            </a:rPr>
            <a:t>Week 4</a:t>
          </a:r>
        </a:p>
        <a:p>
          <a:r>
            <a:rPr lang="en-US" smtClean="0">
              <a:latin typeface="Lucida Grande"/>
              <a:cs typeface="Lucida Grande"/>
            </a:rPr>
            <a:t>Programming</a:t>
          </a:r>
          <a:endParaRPr lang="en-US" dirty="0">
            <a:latin typeface="Lucida Grande"/>
            <a:cs typeface="Lucida Grande"/>
          </a:endParaRPr>
        </a:p>
      </dgm:t>
    </dgm:pt>
    <dgm:pt modelId="{DA647739-9799-CD4B-8002-3AAD77D0F4ED}" type="parTrans" cxnId="{881C365B-AA57-2A44-A8DC-7DFBC12074A0}">
      <dgm:prSet/>
      <dgm:spPr/>
      <dgm:t>
        <a:bodyPr/>
        <a:lstStyle/>
        <a:p>
          <a:endParaRPr lang="en-US"/>
        </a:p>
      </dgm:t>
    </dgm:pt>
    <dgm:pt modelId="{B772BA2A-C287-A646-9A2A-B9F8A490BDC8}" type="sibTrans" cxnId="{881C365B-AA57-2A44-A8DC-7DFBC12074A0}">
      <dgm:prSet/>
      <dgm:spPr/>
      <dgm:t>
        <a:bodyPr/>
        <a:lstStyle/>
        <a:p>
          <a:endParaRPr lang="en-US"/>
        </a:p>
      </dgm:t>
    </dgm:pt>
    <dgm:pt modelId="{F46AF127-49CA-4144-8835-48CF0C318F6B}" type="pres">
      <dgm:prSet presAssocID="{0F74430B-2551-A248-A786-E03B4DB6185C}" presName="Name0" presStyleCnt="0">
        <dgm:presLayoutVars>
          <dgm:dir/>
          <dgm:resizeHandles val="exact"/>
        </dgm:presLayoutVars>
      </dgm:prSet>
      <dgm:spPr/>
    </dgm:pt>
    <dgm:pt modelId="{25B9442B-FA88-944A-AB47-B8CED8C4411D}" type="pres">
      <dgm:prSet presAssocID="{A8B33780-9386-0F45-B38E-274663050EFC}" presName="node" presStyleLbl="node1" presStyleIdx="0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AF5C78FD-BE5C-6344-B26A-02CEB234B5B7}" type="pres">
      <dgm:prSet presAssocID="{83F8D929-07C7-E240-A380-4FA74A96BE9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765CB17-2DB4-FE46-B096-05B553C79B8B}" type="pres">
      <dgm:prSet presAssocID="{83F8D929-07C7-E240-A380-4FA74A96BE9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98527D9-C694-FD44-98F9-9E1849CD74DA}" type="pres">
      <dgm:prSet presAssocID="{40703FF7-48EB-CB45-9CC7-322237B81E42}" presName="node" presStyleLbl="node1" presStyleIdx="1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E81A6B0-6BC7-0441-A267-C56ADC29CE1A}" type="pres">
      <dgm:prSet presAssocID="{C0589BDB-5BC4-C841-9729-FCDF8D8A5B2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20A7EAE-6D39-7E47-BE62-FA19E3AB0C3B}" type="pres">
      <dgm:prSet presAssocID="{C0589BDB-5BC4-C841-9729-FCDF8D8A5B2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16CA6197-6A73-9745-B4B5-15058496F4E5}" type="pres">
      <dgm:prSet presAssocID="{F9ABEA16-44DF-D04F-A1DE-42F55A954871}" presName="node" presStyleLbl="node1" presStyleIdx="2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F3D378C-B4A4-4349-B5CA-63C12B45FB1D}" type="pres">
      <dgm:prSet presAssocID="{8BF5BA10-4D04-2A47-AF31-785ED4C20C0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88942195-705F-7C42-98C5-C29B329BA134}" type="pres">
      <dgm:prSet presAssocID="{8BF5BA10-4D04-2A47-AF31-785ED4C20C0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8F6B56C-0215-3E49-9201-E827DAF056CD}" type="pres">
      <dgm:prSet presAssocID="{EAEAD243-6916-0442-8E26-8B5CB9991E8A}" presName="node" presStyleLbl="node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730D49C-A6E6-7F47-BEB4-A2812E6615DD}" type="presOf" srcId="{EAEAD243-6916-0442-8E26-8B5CB9991E8A}" destId="{98F6B56C-0215-3E49-9201-E827DAF056CD}" srcOrd="0" destOrd="0" presId="urn:microsoft.com/office/officeart/2005/8/layout/process1"/>
    <dgm:cxn modelId="{CD53E0AA-DCB2-AE46-AF09-48318F76D00B}" srcId="{0F74430B-2551-A248-A786-E03B4DB6185C}" destId="{40703FF7-48EB-CB45-9CC7-322237B81E42}" srcOrd="1" destOrd="0" parTransId="{21932CD1-EA0D-8E4E-BC2A-504A8406EEBA}" sibTransId="{C0589BDB-5BC4-C841-9729-FCDF8D8A5B24}"/>
    <dgm:cxn modelId="{CA15CD0F-9729-E749-B3A3-B9A1168F0EA6}" type="presOf" srcId="{83F8D929-07C7-E240-A380-4FA74A96BE9D}" destId="{AF5C78FD-BE5C-6344-B26A-02CEB234B5B7}" srcOrd="0" destOrd="0" presId="urn:microsoft.com/office/officeart/2005/8/layout/process1"/>
    <dgm:cxn modelId="{02978DDD-19BE-F24E-A378-7916E12FD510}" type="presOf" srcId="{83F8D929-07C7-E240-A380-4FA74A96BE9D}" destId="{B765CB17-2DB4-FE46-B096-05B553C79B8B}" srcOrd="1" destOrd="0" presId="urn:microsoft.com/office/officeart/2005/8/layout/process1"/>
    <dgm:cxn modelId="{F3F6B42B-47C4-694F-AC99-DF51A36F082D}" srcId="{0F74430B-2551-A248-A786-E03B4DB6185C}" destId="{A8B33780-9386-0F45-B38E-274663050EFC}" srcOrd="0" destOrd="0" parTransId="{F380F4F4-CE57-3443-B7B2-BBC8FD830AB3}" sibTransId="{83F8D929-07C7-E240-A380-4FA74A96BE9D}"/>
    <dgm:cxn modelId="{C7BBA6F3-D868-8B43-ACE8-8915F7C2F2F3}" srcId="{0F74430B-2551-A248-A786-E03B4DB6185C}" destId="{F9ABEA16-44DF-D04F-A1DE-42F55A954871}" srcOrd="2" destOrd="0" parTransId="{A9FA1AF0-BF9E-014E-84E8-C69A91D2EFF9}" sibTransId="{8BF5BA10-4D04-2A47-AF31-785ED4C20C0A}"/>
    <dgm:cxn modelId="{35DB7D51-3156-E441-A498-86E5C844695C}" type="presOf" srcId="{8BF5BA10-4D04-2A47-AF31-785ED4C20C0A}" destId="{88942195-705F-7C42-98C5-C29B329BA134}" srcOrd="1" destOrd="0" presId="urn:microsoft.com/office/officeart/2005/8/layout/process1"/>
    <dgm:cxn modelId="{9379C6FE-B1A5-9140-94DA-32ED8B102660}" type="presOf" srcId="{A8B33780-9386-0F45-B38E-274663050EFC}" destId="{25B9442B-FA88-944A-AB47-B8CED8C4411D}" srcOrd="0" destOrd="0" presId="urn:microsoft.com/office/officeart/2005/8/layout/process1"/>
    <dgm:cxn modelId="{37214609-61E2-424A-8893-1F8521833FF4}" type="presOf" srcId="{C0589BDB-5BC4-C841-9729-FCDF8D8A5B24}" destId="{B20A7EAE-6D39-7E47-BE62-FA19E3AB0C3B}" srcOrd="1" destOrd="0" presId="urn:microsoft.com/office/officeart/2005/8/layout/process1"/>
    <dgm:cxn modelId="{BA4CA4D6-3073-504C-AFAE-DC8DF6AFA19C}" type="presOf" srcId="{40703FF7-48EB-CB45-9CC7-322237B81E42}" destId="{298527D9-C694-FD44-98F9-9E1849CD74DA}" srcOrd="0" destOrd="0" presId="urn:microsoft.com/office/officeart/2005/8/layout/process1"/>
    <dgm:cxn modelId="{3470A9D5-5883-644C-9063-B312850178D7}" type="presOf" srcId="{8BF5BA10-4D04-2A47-AF31-785ED4C20C0A}" destId="{DF3D378C-B4A4-4349-B5CA-63C12B45FB1D}" srcOrd="0" destOrd="0" presId="urn:microsoft.com/office/officeart/2005/8/layout/process1"/>
    <dgm:cxn modelId="{D0A958D4-BF03-A447-88F6-EDC02D5BC724}" type="presOf" srcId="{F9ABEA16-44DF-D04F-A1DE-42F55A954871}" destId="{16CA6197-6A73-9745-B4B5-15058496F4E5}" srcOrd="0" destOrd="0" presId="urn:microsoft.com/office/officeart/2005/8/layout/process1"/>
    <dgm:cxn modelId="{7E335394-0165-E64D-B4FF-06BF730DB75E}" type="presOf" srcId="{C0589BDB-5BC4-C841-9729-FCDF8D8A5B24}" destId="{DE81A6B0-6BC7-0441-A267-C56ADC29CE1A}" srcOrd="0" destOrd="0" presId="urn:microsoft.com/office/officeart/2005/8/layout/process1"/>
    <dgm:cxn modelId="{C95BE290-F993-8746-83DD-F1A3857A9BDC}" type="presOf" srcId="{0F74430B-2551-A248-A786-E03B4DB6185C}" destId="{F46AF127-49CA-4144-8835-48CF0C318F6B}" srcOrd="0" destOrd="0" presId="urn:microsoft.com/office/officeart/2005/8/layout/process1"/>
    <dgm:cxn modelId="{881C365B-AA57-2A44-A8DC-7DFBC12074A0}" srcId="{0F74430B-2551-A248-A786-E03B4DB6185C}" destId="{EAEAD243-6916-0442-8E26-8B5CB9991E8A}" srcOrd="3" destOrd="0" parTransId="{DA647739-9799-CD4B-8002-3AAD77D0F4ED}" sibTransId="{B772BA2A-C287-A646-9A2A-B9F8A490BDC8}"/>
    <dgm:cxn modelId="{23E4B29C-3574-C74E-8AAA-4EED31139B47}" type="presParOf" srcId="{F46AF127-49CA-4144-8835-48CF0C318F6B}" destId="{25B9442B-FA88-944A-AB47-B8CED8C4411D}" srcOrd="0" destOrd="0" presId="urn:microsoft.com/office/officeart/2005/8/layout/process1"/>
    <dgm:cxn modelId="{E5779238-4F45-CB4F-A554-35382097D802}" type="presParOf" srcId="{F46AF127-49CA-4144-8835-48CF0C318F6B}" destId="{AF5C78FD-BE5C-6344-B26A-02CEB234B5B7}" srcOrd="1" destOrd="0" presId="urn:microsoft.com/office/officeart/2005/8/layout/process1"/>
    <dgm:cxn modelId="{0ADC94E0-12D6-3141-AC07-341BB3A140E6}" type="presParOf" srcId="{AF5C78FD-BE5C-6344-B26A-02CEB234B5B7}" destId="{B765CB17-2DB4-FE46-B096-05B553C79B8B}" srcOrd="0" destOrd="0" presId="urn:microsoft.com/office/officeart/2005/8/layout/process1"/>
    <dgm:cxn modelId="{538EF2D1-D903-A244-8B0C-A22123E75D82}" type="presParOf" srcId="{F46AF127-49CA-4144-8835-48CF0C318F6B}" destId="{298527D9-C694-FD44-98F9-9E1849CD74DA}" srcOrd="2" destOrd="0" presId="urn:microsoft.com/office/officeart/2005/8/layout/process1"/>
    <dgm:cxn modelId="{73EAE839-F41F-EA42-B821-66F42A6DAAE3}" type="presParOf" srcId="{F46AF127-49CA-4144-8835-48CF0C318F6B}" destId="{DE81A6B0-6BC7-0441-A267-C56ADC29CE1A}" srcOrd="3" destOrd="0" presId="urn:microsoft.com/office/officeart/2005/8/layout/process1"/>
    <dgm:cxn modelId="{C7F83034-E32D-884B-9E62-86B240680747}" type="presParOf" srcId="{DE81A6B0-6BC7-0441-A267-C56ADC29CE1A}" destId="{B20A7EAE-6D39-7E47-BE62-FA19E3AB0C3B}" srcOrd="0" destOrd="0" presId="urn:microsoft.com/office/officeart/2005/8/layout/process1"/>
    <dgm:cxn modelId="{AE936310-6FAB-8346-989C-BF0E3E098FA2}" type="presParOf" srcId="{F46AF127-49CA-4144-8835-48CF0C318F6B}" destId="{16CA6197-6A73-9745-B4B5-15058496F4E5}" srcOrd="4" destOrd="0" presId="urn:microsoft.com/office/officeart/2005/8/layout/process1"/>
    <dgm:cxn modelId="{07D484BB-D765-9740-AB4A-DF3BCBEE1D59}" type="presParOf" srcId="{F46AF127-49CA-4144-8835-48CF0C318F6B}" destId="{DF3D378C-B4A4-4349-B5CA-63C12B45FB1D}" srcOrd="5" destOrd="0" presId="urn:microsoft.com/office/officeart/2005/8/layout/process1"/>
    <dgm:cxn modelId="{E168F45A-3024-D949-B963-ACE368E43D04}" type="presParOf" srcId="{DF3D378C-B4A4-4349-B5CA-63C12B45FB1D}" destId="{88942195-705F-7C42-98C5-C29B329BA134}" srcOrd="0" destOrd="0" presId="urn:microsoft.com/office/officeart/2005/8/layout/process1"/>
    <dgm:cxn modelId="{C845D78A-CBFF-644A-9B12-3FEB24982AC8}" type="presParOf" srcId="{F46AF127-49CA-4144-8835-48CF0C318F6B}" destId="{98F6B56C-0215-3E49-9201-E827DAF056CD}" srcOrd="6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E54D0D-9764-EC40-B9CE-3D836A7B1617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CED355-D5EF-0847-B138-24AAC62462D8}">
      <dgm:prSet phldrT="[Text]"/>
      <dgm:spPr/>
      <dgm:t>
        <a:bodyPr/>
        <a:lstStyle/>
        <a:p>
          <a:r>
            <a:rPr lang="en-US" dirty="0" err="1" smtClean="0"/>
            <a:t>Github</a:t>
          </a:r>
          <a:endParaRPr lang="en-US" dirty="0"/>
        </a:p>
      </dgm:t>
    </dgm:pt>
    <dgm:pt modelId="{B59D2A26-B859-A94B-9DE7-7BB54D354317}" type="parTrans" cxnId="{69142C09-EB7F-8F43-B777-07394071B883}">
      <dgm:prSet/>
      <dgm:spPr/>
      <dgm:t>
        <a:bodyPr/>
        <a:lstStyle/>
        <a:p>
          <a:endParaRPr lang="en-US"/>
        </a:p>
      </dgm:t>
    </dgm:pt>
    <dgm:pt modelId="{8C16A336-16DC-A347-B086-06C8C12B6DA0}" type="sibTrans" cxnId="{69142C09-EB7F-8F43-B777-07394071B883}">
      <dgm:prSet/>
      <dgm:spPr/>
      <dgm:t>
        <a:bodyPr/>
        <a:lstStyle/>
        <a:p>
          <a:r>
            <a:rPr lang="en-US" dirty="0" smtClean="0">
              <a:solidFill>
                <a:srgbClr val="00356B"/>
              </a:solidFill>
            </a:rPr>
            <a:t>PULL</a:t>
          </a:r>
          <a:endParaRPr lang="en-US" dirty="0">
            <a:solidFill>
              <a:srgbClr val="00356B"/>
            </a:solidFill>
          </a:endParaRPr>
        </a:p>
      </dgm:t>
    </dgm:pt>
    <dgm:pt modelId="{924E354C-DE8D-AC45-A40E-E5BF358C3CA0}">
      <dgm:prSet phldrT="[Text]"/>
      <dgm:spPr/>
      <dgm:t>
        <a:bodyPr/>
        <a:lstStyle/>
        <a:p>
          <a:r>
            <a:rPr lang="en-US" dirty="0" smtClean="0"/>
            <a:t>My</a:t>
          </a:r>
        </a:p>
        <a:p>
          <a:r>
            <a:rPr lang="en-US" dirty="0" smtClean="0"/>
            <a:t>Computer</a:t>
          </a:r>
          <a:endParaRPr lang="en-US" dirty="0"/>
        </a:p>
      </dgm:t>
    </dgm:pt>
    <dgm:pt modelId="{36E4A839-8B2F-8A4E-A789-DE253317E9E1}" type="parTrans" cxnId="{1C7448DF-18F3-CE44-8772-584F39695859}">
      <dgm:prSet/>
      <dgm:spPr/>
      <dgm:t>
        <a:bodyPr/>
        <a:lstStyle/>
        <a:p>
          <a:endParaRPr lang="en-US"/>
        </a:p>
      </dgm:t>
    </dgm:pt>
    <dgm:pt modelId="{8021F9F3-93EE-0F44-873F-4B3048A946AD}" type="sibTrans" cxnId="{1C7448DF-18F3-CE44-8772-584F39695859}">
      <dgm:prSet/>
      <dgm:spPr/>
      <dgm:t>
        <a:bodyPr/>
        <a:lstStyle/>
        <a:p>
          <a:r>
            <a:rPr lang="en-US" dirty="0" smtClean="0">
              <a:solidFill>
                <a:srgbClr val="00356B"/>
              </a:solidFill>
            </a:rPr>
            <a:t>EMAIL?</a:t>
          </a:r>
          <a:endParaRPr lang="en-US" dirty="0">
            <a:solidFill>
              <a:srgbClr val="00356B"/>
            </a:solidFill>
          </a:endParaRPr>
        </a:p>
      </dgm:t>
    </dgm:pt>
    <dgm:pt modelId="{7E049C2F-71EF-1549-A89C-243D43BD6AD8}">
      <dgm:prSet phldrT="[Text]"/>
      <dgm:spPr/>
      <dgm:t>
        <a:bodyPr/>
        <a:lstStyle/>
        <a:p>
          <a:r>
            <a:rPr lang="en-US" dirty="0" smtClean="0"/>
            <a:t>Your Computer</a:t>
          </a:r>
          <a:endParaRPr lang="en-US" dirty="0"/>
        </a:p>
      </dgm:t>
    </dgm:pt>
    <dgm:pt modelId="{4E1C1A08-7AA4-D246-94A8-D55F1C90E458}" type="parTrans" cxnId="{95363E79-3F60-494B-AC0C-44514846CF12}">
      <dgm:prSet/>
      <dgm:spPr/>
      <dgm:t>
        <a:bodyPr/>
        <a:lstStyle/>
        <a:p>
          <a:endParaRPr lang="en-US"/>
        </a:p>
      </dgm:t>
    </dgm:pt>
    <dgm:pt modelId="{D7B60299-3D0E-FE46-B7A9-4C3D9774660D}" type="sibTrans" cxnId="{95363E79-3F60-494B-AC0C-44514846CF12}">
      <dgm:prSet/>
      <dgm:spPr/>
      <dgm:t>
        <a:bodyPr/>
        <a:lstStyle/>
        <a:p>
          <a:r>
            <a:rPr lang="en-US" dirty="0" smtClean="0">
              <a:solidFill>
                <a:srgbClr val="00356B"/>
              </a:solidFill>
            </a:rPr>
            <a:t>PUSH</a:t>
          </a:r>
          <a:endParaRPr lang="en-US" dirty="0">
            <a:solidFill>
              <a:srgbClr val="00356B"/>
            </a:solidFill>
          </a:endParaRPr>
        </a:p>
      </dgm:t>
    </dgm:pt>
    <dgm:pt modelId="{6E6A2874-4703-BB4A-8825-2226E4960371}" type="pres">
      <dgm:prSet presAssocID="{DAE54D0D-9764-EC40-B9CE-3D836A7B1617}" presName="cycle" presStyleCnt="0">
        <dgm:presLayoutVars>
          <dgm:dir/>
          <dgm:resizeHandles val="exact"/>
        </dgm:presLayoutVars>
      </dgm:prSet>
      <dgm:spPr/>
    </dgm:pt>
    <dgm:pt modelId="{92040310-0C69-9141-96E1-49C512C07D58}" type="pres">
      <dgm:prSet presAssocID="{11CED355-D5EF-0847-B138-24AAC62462D8}" presName="node" presStyleLbl="node1" presStyleIdx="0" presStyleCnt="3">
        <dgm:presLayoutVars>
          <dgm:bulletEnabled val="1"/>
        </dgm:presLayoutVars>
      </dgm:prSet>
      <dgm:spPr/>
    </dgm:pt>
    <dgm:pt modelId="{9D581912-BD8C-2C4F-8BF2-DFBCCE99C80A}" type="pres">
      <dgm:prSet presAssocID="{8C16A336-16DC-A347-B086-06C8C12B6DA0}" presName="sibTrans" presStyleLbl="sibTrans2D1" presStyleIdx="0" presStyleCnt="3"/>
      <dgm:spPr/>
    </dgm:pt>
    <dgm:pt modelId="{DFE6CFA8-436B-FB47-BE5F-A40F488E0A1E}" type="pres">
      <dgm:prSet presAssocID="{8C16A336-16DC-A347-B086-06C8C12B6DA0}" presName="connectorText" presStyleLbl="sibTrans2D1" presStyleIdx="0" presStyleCnt="3"/>
      <dgm:spPr/>
    </dgm:pt>
    <dgm:pt modelId="{A929C947-8A47-9F49-A163-220AB81A5415}" type="pres">
      <dgm:prSet presAssocID="{924E354C-DE8D-AC45-A40E-E5BF358C3CA0}" presName="node" presStyleLbl="node1" presStyleIdx="1" presStyleCnt="3" custRadScaleRad="282432" custRadScaleInc="-126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00706D-FB4F-014F-A6D8-9E5AE0815288}" type="pres">
      <dgm:prSet presAssocID="{8021F9F3-93EE-0F44-873F-4B3048A946AD}" presName="sibTrans" presStyleLbl="sibTrans2D1" presStyleIdx="1" presStyleCnt="3"/>
      <dgm:spPr/>
    </dgm:pt>
    <dgm:pt modelId="{7A3B507A-5D6F-A443-973A-DFA08432E19C}" type="pres">
      <dgm:prSet presAssocID="{8021F9F3-93EE-0F44-873F-4B3048A946AD}" presName="connectorText" presStyleLbl="sibTrans2D1" presStyleIdx="1" presStyleCnt="3"/>
      <dgm:spPr/>
    </dgm:pt>
    <dgm:pt modelId="{95FB1BFA-4F3C-964B-99A0-C9FCF3305706}" type="pres">
      <dgm:prSet presAssocID="{7E049C2F-71EF-1549-A89C-243D43BD6AD8}" presName="node" presStyleLbl="node1" presStyleIdx="2" presStyleCnt="3" custRadScaleRad="365463" custRadScaleInc="160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A59AA7-E27F-464B-B8E6-770276D07815}" type="pres">
      <dgm:prSet presAssocID="{D7B60299-3D0E-FE46-B7A9-4C3D9774660D}" presName="sibTrans" presStyleLbl="sibTrans2D1" presStyleIdx="2" presStyleCnt="3"/>
      <dgm:spPr/>
    </dgm:pt>
    <dgm:pt modelId="{81846C61-556E-1445-96A8-297C8264BDAC}" type="pres">
      <dgm:prSet presAssocID="{D7B60299-3D0E-FE46-B7A9-4C3D9774660D}" presName="connectorText" presStyleLbl="sibTrans2D1" presStyleIdx="2" presStyleCnt="3"/>
      <dgm:spPr/>
    </dgm:pt>
  </dgm:ptLst>
  <dgm:cxnLst>
    <dgm:cxn modelId="{95363E79-3F60-494B-AC0C-44514846CF12}" srcId="{DAE54D0D-9764-EC40-B9CE-3D836A7B1617}" destId="{7E049C2F-71EF-1549-A89C-243D43BD6AD8}" srcOrd="2" destOrd="0" parTransId="{4E1C1A08-7AA4-D246-94A8-D55F1C90E458}" sibTransId="{D7B60299-3D0E-FE46-B7A9-4C3D9774660D}"/>
    <dgm:cxn modelId="{D38883AC-C92D-3F46-BB0A-DD561641A50D}" type="presOf" srcId="{8C16A336-16DC-A347-B086-06C8C12B6DA0}" destId="{9D581912-BD8C-2C4F-8BF2-DFBCCE99C80A}" srcOrd="0" destOrd="0" presId="urn:microsoft.com/office/officeart/2005/8/layout/cycle2"/>
    <dgm:cxn modelId="{AD8335F8-0C5F-9646-99DA-158650906532}" type="presOf" srcId="{7E049C2F-71EF-1549-A89C-243D43BD6AD8}" destId="{95FB1BFA-4F3C-964B-99A0-C9FCF3305706}" srcOrd="0" destOrd="0" presId="urn:microsoft.com/office/officeart/2005/8/layout/cycle2"/>
    <dgm:cxn modelId="{371AA3F6-067C-DD4C-B0E6-B47B2CD8A8A5}" type="presOf" srcId="{8021F9F3-93EE-0F44-873F-4B3048A946AD}" destId="{7A3B507A-5D6F-A443-973A-DFA08432E19C}" srcOrd="1" destOrd="0" presId="urn:microsoft.com/office/officeart/2005/8/layout/cycle2"/>
    <dgm:cxn modelId="{7F7E61A2-16C9-0B4F-B04C-562304392D8D}" type="presOf" srcId="{924E354C-DE8D-AC45-A40E-E5BF358C3CA0}" destId="{A929C947-8A47-9F49-A163-220AB81A5415}" srcOrd="0" destOrd="0" presId="urn:microsoft.com/office/officeart/2005/8/layout/cycle2"/>
    <dgm:cxn modelId="{7F2B4E9B-9EBA-6149-9D16-9F3E4B1A0430}" type="presOf" srcId="{D7B60299-3D0E-FE46-B7A9-4C3D9774660D}" destId="{81846C61-556E-1445-96A8-297C8264BDAC}" srcOrd="1" destOrd="0" presId="urn:microsoft.com/office/officeart/2005/8/layout/cycle2"/>
    <dgm:cxn modelId="{034E2C74-1FB1-A74D-949A-3151FDA96B26}" type="presOf" srcId="{8C16A336-16DC-A347-B086-06C8C12B6DA0}" destId="{DFE6CFA8-436B-FB47-BE5F-A40F488E0A1E}" srcOrd="1" destOrd="0" presId="urn:microsoft.com/office/officeart/2005/8/layout/cycle2"/>
    <dgm:cxn modelId="{1C7448DF-18F3-CE44-8772-584F39695859}" srcId="{DAE54D0D-9764-EC40-B9CE-3D836A7B1617}" destId="{924E354C-DE8D-AC45-A40E-E5BF358C3CA0}" srcOrd="1" destOrd="0" parTransId="{36E4A839-8B2F-8A4E-A789-DE253317E9E1}" sibTransId="{8021F9F3-93EE-0F44-873F-4B3048A946AD}"/>
    <dgm:cxn modelId="{DD8C5060-FB78-3048-88E6-8A9A65939A79}" type="presOf" srcId="{8021F9F3-93EE-0F44-873F-4B3048A946AD}" destId="{6000706D-FB4F-014F-A6D8-9E5AE0815288}" srcOrd="0" destOrd="0" presId="urn:microsoft.com/office/officeart/2005/8/layout/cycle2"/>
    <dgm:cxn modelId="{69142C09-EB7F-8F43-B777-07394071B883}" srcId="{DAE54D0D-9764-EC40-B9CE-3D836A7B1617}" destId="{11CED355-D5EF-0847-B138-24AAC62462D8}" srcOrd="0" destOrd="0" parTransId="{B59D2A26-B859-A94B-9DE7-7BB54D354317}" sibTransId="{8C16A336-16DC-A347-B086-06C8C12B6DA0}"/>
    <dgm:cxn modelId="{BD9EF56A-937B-DB42-8097-964EEE99A519}" type="presOf" srcId="{DAE54D0D-9764-EC40-B9CE-3D836A7B1617}" destId="{6E6A2874-4703-BB4A-8825-2226E4960371}" srcOrd="0" destOrd="0" presId="urn:microsoft.com/office/officeart/2005/8/layout/cycle2"/>
    <dgm:cxn modelId="{7C3A1F29-1DA6-7B44-8C35-326959198FD2}" type="presOf" srcId="{11CED355-D5EF-0847-B138-24AAC62462D8}" destId="{92040310-0C69-9141-96E1-49C512C07D58}" srcOrd="0" destOrd="0" presId="urn:microsoft.com/office/officeart/2005/8/layout/cycle2"/>
    <dgm:cxn modelId="{2B476DE9-92AF-2043-BC0D-56F193CA3F42}" type="presOf" srcId="{D7B60299-3D0E-FE46-B7A9-4C3D9774660D}" destId="{8CA59AA7-E27F-464B-B8E6-770276D07815}" srcOrd="0" destOrd="0" presId="urn:microsoft.com/office/officeart/2005/8/layout/cycle2"/>
    <dgm:cxn modelId="{FEEEAC23-9259-2D40-AD50-1DFB08383196}" type="presParOf" srcId="{6E6A2874-4703-BB4A-8825-2226E4960371}" destId="{92040310-0C69-9141-96E1-49C512C07D58}" srcOrd="0" destOrd="0" presId="urn:microsoft.com/office/officeart/2005/8/layout/cycle2"/>
    <dgm:cxn modelId="{0350D9E0-2F8C-7047-A88D-ECCA957FD125}" type="presParOf" srcId="{6E6A2874-4703-BB4A-8825-2226E4960371}" destId="{9D581912-BD8C-2C4F-8BF2-DFBCCE99C80A}" srcOrd="1" destOrd="0" presId="urn:microsoft.com/office/officeart/2005/8/layout/cycle2"/>
    <dgm:cxn modelId="{998FB383-5942-6D40-9138-F36394519899}" type="presParOf" srcId="{9D581912-BD8C-2C4F-8BF2-DFBCCE99C80A}" destId="{DFE6CFA8-436B-FB47-BE5F-A40F488E0A1E}" srcOrd="0" destOrd="0" presId="urn:microsoft.com/office/officeart/2005/8/layout/cycle2"/>
    <dgm:cxn modelId="{45AAD4DC-566A-914A-BA43-18ED604029B8}" type="presParOf" srcId="{6E6A2874-4703-BB4A-8825-2226E4960371}" destId="{A929C947-8A47-9F49-A163-220AB81A5415}" srcOrd="2" destOrd="0" presId="urn:microsoft.com/office/officeart/2005/8/layout/cycle2"/>
    <dgm:cxn modelId="{5DF5ED57-D8EF-344C-8FA7-7FE840BCB00C}" type="presParOf" srcId="{6E6A2874-4703-BB4A-8825-2226E4960371}" destId="{6000706D-FB4F-014F-A6D8-9E5AE0815288}" srcOrd="3" destOrd="0" presId="urn:microsoft.com/office/officeart/2005/8/layout/cycle2"/>
    <dgm:cxn modelId="{BD0C0DB6-3CC1-E245-A417-CA88E7359D5D}" type="presParOf" srcId="{6000706D-FB4F-014F-A6D8-9E5AE0815288}" destId="{7A3B507A-5D6F-A443-973A-DFA08432E19C}" srcOrd="0" destOrd="0" presId="urn:microsoft.com/office/officeart/2005/8/layout/cycle2"/>
    <dgm:cxn modelId="{024546F8-B307-084E-AAF5-C8F2EDE3B96B}" type="presParOf" srcId="{6E6A2874-4703-BB4A-8825-2226E4960371}" destId="{95FB1BFA-4F3C-964B-99A0-C9FCF3305706}" srcOrd="4" destOrd="0" presId="urn:microsoft.com/office/officeart/2005/8/layout/cycle2"/>
    <dgm:cxn modelId="{20077BB7-8417-0049-98AB-68759F3B7EE0}" type="presParOf" srcId="{6E6A2874-4703-BB4A-8825-2226E4960371}" destId="{8CA59AA7-E27F-464B-B8E6-770276D07815}" srcOrd="5" destOrd="0" presId="urn:microsoft.com/office/officeart/2005/8/layout/cycle2"/>
    <dgm:cxn modelId="{BECA3079-A569-0547-A9BC-3C8A2E57FEC2}" type="presParOf" srcId="{8CA59AA7-E27F-464B-B8E6-770276D07815}" destId="{81846C61-556E-1445-96A8-297C8264BDA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7FBB63-08FB-334E-80D1-DC3EB140D9B1}" type="doc">
      <dgm:prSet loTypeId="urn:microsoft.com/office/officeart/2005/8/layout/radial5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D7C810-0B92-8D4A-8551-85EA202513A7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Server</a:t>
          </a:r>
          <a:endParaRPr lang="en-US" dirty="0">
            <a:latin typeface="Lucida Grande"/>
            <a:cs typeface="Lucida Grande"/>
          </a:endParaRPr>
        </a:p>
      </dgm:t>
    </dgm:pt>
    <dgm:pt modelId="{B1FE1419-EE67-CE49-BE35-D48CE9C4E80A}" type="parTrans" cxnId="{C945BDF3-676D-BE44-A54A-D50B8BF40E91}">
      <dgm:prSet/>
      <dgm:spPr/>
      <dgm:t>
        <a:bodyPr/>
        <a:lstStyle/>
        <a:p>
          <a:endParaRPr lang="en-US"/>
        </a:p>
      </dgm:t>
    </dgm:pt>
    <dgm:pt modelId="{0C8F730E-F76D-9F4A-8C4B-C85810945A78}" type="sibTrans" cxnId="{C945BDF3-676D-BE44-A54A-D50B8BF40E91}">
      <dgm:prSet/>
      <dgm:spPr/>
      <dgm:t>
        <a:bodyPr/>
        <a:lstStyle/>
        <a:p>
          <a:endParaRPr lang="en-US"/>
        </a:p>
      </dgm:t>
    </dgm:pt>
    <dgm:pt modelId="{55A78550-0E3E-0248-A81C-045AFBB5B754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File</a:t>
          </a:r>
          <a:endParaRPr lang="en-US" dirty="0">
            <a:latin typeface="Lucida Grande"/>
            <a:cs typeface="Lucida Grande"/>
          </a:endParaRPr>
        </a:p>
      </dgm:t>
    </dgm:pt>
    <dgm:pt modelId="{1657283A-FFD8-F94B-974C-0A328F9186AC}" type="parTrans" cxnId="{B860AEF0-2F98-2949-90FF-9886DCC9C8CD}">
      <dgm:prSet/>
      <dgm:spPr/>
      <dgm:t>
        <a:bodyPr/>
        <a:lstStyle/>
        <a:p>
          <a:endParaRPr lang="en-US"/>
        </a:p>
      </dgm:t>
    </dgm:pt>
    <dgm:pt modelId="{B1448CF0-E759-334C-9251-179429F37EEB}" type="sibTrans" cxnId="{B860AEF0-2F98-2949-90FF-9886DCC9C8CD}">
      <dgm:prSet/>
      <dgm:spPr/>
      <dgm:t>
        <a:bodyPr/>
        <a:lstStyle/>
        <a:p>
          <a:endParaRPr lang="en-US"/>
        </a:p>
      </dgm:t>
    </dgm:pt>
    <dgm:pt modelId="{78D43034-FF70-C34C-940F-A0126218467C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Browser</a:t>
          </a:r>
          <a:endParaRPr lang="en-US" dirty="0">
            <a:latin typeface="Lucida Grande"/>
            <a:cs typeface="Lucida Grande"/>
          </a:endParaRPr>
        </a:p>
      </dgm:t>
    </dgm:pt>
    <dgm:pt modelId="{044473B2-47DF-2B4C-BDA0-221C03A19B9E}" type="parTrans" cxnId="{2686DA77-8580-BC42-9B3C-5147182B27FA}">
      <dgm:prSet/>
      <dgm:spPr/>
      <dgm:t>
        <a:bodyPr/>
        <a:lstStyle/>
        <a:p>
          <a:endParaRPr lang="en-US"/>
        </a:p>
      </dgm:t>
    </dgm:pt>
    <dgm:pt modelId="{24136984-28E8-5741-ABA7-3C4803B5B73A}" type="sibTrans" cxnId="{2686DA77-8580-BC42-9B3C-5147182B27FA}">
      <dgm:prSet/>
      <dgm:spPr/>
      <dgm:t>
        <a:bodyPr/>
        <a:lstStyle/>
        <a:p>
          <a:endParaRPr lang="en-US"/>
        </a:p>
      </dgm:t>
    </dgm:pt>
    <dgm:pt modelId="{F8F62BFE-A752-D249-90CE-4968ED9F327F}" type="pres">
      <dgm:prSet presAssocID="{957FBB63-08FB-334E-80D1-DC3EB140D9B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B28F84-3644-494F-9EB0-75D9EA35C6CC}" type="pres">
      <dgm:prSet presAssocID="{AAD7C810-0B92-8D4A-8551-85EA202513A7}" presName="centerShape" presStyleLbl="node0" presStyleIdx="0" presStyleCnt="1"/>
      <dgm:spPr/>
      <dgm:t>
        <a:bodyPr/>
        <a:lstStyle/>
        <a:p>
          <a:endParaRPr lang="en-US"/>
        </a:p>
      </dgm:t>
    </dgm:pt>
    <dgm:pt modelId="{2BDA0D3F-7AEF-F64B-B879-4F1C2E6D8DFA}" type="pres">
      <dgm:prSet presAssocID="{1657283A-FFD8-F94B-974C-0A328F9186AC}" presName="parTrans" presStyleLbl="sibTrans2D1" presStyleIdx="0" presStyleCnt="2"/>
      <dgm:spPr/>
      <dgm:t>
        <a:bodyPr/>
        <a:lstStyle/>
        <a:p>
          <a:endParaRPr lang="en-US"/>
        </a:p>
      </dgm:t>
    </dgm:pt>
    <dgm:pt modelId="{2ABA3941-E401-F141-8FCF-7DC454FD7729}" type="pres">
      <dgm:prSet presAssocID="{1657283A-FFD8-F94B-974C-0A328F9186AC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722A8F9-B683-8B4B-8AFD-A48D8FF8AAF7}" type="pres">
      <dgm:prSet presAssocID="{55A78550-0E3E-0248-A81C-045AFBB5B754}" presName="node" presStyleLbl="node1" presStyleIdx="0" presStyleCnt="2" custRadScaleRad="109070" custRadScaleInc="-1019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6D5B78-F896-9449-AF35-F93E4DE96BA4}" type="pres">
      <dgm:prSet presAssocID="{044473B2-47DF-2B4C-BDA0-221C03A19B9E}" presName="parTrans" presStyleLbl="sibTrans2D1" presStyleIdx="1" presStyleCnt="2"/>
      <dgm:spPr/>
      <dgm:t>
        <a:bodyPr/>
        <a:lstStyle/>
        <a:p>
          <a:endParaRPr lang="en-US"/>
        </a:p>
      </dgm:t>
    </dgm:pt>
    <dgm:pt modelId="{D903934F-19CD-E945-89CA-F279A53191C1}" type="pres">
      <dgm:prSet presAssocID="{044473B2-47DF-2B4C-BDA0-221C03A19B9E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22917F65-8CF5-B647-A47B-77DFB5BC699E}" type="pres">
      <dgm:prSet presAssocID="{78D43034-FF70-C34C-940F-A0126218467C}" presName="node" presStyleLbl="node1" presStyleIdx="1" presStyleCnt="2" custRadScaleRad="104064" custRadScaleInc="-1003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86DA77-8580-BC42-9B3C-5147182B27FA}" srcId="{AAD7C810-0B92-8D4A-8551-85EA202513A7}" destId="{78D43034-FF70-C34C-940F-A0126218467C}" srcOrd="1" destOrd="0" parTransId="{044473B2-47DF-2B4C-BDA0-221C03A19B9E}" sibTransId="{24136984-28E8-5741-ABA7-3C4803B5B73A}"/>
    <dgm:cxn modelId="{1F21306D-F257-B34D-B716-6BA5B8DD2DEE}" type="presOf" srcId="{78D43034-FF70-C34C-940F-A0126218467C}" destId="{22917F65-8CF5-B647-A47B-77DFB5BC699E}" srcOrd="0" destOrd="0" presId="urn:microsoft.com/office/officeart/2005/8/layout/radial5"/>
    <dgm:cxn modelId="{A2E32734-F59A-3748-872A-C098CEB738F2}" type="presOf" srcId="{1657283A-FFD8-F94B-974C-0A328F9186AC}" destId="{2BDA0D3F-7AEF-F64B-B879-4F1C2E6D8DFA}" srcOrd="0" destOrd="0" presId="urn:microsoft.com/office/officeart/2005/8/layout/radial5"/>
    <dgm:cxn modelId="{9DF956F4-2C23-B941-AF8A-56E768D736A4}" type="presOf" srcId="{044473B2-47DF-2B4C-BDA0-221C03A19B9E}" destId="{ED6D5B78-F896-9449-AF35-F93E4DE96BA4}" srcOrd="0" destOrd="0" presId="urn:microsoft.com/office/officeart/2005/8/layout/radial5"/>
    <dgm:cxn modelId="{F88A7E43-AB4B-6A4E-A6EF-409A832BA921}" type="presOf" srcId="{55A78550-0E3E-0248-A81C-045AFBB5B754}" destId="{3722A8F9-B683-8B4B-8AFD-A48D8FF8AAF7}" srcOrd="0" destOrd="0" presId="urn:microsoft.com/office/officeart/2005/8/layout/radial5"/>
    <dgm:cxn modelId="{75748E9E-EDCB-CE48-B227-E68FE1AA0B92}" type="presOf" srcId="{AAD7C810-0B92-8D4A-8551-85EA202513A7}" destId="{9EB28F84-3644-494F-9EB0-75D9EA35C6CC}" srcOrd="0" destOrd="0" presId="urn:microsoft.com/office/officeart/2005/8/layout/radial5"/>
    <dgm:cxn modelId="{C945BDF3-676D-BE44-A54A-D50B8BF40E91}" srcId="{957FBB63-08FB-334E-80D1-DC3EB140D9B1}" destId="{AAD7C810-0B92-8D4A-8551-85EA202513A7}" srcOrd="0" destOrd="0" parTransId="{B1FE1419-EE67-CE49-BE35-D48CE9C4E80A}" sibTransId="{0C8F730E-F76D-9F4A-8C4B-C85810945A78}"/>
    <dgm:cxn modelId="{DCD0B5EA-9C29-8344-A7AD-1F812974AE12}" type="presOf" srcId="{957FBB63-08FB-334E-80D1-DC3EB140D9B1}" destId="{F8F62BFE-A752-D249-90CE-4968ED9F327F}" srcOrd="0" destOrd="0" presId="urn:microsoft.com/office/officeart/2005/8/layout/radial5"/>
    <dgm:cxn modelId="{B860AEF0-2F98-2949-90FF-9886DCC9C8CD}" srcId="{AAD7C810-0B92-8D4A-8551-85EA202513A7}" destId="{55A78550-0E3E-0248-A81C-045AFBB5B754}" srcOrd="0" destOrd="0" parTransId="{1657283A-FFD8-F94B-974C-0A328F9186AC}" sibTransId="{B1448CF0-E759-334C-9251-179429F37EEB}"/>
    <dgm:cxn modelId="{EEAF9138-56C9-A74A-B592-1A5D74ECC76D}" type="presOf" srcId="{044473B2-47DF-2B4C-BDA0-221C03A19B9E}" destId="{D903934F-19CD-E945-89CA-F279A53191C1}" srcOrd="1" destOrd="0" presId="urn:microsoft.com/office/officeart/2005/8/layout/radial5"/>
    <dgm:cxn modelId="{D668A8A4-DFF4-3F4D-9E28-492EAB8FB6E8}" type="presOf" srcId="{1657283A-FFD8-F94B-974C-0A328F9186AC}" destId="{2ABA3941-E401-F141-8FCF-7DC454FD7729}" srcOrd="1" destOrd="0" presId="urn:microsoft.com/office/officeart/2005/8/layout/radial5"/>
    <dgm:cxn modelId="{13437497-D096-0649-AC04-34C6500F06A4}" type="presParOf" srcId="{F8F62BFE-A752-D249-90CE-4968ED9F327F}" destId="{9EB28F84-3644-494F-9EB0-75D9EA35C6CC}" srcOrd="0" destOrd="0" presId="urn:microsoft.com/office/officeart/2005/8/layout/radial5"/>
    <dgm:cxn modelId="{9A10B296-D6CE-3348-8EAB-87E86267275E}" type="presParOf" srcId="{F8F62BFE-A752-D249-90CE-4968ED9F327F}" destId="{2BDA0D3F-7AEF-F64B-B879-4F1C2E6D8DFA}" srcOrd="1" destOrd="0" presId="urn:microsoft.com/office/officeart/2005/8/layout/radial5"/>
    <dgm:cxn modelId="{4311B620-E292-A44C-B966-937CE225DFF5}" type="presParOf" srcId="{2BDA0D3F-7AEF-F64B-B879-4F1C2E6D8DFA}" destId="{2ABA3941-E401-F141-8FCF-7DC454FD7729}" srcOrd="0" destOrd="0" presId="urn:microsoft.com/office/officeart/2005/8/layout/radial5"/>
    <dgm:cxn modelId="{5DE838F5-5B61-4948-B711-E17531412AA7}" type="presParOf" srcId="{F8F62BFE-A752-D249-90CE-4968ED9F327F}" destId="{3722A8F9-B683-8B4B-8AFD-A48D8FF8AAF7}" srcOrd="2" destOrd="0" presId="urn:microsoft.com/office/officeart/2005/8/layout/radial5"/>
    <dgm:cxn modelId="{6D1C663D-B03E-D44B-8E84-031F4AAE8461}" type="presParOf" srcId="{F8F62BFE-A752-D249-90CE-4968ED9F327F}" destId="{ED6D5B78-F896-9449-AF35-F93E4DE96BA4}" srcOrd="3" destOrd="0" presId="urn:microsoft.com/office/officeart/2005/8/layout/radial5"/>
    <dgm:cxn modelId="{8823428F-EBD8-5741-8D3D-C1A111FD0F11}" type="presParOf" srcId="{ED6D5B78-F896-9449-AF35-F93E4DE96BA4}" destId="{D903934F-19CD-E945-89CA-F279A53191C1}" srcOrd="0" destOrd="0" presId="urn:microsoft.com/office/officeart/2005/8/layout/radial5"/>
    <dgm:cxn modelId="{25422801-B78A-4041-92D9-0A0A9C5A70D6}" type="presParOf" srcId="{F8F62BFE-A752-D249-90CE-4968ED9F327F}" destId="{22917F65-8CF5-B647-A47B-77DFB5BC699E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D90F93-5D25-B348-B795-7BE26155B98B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3B44FD-48D9-1845-BA2B-571B659169CE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Front-end</a:t>
          </a:r>
          <a:endParaRPr lang="en-US" dirty="0">
            <a:latin typeface="Lucida Grande"/>
            <a:cs typeface="Lucida Grande"/>
          </a:endParaRPr>
        </a:p>
      </dgm:t>
    </dgm:pt>
    <dgm:pt modelId="{CABF3CA6-1C55-4346-B3D0-5204C6BCF76B}" type="parTrans" cxnId="{CD6B0478-2F00-C343-BBBD-AE2F0BAD81C2}">
      <dgm:prSet/>
      <dgm:spPr/>
      <dgm:t>
        <a:bodyPr/>
        <a:lstStyle/>
        <a:p>
          <a:endParaRPr lang="en-US"/>
        </a:p>
      </dgm:t>
    </dgm:pt>
    <dgm:pt modelId="{348C7DE5-0A9E-C947-B1C1-31873356DC5C}" type="sibTrans" cxnId="{CD6B0478-2F00-C343-BBBD-AE2F0BAD81C2}">
      <dgm:prSet/>
      <dgm:spPr/>
      <dgm:t>
        <a:bodyPr/>
        <a:lstStyle/>
        <a:p>
          <a:endParaRPr lang="en-US"/>
        </a:p>
      </dgm:t>
    </dgm:pt>
    <dgm:pt modelId="{30C97044-6D9B-374A-B6B4-209A32EB2DB8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What users can “see”</a:t>
          </a:r>
          <a:endParaRPr lang="en-US" dirty="0">
            <a:latin typeface="Lucida Grande"/>
            <a:cs typeface="Lucida Grande"/>
          </a:endParaRPr>
        </a:p>
      </dgm:t>
    </dgm:pt>
    <dgm:pt modelId="{9FC5EC6F-9B5D-8447-B8B7-F64B60A12333}" type="parTrans" cxnId="{9E293CF5-F190-C245-948B-F44491DF0777}">
      <dgm:prSet/>
      <dgm:spPr/>
      <dgm:t>
        <a:bodyPr/>
        <a:lstStyle/>
        <a:p>
          <a:endParaRPr lang="en-US"/>
        </a:p>
      </dgm:t>
    </dgm:pt>
    <dgm:pt modelId="{5C885044-A680-5946-80EE-21619EE7F526}" type="sibTrans" cxnId="{9E293CF5-F190-C245-948B-F44491DF0777}">
      <dgm:prSet/>
      <dgm:spPr/>
      <dgm:t>
        <a:bodyPr/>
        <a:lstStyle/>
        <a:p>
          <a:endParaRPr lang="en-US"/>
        </a:p>
      </dgm:t>
    </dgm:pt>
    <dgm:pt modelId="{219E1295-9EBD-7F48-B50C-9C34680AA488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Back-end</a:t>
          </a:r>
          <a:endParaRPr lang="en-US" dirty="0">
            <a:latin typeface="Lucida Grande"/>
            <a:cs typeface="Lucida Grande"/>
          </a:endParaRPr>
        </a:p>
      </dgm:t>
    </dgm:pt>
    <dgm:pt modelId="{52F5809C-D2D8-D642-AAC7-7DFA08E7CA31}" type="parTrans" cxnId="{B9B391A9-893D-B342-8CF4-719A6EF6A07C}">
      <dgm:prSet/>
      <dgm:spPr/>
      <dgm:t>
        <a:bodyPr/>
        <a:lstStyle/>
        <a:p>
          <a:endParaRPr lang="en-US"/>
        </a:p>
      </dgm:t>
    </dgm:pt>
    <dgm:pt modelId="{F4C70E6B-73F4-2649-9D2D-239374EC0934}" type="sibTrans" cxnId="{B9B391A9-893D-B342-8CF4-719A6EF6A07C}">
      <dgm:prSet/>
      <dgm:spPr/>
      <dgm:t>
        <a:bodyPr/>
        <a:lstStyle/>
        <a:p>
          <a:endParaRPr lang="en-US"/>
        </a:p>
      </dgm:t>
    </dgm:pt>
    <dgm:pt modelId="{D4104C2F-4F6D-624B-8C46-229797F19079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What users can’t “see”</a:t>
          </a:r>
          <a:endParaRPr lang="en-US" dirty="0">
            <a:latin typeface="Lucida Grande"/>
            <a:cs typeface="Lucida Grande"/>
          </a:endParaRPr>
        </a:p>
      </dgm:t>
    </dgm:pt>
    <dgm:pt modelId="{36B8C4B3-A251-3F4E-A8D7-927F71135D55}" type="parTrans" cxnId="{52F9FBDA-425E-7C40-BE70-56442BF8AB99}">
      <dgm:prSet/>
      <dgm:spPr/>
      <dgm:t>
        <a:bodyPr/>
        <a:lstStyle/>
        <a:p>
          <a:endParaRPr lang="en-US"/>
        </a:p>
      </dgm:t>
    </dgm:pt>
    <dgm:pt modelId="{0930DDE8-BD73-374F-8DDF-F71714890175}" type="sibTrans" cxnId="{52F9FBDA-425E-7C40-BE70-56442BF8AB99}">
      <dgm:prSet/>
      <dgm:spPr/>
      <dgm:t>
        <a:bodyPr/>
        <a:lstStyle/>
        <a:p>
          <a:endParaRPr lang="en-US"/>
        </a:p>
      </dgm:t>
    </dgm:pt>
    <dgm:pt modelId="{D739F4D2-A122-EF40-812B-3969CEBF1805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Ex. Buttons, Images, Text</a:t>
          </a:r>
          <a:endParaRPr lang="en-US" dirty="0">
            <a:latin typeface="Lucida Grande"/>
            <a:cs typeface="Lucida Grande"/>
          </a:endParaRPr>
        </a:p>
      </dgm:t>
    </dgm:pt>
    <dgm:pt modelId="{48AE259C-6A26-764C-AF45-450ACBD8FA38}" type="parTrans" cxnId="{66E8A7D8-69CA-F74B-9745-586E02E7645A}">
      <dgm:prSet/>
      <dgm:spPr/>
      <dgm:t>
        <a:bodyPr/>
        <a:lstStyle/>
        <a:p>
          <a:endParaRPr lang="en-US"/>
        </a:p>
      </dgm:t>
    </dgm:pt>
    <dgm:pt modelId="{FBF417E8-9BA0-E445-A1A5-8375A1C01C52}" type="sibTrans" cxnId="{66E8A7D8-69CA-F74B-9745-586E02E7645A}">
      <dgm:prSet/>
      <dgm:spPr/>
      <dgm:t>
        <a:bodyPr/>
        <a:lstStyle/>
        <a:p>
          <a:endParaRPr lang="en-US"/>
        </a:p>
      </dgm:t>
    </dgm:pt>
    <dgm:pt modelId="{FD81DAF8-38A5-5A46-A368-FEAFA68E1E8D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Ex. Algorithms behind Logins, Search, etc.</a:t>
          </a:r>
          <a:endParaRPr lang="en-US" dirty="0">
            <a:latin typeface="Lucida Grande"/>
            <a:cs typeface="Lucida Grande"/>
          </a:endParaRPr>
        </a:p>
      </dgm:t>
    </dgm:pt>
    <dgm:pt modelId="{64D42937-16B0-0641-A15D-121D423D5BBD}" type="parTrans" cxnId="{7CC059D7-3B89-554A-9053-C463C12EF578}">
      <dgm:prSet/>
      <dgm:spPr/>
      <dgm:t>
        <a:bodyPr/>
        <a:lstStyle/>
        <a:p>
          <a:endParaRPr lang="en-US"/>
        </a:p>
      </dgm:t>
    </dgm:pt>
    <dgm:pt modelId="{87B9F324-7EAD-EA4E-B3F9-B44C49B1A450}" type="sibTrans" cxnId="{7CC059D7-3B89-554A-9053-C463C12EF578}">
      <dgm:prSet/>
      <dgm:spPr/>
      <dgm:t>
        <a:bodyPr/>
        <a:lstStyle/>
        <a:p>
          <a:endParaRPr lang="en-US"/>
        </a:p>
      </dgm:t>
    </dgm:pt>
    <dgm:pt modelId="{830A9388-D46E-6D46-9FC3-E21637C7F4A0}" type="pres">
      <dgm:prSet presAssocID="{2CD90F93-5D25-B348-B795-7BE26155B98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53EAFD-5C51-214B-AD14-3EC2306EBE38}" type="pres">
      <dgm:prSet presAssocID="{DA3B44FD-48D9-1845-BA2B-571B659169CE}" presName="composite" presStyleCnt="0"/>
      <dgm:spPr/>
      <dgm:t>
        <a:bodyPr/>
        <a:lstStyle/>
        <a:p>
          <a:endParaRPr lang="en-US"/>
        </a:p>
      </dgm:t>
    </dgm:pt>
    <dgm:pt modelId="{AFF3B8A7-FCAA-4143-901D-49444B16E003}" type="pres">
      <dgm:prSet presAssocID="{DA3B44FD-48D9-1845-BA2B-571B659169C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47E90-1D7F-2143-AB91-7C7C87FCB952}" type="pres">
      <dgm:prSet presAssocID="{DA3B44FD-48D9-1845-BA2B-571B659169C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BC827-CAF2-D847-9382-0D44581404A3}" type="pres">
      <dgm:prSet presAssocID="{348C7DE5-0A9E-C947-B1C1-31873356DC5C}" presName="space" presStyleCnt="0"/>
      <dgm:spPr/>
      <dgm:t>
        <a:bodyPr/>
        <a:lstStyle/>
        <a:p>
          <a:endParaRPr lang="en-US"/>
        </a:p>
      </dgm:t>
    </dgm:pt>
    <dgm:pt modelId="{9FA1AC5D-D80C-ED4A-AF84-D2C36638FACA}" type="pres">
      <dgm:prSet presAssocID="{219E1295-9EBD-7F48-B50C-9C34680AA488}" presName="composite" presStyleCnt="0"/>
      <dgm:spPr/>
      <dgm:t>
        <a:bodyPr/>
        <a:lstStyle/>
        <a:p>
          <a:endParaRPr lang="en-US"/>
        </a:p>
      </dgm:t>
    </dgm:pt>
    <dgm:pt modelId="{EC58EBCD-DB91-FA42-ABB0-36D6C747A52B}" type="pres">
      <dgm:prSet presAssocID="{219E1295-9EBD-7F48-B50C-9C34680AA48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A9B77-E227-0948-920B-E707B36D4FC1}" type="pres">
      <dgm:prSet presAssocID="{219E1295-9EBD-7F48-B50C-9C34680AA488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263E9E-8C53-AD4F-A985-CE73E0A4B57B}" type="presOf" srcId="{219E1295-9EBD-7F48-B50C-9C34680AA488}" destId="{EC58EBCD-DB91-FA42-ABB0-36D6C747A52B}" srcOrd="0" destOrd="0" presId="urn:microsoft.com/office/officeart/2005/8/layout/hList1"/>
    <dgm:cxn modelId="{50E7FB0A-0673-1B40-8ABE-688349E95CE8}" type="presOf" srcId="{DA3B44FD-48D9-1845-BA2B-571B659169CE}" destId="{AFF3B8A7-FCAA-4143-901D-49444B16E003}" srcOrd="0" destOrd="0" presId="urn:microsoft.com/office/officeart/2005/8/layout/hList1"/>
    <dgm:cxn modelId="{FC5AFCBF-7498-BB4C-876E-DDA713F59CC5}" type="presOf" srcId="{FD81DAF8-38A5-5A46-A368-FEAFA68E1E8D}" destId="{31AA9B77-E227-0948-920B-E707B36D4FC1}" srcOrd="0" destOrd="1" presId="urn:microsoft.com/office/officeart/2005/8/layout/hList1"/>
    <dgm:cxn modelId="{52F9FBDA-425E-7C40-BE70-56442BF8AB99}" srcId="{219E1295-9EBD-7F48-B50C-9C34680AA488}" destId="{D4104C2F-4F6D-624B-8C46-229797F19079}" srcOrd="0" destOrd="0" parTransId="{36B8C4B3-A251-3F4E-A8D7-927F71135D55}" sibTransId="{0930DDE8-BD73-374F-8DDF-F71714890175}"/>
    <dgm:cxn modelId="{C847D982-3B81-6E4F-88E0-6879C19A8781}" type="presOf" srcId="{D739F4D2-A122-EF40-812B-3969CEBF1805}" destId="{E1F47E90-1D7F-2143-AB91-7C7C87FCB952}" srcOrd="0" destOrd="1" presId="urn:microsoft.com/office/officeart/2005/8/layout/hList1"/>
    <dgm:cxn modelId="{9E293CF5-F190-C245-948B-F44491DF0777}" srcId="{DA3B44FD-48D9-1845-BA2B-571B659169CE}" destId="{30C97044-6D9B-374A-B6B4-209A32EB2DB8}" srcOrd="0" destOrd="0" parTransId="{9FC5EC6F-9B5D-8447-B8B7-F64B60A12333}" sibTransId="{5C885044-A680-5946-80EE-21619EE7F526}"/>
    <dgm:cxn modelId="{EA7E522C-474C-F849-903B-1488B608D3CC}" type="presOf" srcId="{D4104C2F-4F6D-624B-8C46-229797F19079}" destId="{31AA9B77-E227-0948-920B-E707B36D4FC1}" srcOrd="0" destOrd="0" presId="urn:microsoft.com/office/officeart/2005/8/layout/hList1"/>
    <dgm:cxn modelId="{CD6B0478-2F00-C343-BBBD-AE2F0BAD81C2}" srcId="{2CD90F93-5D25-B348-B795-7BE26155B98B}" destId="{DA3B44FD-48D9-1845-BA2B-571B659169CE}" srcOrd="0" destOrd="0" parTransId="{CABF3CA6-1C55-4346-B3D0-5204C6BCF76B}" sibTransId="{348C7DE5-0A9E-C947-B1C1-31873356DC5C}"/>
    <dgm:cxn modelId="{B9B391A9-893D-B342-8CF4-719A6EF6A07C}" srcId="{2CD90F93-5D25-B348-B795-7BE26155B98B}" destId="{219E1295-9EBD-7F48-B50C-9C34680AA488}" srcOrd="1" destOrd="0" parTransId="{52F5809C-D2D8-D642-AAC7-7DFA08E7CA31}" sibTransId="{F4C70E6B-73F4-2649-9D2D-239374EC0934}"/>
    <dgm:cxn modelId="{9F02BDCA-7616-F04C-ACCC-628BD53BE1BE}" type="presOf" srcId="{30C97044-6D9B-374A-B6B4-209A32EB2DB8}" destId="{E1F47E90-1D7F-2143-AB91-7C7C87FCB952}" srcOrd="0" destOrd="0" presId="urn:microsoft.com/office/officeart/2005/8/layout/hList1"/>
    <dgm:cxn modelId="{6EA6BC90-0DC0-DC44-A616-263440B8819C}" type="presOf" srcId="{2CD90F93-5D25-B348-B795-7BE26155B98B}" destId="{830A9388-D46E-6D46-9FC3-E21637C7F4A0}" srcOrd="0" destOrd="0" presId="urn:microsoft.com/office/officeart/2005/8/layout/hList1"/>
    <dgm:cxn modelId="{7CC059D7-3B89-554A-9053-C463C12EF578}" srcId="{219E1295-9EBD-7F48-B50C-9C34680AA488}" destId="{FD81DAF8-38A5-5A46-A368-FEAFA68E1E8D}" srcOrd="1" destOrd="0" parTransId="{64D42937-16B0-0641-A15D-121D423D5BBD}" sibTransId="{87B9F324-7EAD-EA4E-B3F9-B44C49B1A450}"/>
    <dgm:cxn modelId="{66E8A7D8-69CA-F74B-9745-586E02E7645A}" srcId="{DA3B44FD-48D9-1845-BA2B-571B659169CE}" destId="{D739F4D2-A122-EF40-812B-3969CEBF1805}" srcOrd="1" destOrd="0" parTransId="{48AE259C-6A26-764C-AF45-450ACBD8FA38}" sibTransId="{FBF417E8-9BA0-E445-A1A5-8375A1C01C52}"/>
    <dgm:cxn modelId="{D573B528-3CCF-2E4F-9061-E3F0ABB32590}" type="presParOf" srcId="{830A9388-D46E-6D46-9FC3-E21637C7F4A0}" destId="{BC53EAFD-5C51-214B-AD14-3EC2306EBE38}" srcOrd="0" destOrd="0" presId="urn:microsoft.com/office/officeart/2005/8/layout/hList1"/>
    <dgm:cxn modelId="{7422F8C0-210A-2D48-B217-D751723AF08C}" type="presParOf" srcId="{BC53EAFD-5C51-214B-AD14-3EC2306EBE38}" destId="{AFF3B8A7-FCAA-4143-901D-49444B16E003}" srcOrd="0" destOrd="0" presId="urn:microsoft.com/office/officeart/2005/8/layout/hList1"/>
    <dgm:cxn modelId="{23DBD69F-BFF8-9F4A-96A6-49864F89110D}" type="presParOf" srcId="{BC53EAFD-5C51-214B-AD14-3EC2306EBE38}" destId="{E1F47E90-1D7F-2143-AB91-7C7C87FCB952}" srcOrd="1" destOrd="0" presId="urn:microsoft.com/office/officeart/2005/8/layout/hList1"/>
    <dgm:cxn modelId="{A9E5CC92-6E94-984C-807C-652779F797BB}" type="presParOf" srcId="{830A9388-D46E-6D46-9FC3-E21637C7F4A0}" destId="{C17BC827-CAF2-D847-9382-0D44581404A3}" srcOrd="1" destOrd="0" presId="urn:microsoft.com/office/officeart/2005/8/layout/hList1"/>
    <dgm:cxn modelId="{7AC4B37C-7A9B-2C44-BA01-511424A4B677}" type="presParOf" srcId="{830A9388-D46E-6D46-9FC3-E21637C7F4A0}" destId="{9FA1AC5D-D80C-ED4A-AF84-D2C36638FACA}" srcOrd="2" destOrd="0" presId="urn:microsoft.com/office/officeart/2005/8/layout/hList1"/>
    <dgm:cxn modelId="{EBDD2E62-A81C-EF48-B7FA-D827C91163A5}" type="presParOf" srcId="{9FA1AC5D-D80C-ED4A-AF84-D2C36638FACA}" destId="{EC58EBCD-DB91-FA42-ABB0-36D6C747A52B}" srcOrd="0" destOrd="0" presId="urn:microsoft.com/office/officeart/2005/8/layout/hList1"/>
    <dgm:cxn modelId="{EAE4E58B-CB2C-EA4F-B354-36EFEB7B8346}" type="presParOf" srcId="{9FA1AC5D-D80C-ED4A-AF84-D2C36638FACA}" destId="{31AA9B77-E227-0948-920B-E707B36D4F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F58C47-6F1F-D04E-8256-A1514ADFFBB5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30ED67-C898-6348-9D35-EC478769282E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HTML</a:t>
          </a:r>
          <a:endParaRPr lang="en-US" dirty="0">
            <a:latin typeface="Lucida Grande"/>
            <a:cs typeface="Lucida Grande"/>
          </a:endParaRPr>
        </a:p>
      </dgm:t>
    </dgm:pt>
    <dgm:pt modelId="{64D98DDE-1552-8B43-91A8-5B824B6A5B8B}" type="parTrans" cxnId="{1E8BABA1-0CBA-1C42-AE8A-1BD90977B9ED}">
      <dgm:prSet/>
      <dgm:spPr/>
      <dgm:t>
        <a:bodyPr/>
        <a:lstStyle/>
        <a:p>
          <a:endParaRPr lang="en-US"/>
        </a:p>
      </dgm:t>
    </dgm:pt>
    <dgm:pt modelId="{88F4609C-C2D1-9347-9A54-E81B1C27DA78}" type="sibTrans" cxnId="{1E8BABA1-0CBA-1C42-AE8A-1BD90977B9ED}">
      <dgm:prSet/>
      <dgm:spPr/>
      <dgm:t>
        <a:bodyPr/>
        <a:lstStyle/>
        <a:p>
          <a:endParaRPr lang="en-US"/>
        </a:p>
      </dgm:t>
    </dgm:pt>
    <dgm:pt modelId="{65CB101B-4187-0A4A-A41D-C7465C7254A8}">
      <dgm:prSet phldrT="[Text]" custT="1"/>
      <dgm:spPr/>
      <dgm:t>
        <a:bodyPr/>
        <a:lstStyle/>
        <a:p>
          <a:r>
            <a:rPr lang="en-US" sz="2400" dirty="0" smtClean="0">
              <a:latin typeface="Lucida Grande"/>
              <a:cs typeface="Lucida Grande"/>
            </a:rPr>
            <a:t>Structure</a:t>
          </a:r>
          <a:endParaRPr lang="en-US" sz="2400" dirty="0">
            <a:latin typeface="Lucida Grande"/>
            <a:cs typeface="Lucida Grande"/>
          </a:endParaRPr>
        </a:p>
      </dgm:t>
    </dgm:pt>
    <dgm:pt modelId="{5FBEAF7B-B3A1-7849-8DA0-3BB86C7DCB3A}" type="parTrans" cxnId="{DC9D037F-2974-F941-9509-0348093E7492}">
      <dgm:prSet/>
      <dgm:spPr/>
      <dgm:t>
        <a:bodyPr/>
        <a:lstStyle/>
        <a:p>
          <a:endParaRPr lang="en-US"/>
        </a:p>
      </dgm:t>
    </dgm:pt>
    <dgm:pt modelId="{720D9AFA-8CF2-2048-823E-C342627A003C}" type="sibTrans" cxnId="{DC9D037F-2974-F941-9509-0348093E7492}">
      <dgm:prSet/>
      <dgm:spPr/>
      <dgm:t>
        <a:bodyPr/>
        <a:lstStyle/>
        <a:p>
          <a:endParaRPr lang="en-US"/>
        </a:p>
      </dgm:t>
    </dgm:pt>
    <dgm:pt modelId="{01C0F4F7-E155-BB4E-A937-3C82734E79D7}">
      <dgm:prSet phldrT="[Text]" custT="1"/>
      <dgm:spPr/>
      <dgm:t>
        <a:bodyPr/>
        <a:lstStyle/>
        <a:p>
          <a:r>
            <a:rPr lang="en-US" sz="2400" dirty="0" smtClean="0">
              <a:latin typeface="Lucida Grande"/>
              <a:cs typeface="Lucida Grande"/>
            </a:rPr>
            <a:t>= Skeleton</a:t>
          </a:r>
          <a:endParaRPr lang="en-US" sz="2400" dirty="0">
            <a:latin typeface="Lucida Grande"/>
            <a:cs typeface="Lucida Grande"/>
          </a:endParaRPr>
        </a:p>
      </dgm:t>
    </dgm:pt>
    <dgm:pt modelId="{2432B4C2-CF92-364B-AB6D-6F5D3D5355F8}" type="parTrans" cxnId="{23DFE0AD-5159-0E41-86C9-94E3D79B0241}">
      <dgm:prSet/>
      <dgm:spPr/>
      <dgm:t>
        <a:bodyPr/>
        <a:lstStyle/>
        <a:p>
          <a:endParaRPr lang="en-US"/>
        </a:p>
      </dgm:t>
    </dgm:pt>
    <dgm:pt modelId="{0145E706-F792-754C-B1C3-C0B1BD1955FF}" type="sibTrans" cxnId="{23DFE0AD-5159-0E41-86C9-94E3D79B0241}">
      <dgm:prSet/>
      <dgm:spPr/>
      <dgm:t>
        <a:bodyPr/>
        <a:lstStyle/>
        <a:p>
          <a:endParaRPr lang="en-US"/>
        </a:p>
      </dgm:t>
    </dgm:pt>
    <dgm:pt modelId="{C17F4FE1-85BC-7346-AF12-1E09857C0A87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CSS</a:t>
          </a:r>
          <a:endParaRPr lang="en-US" dirty="0">
            <a:latin typeface="Lucida Grande"/>
            <a:cs typeface="Lucida Grande"/>
          </a:endParaRPr>
        </a:p>
      </dgm:t>
    </dgm:pt>
    <dgm:pt modelId="{3CE3A356-56A0-2748-ADED-E2F1F0024707}" type="parTrans" cxnId="{2626EC58-8462-0946-9387-B33282EA03EF}">
      <dgm:prSet/>
      <dgm:spPr/>
      <dgm:t>
        <a:bodyPr/>
        <a:lstStyle/>
        <a:p>
          <a:endParaRPr lang="en-US"/>
        </a:p>
      </dgm:t>
    </dgm:pt>
    <dgm:pt modelId="{03211024-96C7-DB4E-872D-09590F32FF8A}" type="sibTrans" cxnId="{2626EC58-8462-0946-9387-B33282EA03EF}">
      <dgm:prSet/>
      <dgm:spPr/>
      <dgm:t>
        <a:bodyPr/>
        <a:lstStyle/>
        <a:p>
          <a:endParaRPr lang="en-US"/>
        </a:p>
      </dgm:t>
    </dgm:pt>
    <dgm:pt modelId="{1945AE70-8B48-A645-A30B-9578233855AB}">
      <dgm:prSet phldrT="[Text]" custT="1"/>
      <dgm:spPr/>
      <dgm:t>
        <a:bodyPr/>
        <a:lstStyle/>
        <a:p>
          <a:r>
            <a:rPr lang="en-US" sz="2400" dirty="0" smtClean="0">
              <a:latin typeface="Lucida Grande"/>
              <a:cs typeface="Lucida Grande"/>
            </a:rPr>
            <a:t>Design</a:t>
          </a:r>
          <a:endParaRPr lang="en-US" sz="2400" dirty="0">
            <a:latin typeface="Lucida Grande"/>
            <a:cs typeface="Lucida Grande"/>
          </a:endParaRPr>
        </a:p>
      </dgm:t>
    </dgm:pt>
    <dgm:pt modelId="{60BA6632-DD94-AD4D-A19E-972F4615FBA7}" type="parTrans" cxnId="{A0CC3B6B-4FF1-F247-8F27-DE4E6A3C223E}">
      <dgm:prSet/>
      <dgm:spPr/>
      <dgm:t>
        <a:bodyPr/>
        <a:lstStyle/>
        <a:p>
          <a:endParaRPr lang="en-US"/>
        </a:p>
      </dgm:t>
    </dgm:pt>
    <dgm:pt modelId="{DFE36A33-E0A7-5D45-A91F-6D4F9B7B2D76}" type="sibTrans" cxnId="{A0CC3B6B-4FF1-F247-8F27-DE4E6A3C223E}">
      <dgm:prSet/>
      <dgm:spPr/>
      <dgm:t>
        <a:bodyPr/>
        <a:lstStyle/>
        <a:p>
          <a:endParaRPr lang="en-US"/>
        </a:p>
      </dgm:t>
    </dgm:pt>
    <dgm:pt modelId="{B719900E-547E-A748-A8CD-4E1FA02A3D7E}">
      <dgm:prSet phldrT="[Text]" custT="1"/>
      <dgm:spPr/>
      <dgm:t>
        <a:bodyPr/>
        <a:lstStyle/>
        <a:p>
          <a:r>
            <a:rPr lang="en-US" sz="2400" dirty="0" smtClean="0">
              <a:latin typeface="Lucida Grande"/>
              <a:cs typeface="Lucida Grande"/>
            </a:rPr>
            <a:t>= Clothes</a:t>
          </a:r>
          <a:endParaRPr lang="en-US" sz="2400" dirty="0">
            <a:latin typeface="Lucida Grande"/>
            <a:cs typeface="Lucida Grande"/>
          </a:endParaRPr>
        </a:p>
      </dgm:t>
    </dgm:pt>
    <dgm:pt modelId="{036C8BFB-5EE2-5445-9FE1-3CDC4B452072}" type="parTrans" cxnId="{C6D6F515-77BC-374A-AA86-765D64DF88D2}">
      <dgm:prSet/>
      <dgm:spPr/>
      <dgm:t>
        <a:bodyPr/>
        <a:lstStyle/>
        <a:p>
          <a:endParaRPr lang="en-US"/>
        </a:p>
      </dgm:t>
    </dgm:pt>
    <dgm:pt modelId="{68A8E9DA-C0BF-AA41-87B4-5A23B6A47356}" type="sibTrans" cxnId="{C6D6F515-77BC-374A-AA86-765D64DF88D2}">
      <dgm:prSet/>
      <dgm:spPr/>
      <dgm:t>
        <a:bodyPr/>
        <a:lstStyle/>
        <a:p>
          <a:endParaRPr lang="en-US"/>
        </a:p>
      </dgm:t>
    </dgm:pt>
    <dgm:pt modelId="{1A86C4BE-BBBA-654A-AD67-47A837FCF8D8}">
      <dgm:prSet phldrT="[Text]"/>
      <dgm:spPr/>
      <dgm:t>
        <a:bodyPr/>
        <a:lstStyle/>
        <a:p>
          <a:r>
            <a:rPr lang="en-US" dirty="0" err="1" smtClean="0">
              <a:latin typeface="Lucida Grande"/>
              <a:cs typeface="Lucida Grande"/>
            </a:rPr>
            <a:t>Javascript</a:t>
          </a:r>
          <a:endParaRPr lang="en-US" dirty="0">
            <a:latin typeface="Lucida Grande"/>
            <a:cs typeface="Lucida Grande"/>
          </a:endParaRPr>
        </a:p>
      </dgm:t>
    </dgm:pt>
    <dgm:pt modelId="{5D80D490-3313-6B44-8D82-87726B2D2818}" type="parTrans" cxnId="{B8FC5651-C297-0847-8CE4-27D2A0EE180F}">
      <dgm:prSet/>
      <dgm:spPr/>
      <dgm:t>
        <a:bodyPr/>
        <a:lstStyle/>
        <a:p>
          <a:endParaRPr lang="en-US"/>
        </a:p>
      </dgm:t>
    </dgm:pt>
    <dgm:pt modelId="{755FF50D-C37F-8A4B-A868-E27723B85A09}" type="sibTrans" cxnId="{B8FC5651-C297-0847-8CE4-27D2A0EE180F}">
      <dgm:prSet/>
      <dgm:spPr/>
      <dgm:t>
        <a:bodyPr/>
        <a:lstStyle/>
        <a:p>
          <a:endParaRPr lang="en-US"/>
        </a:p>
      </dgm:t>
    </dgm:pt>
    <dgm:pt modelId="{66EFAA9B-F0A0-084D-B271-B67F221A0244}">
      <dgm:prSet phldrT="[Text]" custT="1"/>
      <dgm:spPr/>
      <dgm:t>
        <a:bodyPr/>
        <a:lstStyle/>
        <a:p>
          <a:r>
            <a:rPr lang="en-US" sz="2400" dirty="0" smtClean="0">
              <a:latin typeface="Lucida Grande"/>
              <a:cs typeface="Lucida Grande"/>
            </a:rPr>
            <a:t>Function</a:t>
          </a:r>
          <a:endParaRPr lang="en-US" sz="2400" dirty="0">
            <a:latin typeface="Lucida Grande"/>
            <a:cs typeface="Lucida Grande"/>
          </a:endParaRPr>
        </a:p>
      </dgm:t>
    </dgm:pt>
    <dgm:pt modelId="{49DEC09F-979A-AE4D-87FE-4AFB5450F5AB}" type="parTrans" cxnId="{2553C383-6EB7-7E44-AB35-48A9865EE370}">
      <dgm:prSet/>
      <dgm:spPr/>
      <dgm:t>
        <a:bodyPr/>
        <a:lstStyle/>
        <a:p>
          <a:endParaRPr lang="en-US"/>
        </a:p>
      </dgm:t>
    </dgm:pt>
    <dgm:pt modelId="{216D65E2-86D2-CE42-B5A9-79714E8D9602}" type="sibTrans" cxnId="{2553C383-6EB7-7E44-AB35-48A9865EE370}">
      <dgm:prSet/>
      <dgm:spPr/>
      <dgm:t>
        <a:bodyPr/>
        <a:lstStyle/>
        <a:p>
          <a:endParaRPr lang="en-US"/>
        </a:p>
      </dgm:t>
    </dgm:pt>
    <dgm:pt modelId="{AA750F66-13F7-9041-9DBB-333C521656D6}">
      <dgm:prSet phldrT="[Text]" custT="1"/>
      <dgm:spPr/>
      <dgm:t>
        <a:bodyPr/>
        <a:lstStyle/>
        <a:p>
          <a:r>
            <a:rPr lang="en-US" sz="2400" dirty="0" smtClean="0">
              <a:latin typeface="Lucida Grande"/>
              <a:cs typeface="Lucida Grande"/>
            </a:rPr>
            <a:t>= Muscle</a:t>
          </a:r>
          <a:endParaRPr lang="en-US" sz="2400" dirty="0">
            <a:latin typeface="Lucida Grande"/>
            <a:cs typeface="Lucida Grande"/>
          </a:endParaRPr>
        </a:p>
      </dgm:t>
    </dgm:pt>
    <dgm:pt modelId="{E8B7342E-9BE3-DE49-9D06-2256B20E254B}" type="parTrans" cxnId="{7BC8D885-114B-AC48-B77E-FB3DB5C3AB0E}">
      <dgm:prSet/>
      <dgm:spPr/>
      <dgm:t>
        <a:bodyPr/>
        <a:lstStyle/>
        <a:p>
          <a:endParaRPr lang="en-US"/>
        </a:p>
      </dgm:t>
    </dgm:pt>
    <dgm:pt modelId="{8BEC88CD-76F8-C047-A4FD-9F9AD70C6F98}" type="sibTrans" cxnId="{7BC8D885-114B-AC48-B77E-FB3DB5C3AB0E}">
      <dgm:prSet/>
      <dgm:spPr/>
      <dgm:t>
        <a:bodyPr/>
        <a:lstStyle/>
        <a:p>
          <a:endParaRPr lang="en-US"/>
        </a:p>
      </dgm:t>
    </dgm:pt>
    <dgm:pt modelId="{C0367F69-F075-024E-9E60-DB7940E034AA}" type="pres">
      <dgm:prSet presAssocID="{3BF58C47-6F1F-D04E-8256-A1514ADFFB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F0DEA3-5B8B-3845-8E6A-EE3108E04E35}" type="pres">
      <dgm:prSet presAssocID="{E730ED67-C898-6348-9D35-EC478769282E}" presName="composite" presStyleCnt="0"/>
      <dgm:spPr/>
      <dgm:t>
        <a:bodyPr/>
        <a:lstStyle/>
        <a:p>
          <a:endParaRPr lang="en-US"/>
        </a:p>
      </dgm:t>
    </dgm:pt>
    <dgm:pt modelId="{75FA72ED-0441-A04A-9DCF-36FB4C47F3A8}" type="pres">
      <dgm:prSet presAssocID="{E730ED67-C898-6348-9D35-EC478769282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F8944-1D50-D64C-AE9E-C87730F03B87}" type="pres">
      <dgm:prSet presAssocID="{E730ED67-C898-6348-9D35-EC478769282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3B27E-5746-2D40-9EF2-E395A21FC162}" type="pres">
      <dgm:prSet presAssocID="{88F4609C-C2D1-9347-9A54-E81B1C27DA78}" presName="space" presStyleCnt="0"/>
      <dgm:spPr/>
      <dgm:t>
        <a:bodyPr/>
        <a:lstStyle/>
        <a:p>
          <a:endParaRPr lang="en-US"/>
        </a:p>
      </dgm:t>
    </dgm:pt>
    <dgm:pt modelId="{3F505218-8482-474D-A2C0-88E093662F18}" type="pres">
      <dgm:prSet presAssocID="{C17F4FE1-85BC-7346-AF12-1E09857C0A87}" presName="composite" presStyleCnt="0"/>
      <dgm:spPr/>
      <dgm:t>
        <a:bodyPr/>
        <a:lstStyle/>
        <a:p>
          <a:endParaRPr lang="en-US"/>
        </a:p>
      </dgm:t>
    </dgm:pt>
    <dgm:pt modelId="{7AE91413-AB9A-254C-9E8B-7D9552252CF7}" type="pres">
      <dgm:prSet presAssocID="{C17F4FE1-85BC-7346-AF12-1E09857C0A8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A2CCEF-E48F-7847-A6CC-B69B93598BAC}" type="pres">
      <dgm:prSet presAssocID="{C17F4FE1-85BC-7346-AF12-1E09857C0A8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D7CE9-876A-9E47-A22D-EA3EAF02C593}" type="pres">
      <dgm:prSet presAssocID="{03211024-96C7-DB4E-872D-09590F32FF8A}" presName="space" presStyleCnt="0"/>
      <dgm:spPr/>
      <dgm:t>
        <a:bodyPr/>
        <a:lstStyle/>
        <a:p>
          <a:endParaRPr lang="en-US"/>
        </a:p>
      </dgm:t>
    </dgm:pt>
    <dgm:pt modelId="{2870C7CC-0C1D-A44E-96B6-7D159F17E84A}" type="pres">
      <dgm:prSet presAssocID="{1A86C4BE-BBBA-654A-AD67-47A837FCF8D8}" presName="composite" presStyleCnt="0"/>
      <dgm:spPr/>
      <dgm:t>
        <a:bodyPr/>
        <a:lstStyle/>
        <a:p>
          <a:endParaRPr lang="en-US"/>
        </a:p>
      </dgm:t>
    </dgm:pt>
    <dgm:pt modelId="{1123E4F1-4B02-334E-A135-BA36098636EC}" type="pres">
      <dgm:prSet presAssocID="{1A86C4BE-BBBA-654A-AD67-47A837FCF8D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BCC0A-9297-CA4A-B076-EA7F63332B57}" type="pres">
      <dgm:prSet presAssocID="{1A86C4BE-BBBA-654A-AD67-47A837FCF8D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3354B6-901A-0142-B9D3-C69238B69241}" type="presOf" srcId="{65CB101B-4187-0A4A-A41D-C7465C7254A8}" destId="{4A7F8944-1D50-D64C-AE9E-C87730F03B87}" srcOrd="0" destOrd="0" presId="urn:microsoft.com/office/officeart/2005/8/layout/hList1"/>
    <dgm:cxn modelId="{B8FC5651-C297-0847-8CE4-27D2A0EE180F}" srcId="{3BF58C47-6F1F-D04E-8256-A1514ADFFBB5}" destId="{1A86C4BE-BBBA-654A-AD67-47A837FCF8D8}" srcOrd="2" destOrd="0" parTransId="{5D80D490-3313-6B44-8D82-87726B2D2818}" sibTransId="{755FF50D-C37F-8A4B-A868-E27723B85A09}"/>
    <dgm:cxn modelId="{1E8BABA1-0CBA-1C42-AE8A-1BD90977B9ED}" srcId="{3BF58C47-6F1F-D04E-8256-A1514ADFFBB5}" destId="{E730ED67-C898-6348-9D35-EC478769282E}" srcOrd="0" destOrd="0" parTransId="{64D98DDE-1552-8B43-91A8-5B824B6A5B8B}" sibTransId="{88F4609C-C2D1-9347-9A54-E81B1C27DA78}"/>
    <dgm:cxn modelId="{C6D6F515-77BC-374A-AA86-765D64DF88D2}" srcId="{C17F4FE1-85BC-7346-AF12-1E09857C0A87}" destId="{B719900E-547E-A748-A8CD-4E1FA02A3D7E}" srcOrd="1" destOrd="0" parTransId="{036C8BFB-5EE2-5445-9FE1-3CDC4B452072}" sibTransId="{68A8E9DA-C0BF-AA41-87B4-5A23B6A47356}"/>
    <dgm:cxn modelId="{3365ADB9-F215-0745-BB78-530DB4E375F7}" type="presOf" srcId="{66EFAA9B-F0A0-084D-B271-B67F221A0244}" destId="{4A3BCC0A-9297-CA4A-B076-EA7F63332B57}" srcOrd="0" destOrd="0" presId="urn:microsoft.com/office/officeart/2005/8/layout/hList1"/>
    <dgm:cxn modelId="{E55F35BE-C929-AD41-9D1C-0826FC0A3DAC}" type="presOf" srcId="{01C0F4F7-E155-BB4E-A937-3C82734E79D7}" destId="{4A7F8944-1D50-D64C-AE9E-C87730F03B87}" srcOrd="0" destOrd="1" presId="urn:microsoft.com/office/officeart/2005/8/layout/hList1"/>
    <dgm:cxn modelId="{5B21EF5F-AB1B-E34F-A401-8884380B7201}" type="presOf" srcId="{AA750F66-13F7-9041-9DBB-333C521656D6}" destId="{4A3BCC0A-9297-CA4A-B076-EA7F63332B57}" srcOrd="0" destOrd="1" presId="urn:microsoft.com/office/officeart/2005/8/layout/hList1"/>
    <dgm:cxn modelId="{EC9DF85E-5DE7-3B4A-B3A3-77D14D57267C}" type="presOf" srcId="{C17F4FE1-85BC-7346-AF12-1E09857C0A87}" destId="{7AE91413-AB9A-254C-9E8B-7D9552252CF7}" srcOrd="0" destOrd="0" presId="urn:microsoft.com/office/officeart/2005/8/layout/hList1"/>
    <dgm:cxn modelId="{B2E2FE8D-B7D2-AD41-9F96-BE8FDE500EE4}" type="presOf" srcId="{1A86C4BE-BBBA-654A-AD67-47A837FCF8D8}" destId="{1123E4F1-4B02-334E-A135-BA36098636EC}" srcOrd="0" destOrd="0" presId="urn:microsoft.com/office/officeart/2005/8/layout/hList1"/>
    <dgm:cxn modelId="{C5A10E23-5BCA-D74E-85EF-53BA275FFE11}" type="presOf" srcId="{E730ED67-C898-6348-9D35-EC478769282E}" destId="{75FA72ED-0441-A04A-9DCF-36FB4C47F3A8}" srcOrd="0" destOrd="0" presId="urn:microsoft.com/office/officeart/2005/8/layout/hList1"/>
    <dgm:cxn modelId="{DC9D037F-2974-F941-9509-0348093E7492}" srcId="{E730ED67-C898-6348-9D35-EC478769282E}" destId="{65CB101B-4187-0A4A-A41D-C7465C7254A8}" srcOrd="0" destOrd="0" parTransId="{5FBEAF7B-B3A1-7849-8DA0-3BB86C7DCB3A}" sibTransId="{720D9AFA-8CF2-2048-823E-C342627A003C}"/>
    <dgm:cxn modelId="{2626EC58-8462-0946-9387-B33282EA03EF}" srcId="{3BF58C47-6F1F-D04E-8256-A1514ADFFBB5}" destId="{C17F4FE1-85BC-7346-AF12-1E09857C0A87}" srcOrd="1" destOrd="0" parTransId="{3CE3A356-56A0-2748-ADED-E2F1F0024707}" sibTransId="{03211024-96C7-DB4E-872D-09590F32FF8A}"/>
    <dgm:cxn modelId="{7BC8D885-114B-AC48-B77E-FB3DB5C3AB0E}" srcId="{1A86C4BE-BBBA-654A-AD67-47A837FCF8D8}" destId="{AA750F66-13F7-9041-9DBB-333C521656D6}" srcOrd="1" destOrd="0" parTransId="{E8B7342E-9BE3-DE49-9D06-2256B20E254B}" sibTransId="{8BEC88CD-76F8-C047-A4FD-9F9AD70C6F98}"/>
    <dgm:cxn modelId="{2553C383-6EB7-7E44-AB35-48A9865EE370}" srcId="{1A86C4BE-BBBA-654A-AD67-47A837FCF8D8}" destId="{66EFAA9B-F0A0-084D-B271-B67F221A0244}" srcOrd="0" destOrd="0" parTransId="{49DEC09F-979A-AE4D-87FE-4AFB5450F5AB}" sibTransId="{216D65E2-86D2-CE42-B5A9-79714E8D9602}"/>
    <dgm:cxn modelId="{23DFE0AD-5159-0E41-86C9-94E3D79B0241}" srcId="{E730ED67-C898-6348-9D35-EC478769282E}" destId="{01C0F4F7-E155-BB4E-A937-3C82734E79D7}" srcOrd="1" destOrd="0" parTransId="{2432B4C2-CF92-364B-AB6D-6F5D3D5355F8}" sibTransId="{0145E706-F792-754C-B1C3-C0B1BD1955FF}"/>
    <dgm:cxn modelId="{453D746B-52DF-CE4A-B7A9-E63751139A07}" type="presOf" srcId="{B719900E-547E-A748-A8CD-4E1FA02A3D7E}" destId="{DFA2CCEF-E48F-7847-A6CC-B69B93598BAC}" srcOrd="0" destOrd="1" presId="urn:microsoft.com/office/officeart/2005/8/layout/hList1"/>
    <dgm:cxn modelId="{987CBC12-43A5-504B-A99A-B579463D4219}" type="presOf" srcId="{3BF58C47-6F1F-D04E-8256-A1514ADFFBB5}" destId="{C0367F69-F075-024E-9E60-DB7940E034AA}" srcOrd="0" destOrd="0" presId="urn:microsoft.com/office/officeart/2005/8/layout/hList1"/>
    <dgm:cxn modelId="{A0CC3B6B-4FF1-F247-8F27-DE4E6A3C223E}" srcId="{C17F4FE1-85BC-7346-AF12-1E09857C0A87}" destId="{1945AE70-8B48-A645-A30B-9578233855AB}" srcOrd="0" destOrd="0" parTransId="{60BA6632-DD94-AD4D-A19E-972F4615FBA7}" sibTransId="{DFE36A33-E0A7-5D45-A91F-6D4F9B7B2D76}"/>
    <dgm:cxn modelId="{0C847668-6369-EF4F-A78B-1BF136588EF5}" type="presOf" srcId="{1945AE70-8B48-A645-A30B-9578233855AB}" destId="{DFA2CCEF-E48F-7847-A6CC-B69B93598BAC}" srcOrd="0" destOrd="0" presId="urn:microsoft.com/office/officeart/2005/8/layout/hList1"/>
    <dgm:cxn modelId="{40B18834-A2A0-2642-8B6B-3D098A09C8F9}" type="presParOf" srcId="{C0367F69-F075-024E-9E60-DB7940E034AA}" destId="{2DF0DEA3-5B8B-3845-8E6A-EE3108E04E35}" srcOrd="0" destOrd="0" presId="urn:microsoft.com/office/officeart/2005/8/layout/hList1"/>
    <dgm:cxn modelId="{DAE55490-2513-324C-A604-4460F944EEB3}" type="presParOf" srcId="{2DF0DEA3-5B8B-3845-8E6A-EE3108E04E35}" destId="{75FA72ED-0441-A04A-9DCF-36FB4C47F3A8}" srcOrd="0" destOrd="0" presId="urn:microsoft.com/office/officeart/2005/8/layout/hList1"/>
    <dgm:cxn modelId="{C6ED5624-FDB8-3D45-8F51-7A9EE43A6D13}" type="presParOf" srcId="{2DF0DEA3-5B8B-3845-8E6A-EE3108E04E35}" destId="{4A7F8944-1D50-D64C-AE9E-C87730F03B87}" srcOrd="1" destOrd="0" presId="urn:microsoft.com/office/officeart/2005/8/layout/hList1"/>
    <dgm:cxn modelId="{3D92BF10-FC43-ED4C-A202-D149ADFABF64}" type="presParOf" srcId="{C0367F69-F075-024E-9E60-DB7940E034AA}" destId="{FDD3B27E-5746-2D40-9EF2-E395A21FC162}" srcOrd="1" destOrd="0" presId="urn:microsoft.com/office/officeart/2005/8/layout/hList1"/>
    <dgm:cxn modelId="{24AFCDE2-B432-1E48-A645-4264F1305268}" type="presParOf" srcId="{C0367F69-F075-024E-9E60-DB7940E034AA}" destId="{3F505218-8482-474D-A2C0-88E093662F18}" srcOrd="2" destOrd="0" presId="urn:microsoft.com/office/officeart/2005/8/layout/hList1"/>
    <dgm:cxn modelId="{F4A7A649-8BF9-A04C-BB4E-0B43F7A2E151}" type="presParOf" srcId="{3F505218-8482-474D-A2C0-88E093662F18}" destId="{7AE91413-AB9A-254C-9E8B-7D9552252CF7}" srcOrd="0" destOrd="0" presId="urn:microsoft.com/office/officeart/2005/8/layout/hList1"/>
    <dgm:cxn modelId="{883DF6F7-88A2-E34E-B9FA-9A4CBC8D889D}" type="presParOf" srcId="{3F505218-8482-474D-A2C0-88E093662F18}" destId="{DFA2CCEF-E48F-7847-A6CC-B69B93598BAC}" srcOrd="1" destOrd="0" presId="urn:microsoft.com/office/officeart/2005/8/layout/hList1"/>
    <dgm:cxn modelId="{813BA889-8B89-344C-B79C-62F1A35F2BF3}" type="presParOf" srcId="{C0367F69-F075-024E-9E60-DB7940E034AA}" destId="{D29D7CE9-876A-9E47-A22D-EA3EAF02C593}" srcOrd="3" destOrd="0" presId="urn:microsoft.com/office/officeart/2005/8/layout/hList1"/>
    <dgm:cxn modelId="{8C4C0A50-E76C-554C-9634-6CD37DE83913}" type="presParOf" srcId="{C0367F69-F075-024E-9E60-DB7940E034AA}" destId="{2870C7CC-0C1D-A44E-96B6-7D159F17E84A}" srcOrd="4" destOrd="0" presId="urn:microsoft.com/office/officeart/2005/8/layout/hList1"/>
    <dgm:cxn modelId="{E2285143-9496-334A-82B7-E7A7A3FC4A01}" type="presParOf" srcId="{2870C7CC-0C1D-A44E-96B6-7D159F17E84A}" destId="{1123E4F1-4B02-334E-A135-BA36098636EC}" srcOrd="0" destOrd="0" presId="urn:microsoft.com/office/officeart/2005/8/layout/hList1"/>
    <dgm:cxn modelId="{D7500B67-2FE8-8D40-84DD-4EBF6335E3D5}" type="presParOf" srcId="{2870C7CC-0C1D-A44E-96B6-7D159F17E84A}" destId="{4A3BCC0A-9297-CA4A-B076-EA7F63332B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3717C31-2F56-9C44-B749-B8A2D23C199C}" type="doc">
      <dgm:prSet loTypeId="urn:microsoft.com/office/officeart/2005/8/layout/hLis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3E880C-16FB-BB4B-9391-B7A53E450C45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Web Browser</a:t>
          </a:r>
          <a:endParaRPr lang="en-US" dirty="0">
            <a:latin typeface="Lucida Grande"/>
            <a:cs typeface="Lucida Grande"/>
          </a:endParaRPr>
        </a:p>
      </dgm:t>
    </dgm:pt>
    <dgm:pt modelId="{DFFC1422-8F94-0948-AE47-AF615660A435}" type="parTrans" cxnId="{AB105B86-D3AF-1049-A49E-ABAB821CC5CB}">
      <dgm:prSet/>
      <dgm:spPr/>
      <dgm:t>
        <a:bodyPr/>
        <a:lstStyle/>
        <a:p>
          <a:endParaRPr lang="en-US"/>
        </a:p>
      </dgm:t>
    </dgm:pt>
    <dgm:pt modelId="{25B43B31-EA87-2B4E-B957-4AFD865D1369}" type="sibTrans" cxnId="{AB105B86-D3AF-1049-A49E-ABAB821CC5CB}">
      <dgm:prSet/>
      <dgm:spPr/>
      <dgm:t>
        <a:bodyPr/>
        <a:lstStyle/>
        <a:p>
          <a:endParaRPr lang="en-US"/>
        </a:p>
      </dgm:t>
    </dgm:pt>
    <dgm:pt modelId="{EC62FCF4-1A0C-3942-925E-AB6CFB1AAB84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Chrome</a:t>
          </a:r>
          <a:endParaRPr lang="en-US" dirty="0">
            <a:latin typeface="Lucida Grande"/>
            <a:cs typeface="Lucida Grande"/>
          </a:endParaRPr>
        </a:p>
      </dgm:t>
    </dgm:pt>
    <dgm:pt modelId="{09FBE505-708A-444E-B72D-5F9533F19D6F}" type="parTrans" cxnId="{0B193E78-445C-314D-B65F-EB049179687F}">
      <dgm:prSet/>
      <dgm:spPr/>
      <dgm:t>
        <a:bodyPr/>
        <a:lstStyle/>
        <a:p>
          <a:endParaRPr lang="en-US"/>
        </a:p>
      </dgm:t>
    </dgm:pt>
    <dgm:pt modelId="{170BAA47-C4E3-D848-BC11-A17AEB8D819D}" type="sibTrans" cxnId="{0B193E78-445C-314D-B65F-EB049179687F}">
      <dgm:prSet/>
      <dgm:spPr/>
      <dgm:t>
        <a:bodyPr/>
        <a:lstStyle/>
        <a:p>
          <a:endParaRPr lang="en-US"/>
        </a:p>
      </dgm:t>
    </dgm:pt>
    <dgm:pt modelId="{9EF76DBA-C64C-3D40-8FF3-9C1E8048C2C9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Firefox</a:t>
          </a:r>
          <a:endParaRPr lang="en-US" dirty="0">
            <a:latin typeface="Lucida Grande"/>
            <a:cs typeface="Lucida Grande"/>
          </a:endParaRPr>
        </a:p>
      </dgm:t>
    </dgm:pt>
    <dgm:pt modelId="{8CCAA206-561F-0646-853B-3BA9A95D0D9E}" type="parTrans" cxnId="{7901BFA4-0C38-204B-AA94-D84931974843}">
      <dgm:prSet/>
      <dgm:spPr/>
      <dgm:t>
        <a:bodyPr/>
        <a:lstStyle/>
        <a:p>
          <a:endParaRPr lang="en-US"/>
        </a:p>
      </dgm:t>
    </dgm:pt>
    <dgm:pt modelId="{C7EEC96A-A6B1-A146-BC0E-11779CF62780}" type="sibTrans" cxnId="{7901BFA4-0C38-204B-AA94-D84931974843}">
      <dgm:prSet/>
      <dgm:spPr/>
      <dgm:t>
        <a:bodyPr/>
        <a:lstStyle/>
        <a:p>
          <a:endParaRPr lang="en-US"/>
        </a:p>
      </dgm:t>
    </dgm:pt>
    <dgm:pt modelId="{E7EC1060-62E3-9342-9B86-BB8B3582D4B0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Code Editor</a:t>
          </a:r>
          <a:endParaRPr lang="en-US" dirty="0">
            <a:latin typeface="Lucida Grande"/>
            <a:cs typeface="Lucida Grande"/>
          </a:endParaRPr>
        </a:p>
      </dgm:t>
    </dgm:pt>
    <dgm:pt modelId="{FA8C72B8-AD8B-CD41-89A9-6CEFBE0572FC}" type="parTrans" cxnId="{10DDBB81-A080-334D-A5CB-423BDF3C9544}">
      <dgm:prSet/>
      <dgm:spPr/>
      <dgm:t>
        <a:bodyPr/>
        <a:lstStyle/>
        <a:p>
          <a:endParaRPr lang="en-US"/>
        </a:p>
      </dgm:t>
    </dgm:pt>
    <dgm:pt modelId="{50B7E283-0B58-C34A-A25D-1C0799253EDC}" type="sibTrans" cxnId="{10DDBB81-A080-334D-A5CB-423BDF3C9544}">
      <dgm:prSet/>
      <dgm:spPr/>
      <dgm:t>
        <a:bodyPr/>
        <a:lstStyle/>
        <a:p>
          <a:endParaRPr lang="en-US"/>
        </a:p>
      </dgm:t>
    </dgm:pt>
    <dgm:pt modelId="{DCFF0419-97A8-8B48-B998-4E43B8F181F9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Coda 2</a:t>
          </a:r>
          <a:endParaRPr lang="en-US" dirty="0">
            <a:latin typeface="Lucida Grande"/>
            <a:cs typeface="Lucida Grande"/>
          </a:endParaRPr>
        </a:p>
      </dgm:t>
    </dgm:pt>
    <dgm:pt modelId="{9A535294-A52B-0A45-B51B-02A017B954C9}" type="parTrans" cxnId="{38FFFE7D-502E-364C-84D5-88DA359A997B}">
      <dgm:prSet/>
      <dgm:spPr/>
      <dgm:t>
        <a:bodyPr/>
        <a:lstStyle/>
        <a:p>
          <a:endParaRPr lang="en-US"/>
        </a:p>
      </dgm:t>
    </dgm:pt>
    <dgm:pt modelId="{E4BBA9AE-C2A0-BB47-9DA7-6EA88129AE4A}" type="sibTrans" cxnId="{38FFFE7D-502E-364C-84D5-88DA359A997B}">
      <dgm:prSet/>
      <dgm:spPr/>
      <dgm:t>
        <a:bodyPr/>
        <a:lstStyle/>
        <a:p>
          <a:endParaRPr lang="en-US"/>
        </a:p>
      </dgm:t>
    </dgm:pt>
    <dgm:pt modelId="{47023006-92C3-E344-8361-F8543DFD6405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Sublime Text</a:t>
          </a:r>
          <a:endParaRPr lang="en-US" dirty="0">
            <a:latin typeface="Lucida Grande"/>
            <a:cs typeface="Lucida Grande"/>
          </a:endParaRPr>
        </a:p>
      </dgm:t>
    </dgm:pt>
    <dgm:pt modelId="{57808B81-97B1-8848-A095-CFC0F52E1BC1}" type="parTrans" cxnId="{24F7E967-2A37-7349-AEAC-5BFCFFD5108F}">
      <dgm:prSet/>
      <dgm:spPr/>
      <dgm:t>
        <a:bodyPr/>
        <a:lstStyle/>
        <a:p>
          <a:endParaRPr lang="en-US"/>
        </a:p>
      </dgm:t>
    </dgm:pt>
    <dgm:pt modelId="{30162D59-2116-3440-951B-1AB3003DAC1A}" type="sibTrans" cxnId="{24F7E967-2A37-7349-AEAC-5BFCFFD5108F}">
      <dgm:prSet/>
      <dgm:spPr/>
      <dgm:t>
        <a:bodyPr/>
        <a:lstStyle/>
        <a:p>
          <a:endParaRPr lang="en-US"/>
        </a:p>
      </dgm:t>
    </dgm:pt>
    <dgm:pt modelId="{A8289144-9C27-DD48-8A5B-507D6982DA93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Image Editor (Optional)</a:t>
          </a:r>
          <a:endParaRPr lang="en-US" dirty="0">
            <a:latin typeface="Lucida Grande"/>
            <a:cs typeface="Lucida Grande"/>
          </a:endParaRPr>
        </a:p>
      </dgm:t>
    </dgm:pt>
    <dgm:pt modelId="{FCA29F01-7568-8742-BFD1-A66D0CCBFF46}" type="parTrans" cxnId="{4B692F55-B394-9948-ACB0-EDD5B30ECC29}">
      <dgm:prSet/>
      <dgm:spPr/>
      <dgm:t>
        <a:bodyPr/>
        <a:lstStyle/>
        <a:p>
          <a:endParaRPr lang="en-US"/>
        </a:p>
      </dgm:t>
    </dgm:pt>
    <dgm:pt modelId="{5AC84117-5E95-DD4E-8719-8A374615C1E8}" type="sibTrans" cxnId="{4B692F55-B394-9948-ACB0-EDD5B30ECC29}">
      <dgm:prSet/>
      <dgm:spPr/>
      <dgm:t>
        <a:bodyPr/>
        <a:lstStyle/>
        <a:p>
          <a:endParaRPr lang="en-US"/>
        </a:p>
      </dgm:t>
    </dgm:pt>
    <dgm:pt modelId="{2ECBC387-BB89-774B-A648-85A05F40FADF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Adobe Photoshop</a:t>
          </a:r>
          <a:endParaRPr lang="en-US" dirty="0">
            <a:latin typeface="Lucida Grande"/>
            <a:cs typeface="Lucida Grande"/>
          </a:endParaRPr>
        </a:p>
      </dgm:t>
    </dgm:pt>
    <dgm:pt modelId="{5EC7C767-2433-2B4D-B3D1-055511CFF31B}" type="parTrans" cxnId="{E398196C-660E-314B-8B18-23863FD6668C}">
      <dgm:prSet/>
      <dgm:spPr/>
      <dgm:t>
        <a:bodyPr/>
        <a:lstStyle/>
        <a:p>
          <a:endParaRPr lang="en-US"/>
        </a:p>
      </dgm:t>
    </dgm:pt>
    <dgm:pt modelId="{72772547-3AD6-894E-A163-62B20E41D8D9}" type="sibTrans" cxnId="{E398196C-660E-314B-8B18-23863FD6668C}">
      <dgm:prSet/>
      <dgm:spPr/>
      <dgm:t>
        <a:bodyPr/>
        <a:lstStyle/>
        <a:p>
          <a:endParaRPr lang="en-US"/>
        </a:p>
      </dgm:t>
    </dgm:pt>
    <dgm:pt modelId="{811C0317-5CAA-F943-BDED-4CC90220679B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Safari</a:t>
          </a:r>
          <a:endParaRPr lang="en-US" dirty="0">
            <a:latin typeface="Lucida Grande"/>
            <a:cs typeface="Lucida Grande"/>
          </a:endParaRPr>
        </a:p>
      </dgm:t>
    </dgm:pt>
    <dgm:pt modelId="{4308AE12-CFD8-5C40-B706-E08961325968}" type="parTrans" cxnId="{4E695467-AC74-934B-8F41-35D1E550538C}">
      <dgm:prSet/>
      <dgm:spPr/>
      <dgm:t>
        <a:bodyPr/>
        <a:lstStyle/>
        <a:p>
          <a:endParaRPr lang="en-US"/>
        </a:p>
      </dgm:t>
    </dgm:pt>
    <dgm:pt modelId="{C28D9FF3-7AE9-EE46-A7B8-42DCFA8A603F}" type="sibTrans" cxnId="{4E695467-AC74-934B-8F41-35D1E550538C}">
      <dgm:prSet/>
      <dgm:spPr/>
      <dgm:t>
        <a:bodyPr/>
        <a:lstStyle/>
        <a:p>
          <a:endParaRPr lang="en-US"/>
        </a:p>
      </dgm:t>
    </dgm:pt>
    <dgm:pt modelId="{2177FA91-388A-904D-A0BE-CB235D867F6A}">
      <dgm:prSet phldrT="[Text]"/>
      <dgm:spPr/>
      <dgm:t>
        <a:bodyPr/>
        <a:lstStyle/>
        <a:p>
          <a:r>
            <a:rPr lang="en-US" dirty="0" smtClean="0">
              <a:latin typeface="Lucida Grande"/>
              <a:cs typeface="Lucida Grande"/>
            </a:rPr>
            <a:t>Dreamweaver</a:t>
          </a:r>
          <a:endParaRPr lang="en-US" dirty="0">
            <a:latin typeface="Lucida Grande"/>
            <a:cs typeface="Lucida Grande"/>
          </a:endParaRPr>
        </a:p>
      </dgm:t>
    </dgm:pt>
    <dgm:pt modelId="{C82B5F4C-3717-D44A-B931-F4D10EEF96BB}" type="parTrans" cxnId="{A8C88B10-E602-224F-AB6D-203FA39D646A}">
      <dgm:prSet/>
      <dgm:spPr/>
      <dgm:t>
        <a:bodyPr/>
        <a:lstStyle/>
        <a:p>
          <a:endParaRPr lang="en-US"/>
        </a:p>
      </dgm:t>
    </dgm:pt>
    <dgm:pt modelId="{940F42A3-F261-A741-BE66-5E3AA25DF719}" type="sibTrans" cxnId="{A8C88B10-E602-224F-AB6D-203FA39D646A}">
      <dgm:prSet/>
      <dgm:spPr/>
      <dgm:t>
        <a:bodyPr/>
        <a:lstStyle/>
        <a:p>
          <a:endParaRPr lang="en-US"/>
        </a:p>
      </dgm:t>
    </dgm:pt>
    <dgm:pt modelId="{15D59B25-748C-B943-9DD5-DCF178FB4E57}" type="pres">
      <dgm:prSet presAssocID="{E3717C31-2F56-9C44-B749-B8A2D23C199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3746F9-4F4A-5D4E-A42D-A1B4404F2A8E}" type="pres">
      <dgm:prSet presAssocID="{753E880C-16FB-BB4B-9391-B7A53E450C45}" presName="composite" presStyleCnt="0"/>
      <dgm:spPr/>
      <dgm:t>
        <a:bodyPr/>
        <a:lstStyle/>
        <a:p>
          <a:endParaRPr lang="en-US"/>
        </a:p>
      </dgm:t>
    </dgm:pt>
    <dgm:pt modelId="{66770E35-A2BD-114A-8F13-F837F5475E24}" type="pres">
      <dgm:prSet presAssocID="{753E880C-16FB-BB4B-9391-B7A53E450C4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EED309-1ED0-444F-BCCE-25610A230553}" type="pres">
      <dgm:prSet presAssocID="{753E880C-16FB-BB4B-9391-B7A53E450C4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40FCBD-8B4E-354A-9E84-A41E56CE5FE4}" type="pres">
      <dgm:prSet presAssocID="{25B43B31-EA87-2B4E-B957-4AFD865D1369}" presName="space" presStyleCnt="0"/>
      <dgm:spPr/>
      <dgm:t>
        <a:bodyPr/>
        <a:lstStyle/>
        <a:p>
          <a:endParaRPr lang="en-US"/>
        </a:p>
      </dgm:t>
    </dgm:pt>
    <dgm:pt modelId="{FD92E3B5-7EDF-A549-B9AC-6632193A9138}" type="pres">
      <dgm:prSet presAssocID="{E7EC1060-62E3-9342-9B86-BB8B3582D4B0}" presName="composite" presStyleCnt="0"/>
      <dgm:spPr/>
      <dgm:t>
        <a:bodyPr/>
        <a:lstStyle/>
        <a:p>
          <a:endParaRPr lang="en-US"/>
        </a:p>
      </dgm:t>
    </dgm:pt>
    <dgm:pt modelId="{C0937F17-03E1-4540-A55F-C3FB2BE81873}" type="pres">
      <dgm:prSet presAssocID="{E7EC1060-62E3-9342-9B86-BB8B3582D4B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7EF9AB-1D82-B448-A9D3-B20D8CE024AC}" type="pres">
      <dgm:prSet presAssocID="{E7EC1060-62E3-9342-9B86-BB8B3582D4B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2CD79-64B1-E641-A258-B1405455ABD4}" type="pres">
      <dgm:prSet presAssocID="{50B7E283-0B58-C34A-A25D-1C0799253EDC}" presName="space" presStyleCnt="0"/>
      <dgm:spPr/>
      <dgm:t>
        <a:bodyPr/>
        <a:lstStyle/>
        <a:p>
          <a:endParaRPr lang="en-US"/>
        </a:p>
      </dgm:t>
    </dgm:pt>
    <dgm:pt modelId="{71EF150C-161F-3645-AFBA-3C5C319B74CE}" type="pres">
      <dgm:prSet presAssocID="{A8289144-9C27-DD48-8A5B-507D6982DA93}" presName="composite" presStyleCnt="0"/>
      <dgm:spPr/>
      <dgm:t>
        <a:bodyPr/>
        <a:lstStyle/>
        <a:p>
          <a:endParaRPr lang="en-US"/>
        </a:p>
      </dgm:t>
    </dgm:pt>
    <dgm:pt modelId="{F15A2654-EF60-1448-B025-A2875AE32068}" type="pres">
      <dgm:prSet presAssocID="{A8289144-9C27-DD48-8A5B-507D6982DA9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F7DD2-CE43-0744-B3E3-46D6D82C0FF0}" type="pres">
      <dgm:prSet presAssocID="{A8289144-9C27-DD48-8A5B-507D6982DA9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B95C0F-1B67-D346-9227-0A3E82EB00E6}" type="presOf" srcId="{47023006-92C3-E344-8361-F8543DFD6405}" destId="{9C7EF9AB-1D82-B448-A9D3-B20D8CE024AC}" srcOrd="0" destOrd="1" presId="urn:microsoft.com/office/officeart/2005/8/layout/hList1"/>
    <dgm:cxn modelId="{55477778-F5EC-294C-9EFF-4D51730400BE}" type="presOf" srcId="{E3717C31-2F56-9C44-B749-B8A2D23C199C}" destId="{15D59B25-748C-B943-9DD5-DCF178FB4E57}" srcOrd="0" destOrd="0" presId="urn:microsoft.com/office/officeart/2005/8/layout/hList1"/>
    <dgm:cxn modelId="{0B193E78-445C-314D-B65F-EB049179687F}" srcId="{753E880C-16FB-BB4B-9391-B7A53E450C45}" destId="{EC62FCF4-1A0C-3942-925E-AB6CFB1AAB84}" srcOrd="0" destOrd="0" parTransId="{09FBE505-708A-444E-B72D-5F9533F19D6F}" sibTransId="{170BAA47-C4E3-D848-BC11-A17AEB8D819D}"/>
    <dgm:cxn modelId="{E398196C-660E-314B-8B18-23863FD6668C}" srcId="{A8289144-9C27-DD48-8A5B-507D6982DA93}" destId="{2ECBC387-BB89-774B-A648-85A05F40FADF}" srcOrd="0" destOrd="0" parTransId="{5EC7C767-2433-2B4D-B3D1-055511CFF31B}" sibTransId="{72772547-3AD6-894E-A163-62B20E41D8D9}"/>
    <dgm:cxn modelId="{A8C88B10-E602-224F-AB6D-203FA39D646A}" srcId="{E7EC1060-62E3-9342-9B86-BB8B3582D4B0}" destId="{2177FA91-388A-904D-A0BE-CB235D867F6A}" srcOrd="2" destOrd="0" parTransId="{C82B5F4C-3717-D44A-B931-F4D10EEF96BB}" sibTransId="{940F42A3-F261-A741-BE66-5E3AA25DF719}"/>
    <dgm:cxn modelId="{8EBF934C-B844-3242-B7B6-74FD7CCB44A8}" type="presOf" srcId="{2ECBC387-BB89-774B-A648-85A05F40FADF}" destId="{05BF7DD2-CE43-0744-B3E3-46D6D82C0FF0}" srcOrd="0" destOrd="0" presId="urn:microsoft.com/office/officeart/2005/8/layout/hList1"/>
    <dgm:cxn modelId="{746E04FC-1715-D14E-9DC9-9199669E2823}" type="presOf" srcId="{E7EC1060-62E3-9342-9B86-BB8B3582D4B0}" destId="{C0937F17-03E1-4540-A55F-C3FB2BE81873}" srcOrd="0" destOrd="0" presId="urn:microsoft.com/office/officeart/2005/8/layout/hList1"/>
    <dgm:cxn modelId="{38FFFE7D-502E-364C-84D5-88DA359A997B}" srcId="{E7EC1060-62E3-9342-9B86-BB8B3582D4B0}" destId="{DCFF0419-97A8-8B48-B998-4E43B8F181F9}" srcOrd="0" destOrd="0" parTransId="{9A535294-A52B-0A45-B51B-02A017B954C9}" sibTransId="{E4BBA9AE-C2A0-BB47-9DA7-6EA88129AE4A}"/>
    <dgm:cxn modelId="{7901BFA4-0C38-204B-AA94-D84931974843}" srcId="{753E880C-16FB-BB4B-9391-B7A53E450C45}" destId="{9EF76DBA-C64C-3D40-8FF3-9C1E8048C2C9}" srcOrd="1" destOrd="0" parTransId="{8CCAA206-561F-0646-853B-3BA9A95D0D9E}" sibTransId="{C7EEC96A-A6B1-A146-BC0E-11779CF62780}"/>
    <dgm:cxn modelId="{AB105B86-D3AF-1049-A49E-ABAB821CC5CB}" srcId="{E3717C31-2F56-9C44-B749-B8A2D23C199C}" destId="{753E880C-16FB-BB4B-9391-B7A53E450C45}" srcOrd="0" destOrd="0" parTransId="{DFFC1422-8F94-0948-AE47-AF615660A435}" sibTransId="{25B43B31-EA87-2B4E-B957-4AFD865D1369}"/>
    <dgm:cxn modelId="{A0CB709D-8DED-1F47-96E8-9E3F68BDF341}" type="presOf" srcId="{A8289144-9C27-DD48-8A5B-507D6982DA93}" destId="{F15A2654-EF60-1448-B025-A2875AE32068}" srcOrd="0" destOrd="0" presId="urn:microsoft.com/office/officeart/2005/8/layout/hList1"/>
    <dgm:cxn modelId="{4B692F55-B394-9948-ACB0-EDD5B30ECC29}" srcId="{E3717C31-2F56-9C44-B749-B8A2D23C199C}" destId="{A8289144-9C27-DD48-8A5B-507D6982DA93}" srcOrd="2" destOrd="0" parTransId="{FCA29F01-7568-8742-BFD1-A66D0CCBFF46}" sibTransId="{5AC84117-5E95-DD4E-8719-8A374615C1E8}"/>
    <dgm:cxn modelId="{57842739-5659-6E4D-8CC8-9C6E8973EC79}" type="presOf" srcId="{DCFF0419-97A8-8B48-B998-4E43B8F181F9}" destId="{9C7EF9AB-1D82-B448-A9D3-B20D8CE024AC}" srcOrd="0" destOrd="0" presId="urn:microsoft.com/office/officeart/2005/8/layout/hList1"/>
    <dgm:cxn modelId="{BD649DA3-F598-8A41-909E-29EC5024DE14}" type="presOf" srcId="{753E880C-16FB-BB4B-9391-B7A53E450C45}" destId="{66770E35-A2BD-114A-8F13-F837F5475E24}" srcOrd="0" destOrd="0" presId="urn:microsoft.com/office/officeart/2005/8/layout/hList1"/>
    <dgm:cxn modelId="{4E695467-AC74-934B-8F41-35D1E550538C}" srcId="{753E880C-16FB-BB4B-9391-B7A53E450C45}" destId="{811C0317-5CAA-F943-BDED-4CC90220679B}" srcOrd="2" destOrd="0" parTransId="{4308AE12-CFD8-5C40-B706-E08961325968}" sibTransId="{C28D9FF3-7AE9-EE46-A7B8-42DCFA8A603F}"/>
    <dgm:cxn modelId="{285D6ECB-345F-0148-89F8-E3D07FA6B565}" type="presOf" srcId="{9EF76DBA-C64C-3D40-8FF3-9C1E8048C2C9}" destId="{E0EED309-1ED0-444F-BCCE-25610A230553}" srcOrd="0" destOrd="1" presId="urn:microsoft.com/office/officeart/2005/8/layout/hList1"/>
    <dgm:cxn modelId="{24F7E967-2A37-7349-AEAC-5BFCFFD5108F}" srcId="{E7EC1060-62E3-9342-9B86-BB8B3582D4B0}" destId="{47023006-92C3-E344-8361-F8543DFD6405}" srcOrd="1" destOrd="0" parTransId="{57808B81-97B1-8848-A095-CFC0F52E1BC1}" sibTransId="{30162D59-2116-3440-951B-1AB3003DAC1A}"/>
    <dgm:cxn modelId="{5679365B-3D3C-F845-9E1C-BB43BBC2A199}" type="presOf" srcId="{EC62FCF4-1A0C-3942-925E-AB6CFB1AAB84}" destId="{E0EED309-1ED0-444F-BCCE-25610A230553}" srcOrd="0" destOrd="0" presId="urn:microsoft.com/office/officeart/2005/8/layout/hList1"/>
    <dgm:cxn modelId="{10DDBB81-A080-334D-A5CB-423BDF3C9544}" srcId="{E3717C31-2F56-9C44-B749-B8A2D23C199C}" destId="{E7EC1060-62E3-9342-9B86-BB8B3582D4B0}" srcOrd="1" destOrd="0" parTransId="{FA8C72B8-AD8B-CD41-89A9-6CEFBE0572FC}" sibTransId="{50B7E283-0B58-C34A-A25D-1C0799253EDC}"/>
    <dgm:cxn modelId="{972EED76-0B82-6041-B7EB-D4AE3828094A}" type="presOf" srcId="{811C0317-5CAA-F943-BDED-4CC90220679B}" destId="{E0EED309-1ED0-444F-BCCE-25610A230553}" srcOrd="0" destOrd="2" presId="urn:microsoft.com/office/officeart/2005/8/layout/hList1"/>
    <dgm:cxn modelId="{F575F17C-21AF-6E4B-BF84-C1141D224A74}" type="presOf" srcId="{2177FA91-388A-904D-A0BE-CB235D867F6A}" destId="{9C7EF9AB-1D82-B448-A9D3-B20D8CE024AC}" srcOrd="0" destOrd="2" presId="urn:microsoft.com/office/officeart/2005/8/layout/hList1"/>
    <dgm:cxn modelId="{521D28EC-0EC6-1846-8686-85EDD1EDE173}" type="presParOf" srcId="{15D59B25-748C-B943-9DD5-DCF178FB4E57}" destId="{4E3746F9-4F4A-5D4E-A42D-A1B4404F2A8E}" srcOrd="0" destOrd="0" presId="urn:microsoft.com/office/officeart/2005/8/layout/hList1"/>
    <dgm:cxn modelId="{1B2A89D3-C262-1241-B636-8A01E944D407}" type="presParOf" srcId="{4E3746F9-4F4A-5D4E-A42D-A1B4404F2A8E}" destId="{66770E35-A2BD-114A-8F13-F837F5475E24}" srcOrd="0" destOrd="0" presId="urn:microsoft.com/office/officeart/2005/8/layout/hList1"/>
    <dgm:cxn modelId="{E8DC05D3-E7CD-2145-A82C-FC35DE901763}" type="presParOf" srcId="{4E3746F9-4F4A-5D4E-A42D-A1B4404F2A8E}" destId="{E0EED309-1ED0-444F-BCCE-25610A230553}" srcOrd="1" destOrd="0" presId="urn:microsoft.com/office/officeart/2005/8/layout/hList1"/>
    <dgm:cxn modelId="{60F2E570-A620-8F49-811D-F9441CFAFC2F}" type="presParOf" srcId="{15D59B25-748C-B943-9DD5-DCF178FB4E57}" destId="{E340FCBD-8B4E-354A-9E84-A41E56CE5FE4}" srcOrd="1" destOrd="0" presId="urn:microsoft.com/office/officeart/2005/8/layout/hList1"/>
    <dgm:cxn modelId="{C7903BC7-8963-0645-877F-9E9D79F21545}" type="presParOf" srcId="{15D59B25-748C-B943-9DD5-DCF178FB4E57}" destId="{FD92E3B5-7EDF-A549-B9AC-6632193A9138}" srcOrd="2" destOrd="0" presId="urn:microsoft.com/office/officeart/2005/8/layout/hList1"/>
    <dgm:cxn modelId="{D16FDD12-B302-1D4B-ABE2-07DE1B03F6A3}" type="presParOf" srcId="{FD92E3B5-7EDF-A549-B9AC-6632193A9138}" destId="{C0937F17-03E1-4540-A55F-C3FB2BE81873}" srcOrd="0" destOrd="0" presId="urn:microsoft.com/office/officeart/2005/8/layout/hList1"/>
    <dgm:cxn modelId="{958907DE-5939-2145-AA0C-C345FACCC27C}" type="presParOf" srcId="{FD92E3B5-7EDF-A549-B9AC-6632193A9138}" destId="{9C7EF9AB-1D82-B448-A9D3-B20D8CE024AC}" srcOrd="1" destOrd="0" presId="urn:microsoft.com/office/officeart/2005/8/layout/hList1"/>
    <dgm:cxn modelId="{B3409376-EA87-0D45-8F8C-DC2BAB12E41E}" type="presParOf" srcId="{15D59B25-748C-B943-9DD5-DCF178FB4E57}" destId="{7392CD79-64B1-E641-A258-B1405455ABD4}" srcOrd="3" destOrd="0" presId="urn:microsoft.com/office/officeart/2005/8/layout/hList1"/>
    <dgm:cxn modelId="{F3A03E11-C233-8C44-A35E-6810FD3EE401}" type="presParOf" srcId="{15D59B25-748C-B943-9DD5-DCF178FB4E57}" destId="{71EF150C-161F-3645-AFBA-3C5C319B74CE}" srcOrd="4" destOrd="0" presId="urn:microsoft.com/office/officeart/2005/8/layout/hList1"/>
    <dgm:cxn modelId="{39845DA2-E2BB-9546-9E88-F89900E0971E}" type="presParOf" srcId="{71EF150C-161F-3645-AFBA-3C5C319B74CE}" destId="{F15A2654-EF60-1448-B025-A2875AE32068}" srcOrd="0" destOrd="0" presId="urn:microsoft.com/office/officeart/2005/8/layout/hList1"/>
    <dgm:cxn modelId="{0C8C2FC7-CA4E-4745-A774-CEA20C49A896}" type="presParOf" srcId="{71EF150C-161F-3645-AFBA-3C5C319B74CE}" destId="{05BF7DD2-CE43-0744-B3E3-46D6D82C0FF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9442B-FA88-944A-AB47-B8CED8C4411D}">
      <dsp:nvSpPr>
        <dsp:cNvPr id="0" name=""/>
        <dsp:cNvSpPr/>
      </dsp:nvSpPr>
      <dsp:spPr>
        <a:xfrm>
          <a:off x="0" y="0"/>
          <a:ext cx="3036564" cy="14617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Grande"/>
              <a:cs typeface="Lucida Grande"/>
            </a:rPr>
            <a:t>Week 1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Lucida Grande"/>
              <a:cs typeface="Lucida Grande"/>
            </a:rPr>
            <a:t>Web Development: Front-End</a:t>
          </a:r>
          <a:endParaRPr lang="en-US" sz="2400" kern="1200" dirty="0">
            <a:latin typeface="Lucida Grande"/>
            <a:cs typeface="Lucida Grande"/>
          </a:endParaRPr>
        </a:p>
      </dsp:txBody>
      <dsp:txXfrm>
        <a:off x="0" y="0"/>
        <a:ext cx="3036564" cy="1461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9442B-FA88-944A-AB47-B8CED8C4411D}">
      <dsp:nvSpPr>
        <dsp:cNvPr id="0" name=""/>
        <dsp:cNvSpPr/>
      </dsp:nvSpPr>
      <dsp:spPr>
        <a:xfrm>
          <a:off x="1585" y="712815"/>
          <a:ext cx="3381817" cy="20290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smtClean="0">
              <a:latin typeface="Lucida Grande"/>
              <a:cs typeface="Lucida Grande"/>
            </a:rPr>
            <a:t>Week 1</a:t>
          </a: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smtClean="0">
              <a:latin typeface="Lucida Grande"/>
              <a:cs typeface="Lucida Grande"/>
            </a:rPr>
            <a:t>Front-End</a:t>
          </a:r>
          <a:endParaRPr lang="en-US" sz="4800" kern="1200" dirty="0">
            <a:latin typeface="Lucida Grande"/>
            <a:cs typeface="Lucida Grande"/>
          </a:endParaRPr>
        </a:p>
      </dsp:txBody>
      <dsp:txXfrm>
        <a:off x="1585" y="712815"/>
        <a:ext cx="3381817" cy="2029090"/>
      </dsp:txXfrm>
    </dsp:sp>
    <dsp:sp modelId="{AF5C78FD-BE5C-6344-B26A-02CEB234B5B7}">
      <dsp:nvSpPr>
        <dsp:cNvPr id="0" name=""/>
        <dsp:cNvSpPr/>
      </dsp:nvSpPr>
      <dsp:spPr>
        <a:xfrm>
          <a:off x="3721584" y="1308015"/>
          <a:ext cx="716945" cy="8386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721584" y="1475753"/>
        <a:ext cx="501862" cy="503214"/>
      </dsp:txXfrm>
    </dsp:sp>
    <dsp:sp modelId="{298527D9-C694-FD44-98F9-9E1849CD74DA}">
      <dsp:nvSpPr>
        <dsp:cNvPr id="0" name=""/>
        <dsp:cNvSpPr/>
      </dsp:nvSpPr>
      <dsp:spPr>
        <a:xfrm>
          <a:off x="4736129" y="712815"/>
          <a:ext cx="3381817" cy="20290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Lucida Grande"/>
              <a:cs typeface="Lucida Grande"/>
            </a:rPr>
            <a:t>Week 2</a:t>
          </a:r>
        </a:p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latin typeface="Lucida Grande"/>
              <a:cs typeface="Lucida Grande"/>
            </a:rPr>
            <a:t>Back-End</a:t>
          </a:r>
          <a:endParaRPr lang="en-US" sz="4800" kern="1200" dirty="0">
            <a:latin typeface="Lucida Grande"/>
            <a:cs typeface="Lucida Grande"/>
          </a:endParaRPr>
        </a:p>
      </dsp:txBody>
      <dsp:txXfrm>
        <a:off x="4736129" y="712815"/>
        <a:ext cx="3381817" cy="2029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9442B-FA88-944A-AB47-B8CED8C4411D}">
      <dsp:nvSpPr>
        <dsp:cNvPr id="0" name=""/>
        <dsp:cNvSpPr/>
      </dsp:nvSpPr>
      <dsp:spPr>
        <a:xfrm>
          <a:off x="7136" y="1087472"/>
          <a:ext cx="2132963" cy="1279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latin typeface="Lucida Grande"/>
              <a:cs typeface="Lucida Grande"/>
            </a:rPr>
            <a:t>Week 1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latin typeface="Lucida Grande"/>
              <a:cs typeface="Lucida Grande"/>
            </a:rPr>
            <a:t>Front-End</a:t>
          </a:r>
          <a:endParaRPr lang="en-US" sz="2300" kern="1200" dirty="0">
            <a:latin typeface="Lucida Grande"/>
            <a:cs typeface="Lucida Grande"/>
          </a:endParaRPr>
        </a:p>
      </dsp:txBody>
      <dsp:txXfrm>
        <a:off x="7136" y="1087472"/>
        <a:ext cx="2132963" cy="1279777"/>
      </dsp:txXfrm>
    </dsp:sp>
    <dsp:sp modelId="{AF5C78FD-BE5C-6344-B26A-02CEB234B5B7}">
      <dsp:nvSpPr>
        <dsp:cNvPr id="0" name=""/>
        <dsp:cNvSpPr/>
      </dsp:nvSpPr>
      <dsp:spPr>
        <a:xfrm>
          <a:off x="2353395" y="1462873"/>
          <a:ext cx="452188" cy="528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2353395" y="1568668"/>
        <a:ext cx="316532" cy="317384"/>
      </dsp:txXfrm>
    </dsp:sp>
    <dsp:sp modelId="{298527D9-C694-FD44-98F9-9E1849CD74DA}">
      <dsp:nvSpPr>
        <dsp:cNvPr id="0" name=""/>
        <dsp:cNvSpPr/>
      </dsp:nvSpPr>
      <dsp:spPr>
        <a:xfrm>
          <a:off x="2993284" y="1087472"/>
          <a:ext cx="2132963" cy="127977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latin typeface="Lucida Grande"/>
              <a:cs typeface="Lucida Grande"/>
            </a:rPr>
            <a:t>Week 2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>
              <a:latin typeface="Lucida Grande"/>
              <a:cs typeface="Lucida Grande"/>
            </a:rPr>
            <a:t>Back-End</a:t>
          </a:r>
          <a:endParaRPr lang="en-US" sz="2300" kern="1200" dirty="0">
            <a:latin typeface="Lucida Grande"/>
            <a:cs typeface="Lucida Grande"/>
          </a:endParaRPr>
        </a:p>
      </dsp:txBody>
      <dsp:txXfrm>
        <a:off x="2993284" y="1087472"/>
        <a:ext cx="2132963" cy="1279777"/>
      </dsp:txXfrm>
    </dsp:sp>
    <dsp:sp modelId="{DE81A6B0-6BC7-0441-A267-C56ADC29CE1A}">
      <dsp:nvSpPr>
        <dsp:cNvPr id="0" name=""/>
        <dsp:cNvSpPr/>
      </dsp:nvSpPr>
      <dsp:spPr>
        <a:xfrm>
          <a:off x="5339544" y="1462873"/>
          <a:ext cx="452188" cy="5289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339544" y="1568668"/>
        <a:ext cx="316532" cy="317384"/>
      </dsp:txXfrm>
    </dsp:sp>
    <dsp:sp modelId="{16CA6197-6A73-9745-B4B5-15058496F4E5}">
      <dsp:nvSpPr>
        <dsp:cNvPr id="0" name=""/>
        <dsp:cNvSpPr/>
      </dsp:nvSpPr>
      <dsp:spPr>
        <a:xfrm>
          <a:off x="5979433" y="1087472"/>
          <a:ext cx="2132963" cy="12797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Lucida Grande"/>
              <a:cs typeface="Lucida Grande"/>
            </a:rPr>
            <a:t>Week 3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Lucida Grande"/>
              <a:cs typeface="Lucida Grande"/>
            </a:rPr>
            <a:t>Intro to Programming</a:t>
          </a:r>
          <a:endParaRPr lang="en-US" sz="2300" kern="1200" dirty="0" smtClean="0">
            <a:latin typeface="Lucida Grande"/>
            <a:cs typeface="Lucida Grande"/>
          </a:endParaRPr>
        </a:p>
      </dsp:txBody>
      <dsp:txXfrm>
        <a:off x="5979433" y="1087472"/>
        <a:ext cx="2132963" cy="12797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9442B-FA88-944A-AB47-B8CED8C4411D}">
      <dsp:nvSpPr>
        <dsp:cNvPr id="0" name=""/>
        <dsp:cNvSpPr/>
      </dsp:nvSpPr>
      <dsp:spPr>
        <a:xfrm>
          <a:off x="3568" y="1259338"/>
          <a:ext cx="1560076" cy="9360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Lucida Grande"/>
              <a:cs typeface="Lucida Grande"/>
            </a:rPr>
            <a:t>Week 1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Lucida Grande"/>
              <a:cs typeface="Lucida Grande"/>
            </a:rPr>
            <a:t>Front-End</a:t>
          </a:r>
          <a:endParaRPr lang="en-US" sz="1700" kern="1200" dirty="0">
            <a:latin typeface="Lucida Grande"/>
            <a:cs typeface="Lucida Grande"/>
          </a:endParaRPr>
        </a:p>
      </dsp:txBody>
      <dsp:txXfrm>
        <a:off x="3568" y="1259338"/>
        <a:ext cx="1560076" cy="936045"/>
      </dsp:txXfrm>
    </dsp:sp>
    <dsp:sp modelId="{AF5C78FD-BE5C-6344-B26A-02CEB234B5B7}">
      <dsp:nvSpPr>
        <dsp:cNvPr id="0" name=""/>
        <dsp:cNvSpPr/>
      </dsp:nvSpPr>
      <dsp:spPr>
        <a:xfrm>
          <a:off x="1719652" y="1533911"/>
          <a:ext cx="330736" cy="3868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19652" y="1611291"/>
        <a:ext cx="231515" cy="232138"/>
      </dsp:txXfrm>
    </dsp:sp>
    <dsp:sp modelId="{298527D9-C694-FD44-98F9-9E1849CD74DA}">
      <dsp:nvSpPr>
        <dsp:cNvPr id="0" name=""/>
        <dsp:cNvSpPr/>
      </dsp:nvSpPr>
      <dsp:spPr>
        <a:xfrm>
          <a:off x="2187674" y="1259338"/>
          <a:ext cx="1560076" cy="9360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Lucida Grande"/>
              <a:cs typeface="Lucida Grande"/>
            </a:rPr>
            <a:t>Week 2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Lucida Grande"/>
              <a:cs typeface="Lucida Grande"/>
            </a:rPr>
            <a:t>Back-End</a:t>
          </a:r>
          <a:endParaRPr lang="en-US" sz="1700" kern="1200" dirty="0">
            <a:latin typeface="Lucida Grande"/>
            <a:cs typeface="Lucida Grande"/>
          </a:endParaRPr>
        </a:p>
      </dsp:txBody>
      <dsp:txXfrm>
        <a:off x="2187674" y="1259338"/>
        <a:ext cx="1560076" cy="936045"/>
      </dsp:txXfrm>
    </dsp:sp>
    <dsp:sp modelId="{DE81A6B0-6BC7-0441-A267-C56ADC29CE1A}">
      <dsp:nvSpPr>
        <dsp:cNvPr id="0" name=""/>
        <dsp:cNvSpPr/>
      </dsp:nvSpPr>
      <dsp:spPr>
        <a:xfrm>
          <a:off x="3903758" y="1533911"/>
          <a:ext cx="330736" cy="3868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03758" y="1611291"/>
        <a:ext cx="231515" cy="232138"/>
      </dsp:txXfrm>
    </dsp:sp>
    <dsp:sp modelId="{16CA6197-6A73-9745-B4B5-15058496F4E5}">
      <dsp:nvSpPr>
        <dsp:cNvPr id="0" name=""/>
        <dsp:cNvSpPr/>
      </dsp:nvSpPr>
      <dsp:spPr>
        <a:xfrm>
          <a:off x="4371781" y="1259338"/>
          <a:ext cx="1560076" cy="9360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Lucida Grande"/>
              <a:cs typeface="Lucida Grande"/>
            </a:rPr>
            <a:t>Week 3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Lucida Grande"/>
              <a:cs typeface="Lucida Grande"/>
            </a:rPr>
            <a:t>Programming</a:t>
          </a:r>
          <a:endParaRPr lang="en-US" sz="1700" kern="1200" dirty="0" smtClean="0">
            <a:latin typeface="Lucida Grande"/>
            <a:cs typeface="Lucida Grande"/>
          </a:endParaRPr>
        </a:p>
      </dsp:txBody>
      <dsp:txXfrm>
        <a:off x="4371781" y="1259338"/>
        <a:ext cx="1560076" cy="936045"/>
      </dsp:txXfrm>
    </dsp:sp>
    <dsp:sp modelId="{DF3D378C-B4A4-4349-B5CA-63C12B45FB1D}">
      <dsp:nvSpPr>
        <dsp:cNvPr id="0" name=""/>
        <dsp:cNvSpPr/>
      </dsp:nvSpPr>
      <dsp:spPr>
        <a:xfrm>
          <a:off x="6087865" y="1533911"/>
          <a:ext cx="330736" cy="3868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087865" y="1611291"/>
        <a:ext cx="231515" cy="232138"/>
      </dsp:txXfrm>
    </dsp:sp>
    <dsp:sp modelId="{98F6B56C-0215-3E49-9201-E827DAF056CD}">
      <dsp:nvSpPr>
        <dsp:cNvPr id="0" name=""/>
        <dsp:cNvSpPr/>
      </dsp:nvSpPr>
      <dsp:spPr>
        <a:xfrm>
          <a:off x="6555888" y="1259338"/>
          <a:ext cx="1560076" cy="9360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Lucida Grande"/>
              <a:cs typeface="Lucida Grande"/>
            </a:rPr>
            <a:t>Week 4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>
              <a:latin typeface="Lucida Grande"/>
              <a:cs typeface="Lucida Grande"/>
            </a:rPr>
            <a:t>Programming</a:t>
          </a:r>
          <a:endParaRPr lang="en-US" sz="1700" kern="1200" dirty="0">
            <a:latin typeface="Lucida Grande"/>
            <a:cs typeface="Lucida Grande"/>
          </a:endParaRPr>
        </a:p>
      </dsp:txBody>
      <dsp:txXfrm>
        <a:off x="6555888" y="1259338"/>
        <a:ext cx="1560076" cy="936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40310-0C69-9141-96E1-49C512C07D58}">
      <dsp:nvSpPr>
        <dsp:cNvPr id="0" name=""/>
        <dsp:cNvSpPr/>
      </dsp:nvSpPr>
      <dsp:spPr>
        <a:xfrm>
          <a:off x="3274090" y="20"/>
          <a:ext cx="1192468" cy="1192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Github</a:t>
          </a:r>
          <a:endParaRPr lang="en-US" sz="1500" kern="1200" dirty="0"/>
        </a:p>
      </dsp:txBody>
      <dsp:txXfrm>
        <a:off x="3448723" y="174653"/>
        <a:ext cx="843202" cy="843202"/>
      </dsp:txXfrm>
    </dsp:sp>
    <dsp:sp modelId="{9D581912-BD8C-2C4F-8BF2-DFBCCE99C80A}">
      <dsp:nvSpPr>
        <dsp:cNvPr id="0" name=""/>
        <dsp:cNvSpPr/>
      </dsp:nvSpPr>
      <dsp:spPr>
        <a:xfrm rot="1792698">
          <a:off x="4686637" y="1157012"/>
          <a:ext cx="1019972" cy="402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356B"/>
              </a:solidFill>
            </a:rPr>
            <a:t>PULL</a:t>
          </a:r>
          <a:endParaRPr lang="en-US" sz="1200" kern="1200" dirty="0">
            <a:solidFill>
              <a:srgbClr val="00356B"/>
            </a:solidFill>
          </a:endParaRPr>
        </a:p>
      </dsp:txBody>
      <dsp:txXfrm>
        <a:off x="4694661" y="1207431"/>
        <a:ext cx="899235" cy="241474"/>
      </dsp:txXfrm>
    </dsp:sp>
    <dsp:sp modelId="{A929C947-8A47-9F49-A163-220AB81A5415}">
      <dsp:nvSpPr>
        <dsp:cNvPr id="0" name=""/>
        <dsp:cNvSpPr/>
      </dsp:nvSpPr>
      <dsp:spPr>
        <a:xfrm>
          <a:off x="5976747" y="1552755"/>
          <a:ext cx="1192468" cy="1192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My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Computer</a:t>
          </a:r>
          <a:endParaRPr lang="en-US" sz="1500" kern="1200" dirty="0"/>
        </a:p>
      </dsp:txBody>
      <dsp:txXfrm>
        <a:off x="6151380" y="1727388"/>
        <a:ext cx="843202" cy="843202"/>
      </dsp:txXfrm>
    </dsp:sp>
    <dsp:sp modelId="{6000706D-FB4F-014F-A6D8-9E5AE0815288}">
      <dsp:nvSpPr>
        <dsp:cNvPr id="0" name=""/>
        <dsp:cNvSpPr/>
      </dsp:nvSpPr>
      <dsp:spPr>
        <a:xfrm rot="10800000">
          <a:off x="2388538" y="1947760"/>
          <a:ext cx="2535667" cy="402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356B"/>
              </a:solidFill>
            </a:rPr>
            <a:t>EMAIL?</a:t>
          </a:r>
          <a:endParaRPr lang="en-US" sz="1200" kern="1200" dirty="0">
            <a:solidFill>
              <a:srgbClr val="00356B"/>
            </a:solidFill>
          </a:endParaRPr>
        </a:p>
      </dsp:txBody>
      <dsp:txXfrm rot="10800000">
        <a:off x="2509275" y="2028252"/>
        <a:ext cx="2414930" cy="241474"/>
      </dsp:txXfrm>
    </dsp:sp>
    <dsp:sp modelId="{95FB1BFA-4F3C-964B-99A0-C9FCF3305706}">
      <dsp:nvSpPr>
        <dsp:cNvPr id="0" name=""/>
        <dsp:cNvSpPr/>
      </dsp:nvSpPr>
      <dsp:spPr>
        <a:xfrm>
          <a:off x="0" y="1552755"/>
          <a:ext cx="1192468" cy="11924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Your Computer</a:t>
          </a:r>
          <a:endParaRPr lang="en-US" sz="1500" kern="1200" dirty="0"/>
        </a:p>
      </dsp:txBody>
      <dsp:txXfrm>
        <a:off x="174633" y="1727388"/>
        <a:ext cx="843202" cy="843202"/>
      </dsp:txXfrm>
    </dsp:sp>
    <dsp:sp modelId="{8CA59AA7-E27F-464B-B8E6-770276D07815}">
      <dsp:nvSpPr>
        <dsp:cNvPr id="0" name=""/>
        <dsp:cNvSpPr/>
      </dsp:nvSpPr>
      <dsp:spPr>
        <a:xfrm rot="20077643">
          <a:off x="1556073" y="1187019"/>
          <a:ext cx="1288512" cy="4024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00356B"/>
              </a:solidFill>
            </a:rPr>
            <a:t>PUSH</a:t>
          </a:r>
          <a:endParaRPr lang="en-US" sz="1200" kern="1200" dirty="0">
            <a:solidFill>
              <a:srgbClr val="00356B"/>
            </a:solidFill>
          </a:endParaRPr>
        </a:p>
      </dsp:txBody>
      <dsp:txXfrm>
        <a:off x="1561896" y="1293379"/>
        <a:ext cx="1167775" cy="2414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28F84-3644-494F-9EB0-75D9EA35C6CC}">
      <dsp:nvSpPr>
        <dsp:cNvPr id="0" name=""/>
        <dsp:cNvSpPr/>
      </dsp:nvSpPr>
      <dsp:spPr>
        <a:xfrm>
          <a:off x="4123561" y="1457884"/>
          <a:ext cx="1040810" cy="10408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Lucida Grande"/>
              <a:cs typeface="Lucida Grande"/>
            </a:rPr>
            <a:t>Server</a:t>
          </a:r>
          <a:endParaRPr lang="en-US" sz="1800" kern="1200" dirty="0">
            <a:latin typeface="Lucida Grande"/>
            <a:cs typeface="Lucida Grande"/>
          </a:endParaRPr>
        </a:p>
      </dsp:txBody>
      <dsp:txXfrm>
        <a:off x="4275984" y="1610307"/>
        <a:ext cx="735964" cy="735964"/>
      </dsp:txXfrm>
    </dsp:sp>
    <dsp:sp modelId="{2BDA0D3F-7AEF-F64B-B879-4F1C2E6D8DFA}">
      <dsp:nvSpPr>
        <dsp:cNvPr id="0" name=""/>
        <dsp:cNvSpPr/>
      </dsp:nvSpPr>
      <dsp:spPr>
        <a:xfrm rot="10694214">
          <a:off x="3713386" y="1825531"/>
          <a:ext cx="290120" cy="3538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3800401" y="1894967"/>
        <a:ext cx="203084" cy="212325"/>
      </dsp:txXfrm>
    </dsp:sp>
    <dsp:sp modelId="{3722A8F9-B683-8B4B-8AFD-A48D8FF8AAF7}">
      <dsp:nvSpPr>
        <dsp:cNvPr id="0" name=""/>
        <dsp:cNvSpPr/>
      </dsp:nvSpPr>
      <dsp:spPr>
        <a:xfrm>
          <a:off x="2536105" y="1506748"/>
          <a:ext cx="1040810" cy="10408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Lucida Grande"/>
              <a:cs typeface="Lucida Grande"/>
            </a:rPr>
            <a:t>File</a:t>
          </a:r>
          <a:endParaRPr lang="en-US" sz="1400" kern="1200" dirty="0">
            <a:latin typeface="Lucida Grande"/>
            <a:cs typeface="Lucida Grande"/>
          </a:endParaRPr>
        </a:p>
      </dsp:txBody>
      <dsp:txXfrm>
        <a:off x="2688528" y="1659171"/>
        <a:ext cx="735964" cy="735964"/>
      </dsp:txXfrm>
    </dsp:sp>
    <dsp:sp modelId="{ED6D5B78-F896-9449-AF35-F93E4DE96BA4}">
      <dsp:nvSpPr>
        <dsp:cNvPr id="0" name=""/>
        <dsp:cNvSpPr/>
      </dsp:nvSpPr>
      <dsp:spPr>
        <a:xfrm rot="21582666">
          <a:off x="5268753" y="1797567"/>
          <a:ext cx="251486" cy="3538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268753" y="1868532"/>
        <a:ext cx="176040" cy="212325"/>
      </dsp:txXfrm>
    </dsp:sp>
    <dsp:sp modelId="{22917F65-8CF5-B647-A47B-77DFB5BC699E}">
      <dsp:nvSpPr>
        <dsp:cNvPr id="0" name=""/>
        <dsp:cNvSpPr/>
      </dsp:nvSpPr>
      <dsp:spPr>
        <a:xfrm>
          <a:off x="5638855" y="1450243"/>
          <a:ext cx="1040810" cy="1040810"/>
        </a:xfrm>
        <a:prstGeom prst="ellips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Lucida Grande"/>
              <a:cs typeface="Lucida Grande"/>
            </a:rPr>
            <a:t>Browser</a:t>
          </a:r>
          <a:endParaRPr lang="en-US" sz="1400" kern="1200" dirty="0">
            <a:latin typeface="Lucida Grande"/>
            <a:cs typeface="Lucida Grande"/>
          </a:endParaRPr>
        </a:p>
      </dsp:txBody>
      <dsp:txXfrm>
        <a:off x="5791278" y="1602666"/>
        <a:ext cx="735964" cy="7359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3B8A7-FCAA-4143-901D-49444B16E003}">
      <dsp:nvSpPr>
        <dsp:cNvPr id="0" name=""/>
        <dsp:cNvSpPr/>
      </dsp:nvSpPr>
      <dsp:spPr>
        <a:xfrm>
          <a:off x="37" y="30363"/>
          <a:ext cx="3617090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Lucida Grande"/>
              <a:cs typeface="Lucida Grande"/>
            </a:rPr>
            <a:t>Front-end</a:t>
          </a:r>
          <a:endParaRPr lang="en-US" sz="2600" kern="1200" dirty="0">
            <a:latin typeface="Lucida Grande"/>
            <a:cs typeface="Lucida Grande"/>
          </a:endParaRPr>
        </a:p>
      </dsp:txBody>
      <dsp:txXfrm>
        <a:off x="37" y="30363"/>
        <a:ext cx="3617090" cy="748800"/>
      </dsp:txXfrm>
    </dsp:sp>
    <dsp:sp modelId="{E1F47E90-1D7F-2143-AB91-7C7C87FCB952}">
      <dsp:nvSpPr>
        <dsp:cNvPr id="0" name=""/>
        <dsp:cNvSpPr/>
      </dsp:nvSpPr>
      <dsp:spPr>
        <a:xfrm>
          <a:off x="37" y="779163"/>
          <a:ext cx="3617090" cy="22035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Lucida Grande"/>
              <a:cs typeface="Lucida Grande"/>
            </a:rPr>
            <a:t>What users can “see”</a:t>
          </a:r>
          <a:endParaRPr lang="en-US" sz="2600" kern="1200" dirty="0">
            <a:latin typeface="Lucida Grande"/>
            <a:cs typeface="Lucida Grande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Lucida Grande"/>
              <a:cs typeface="Lucida Grande"/>
            </a:rPr>
            <a:t>Ex. Buttons, Images, Text</a:t>
          </a:r>
          <a:endParaRPr lang="en-US" sz="2600" kern="1200" dirty="0">
            <a:latin typeface="Lucida Grande"/>
            <a:cs typeface="Lucida Grande"/>
          </a:endParaRPr>
        </a:p>
      </dsp:txBody>
      <dsp:txXfrm>
        <a:off x="37" y="779163"/>
        <a:ext cx="3617090" cy="2203548"/>
      </dsp:txXfrm>
    </dsp:sp>
    <dsp:sp modelId="{EC58EBCD-DB91-FA42-ABB0-36D6C747A52B}">
      <dsp:nvSpPr>
        <dsp:cNvPr id="0" name=""/>
        <dsp:cNvSpPr/>
      </dsp:nvSpPr>
      <dsp:spPr>
        <a:xfrm>
          <a:off x="4123521" y="30363"/>
          <a:ext cx="3617090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latin typeface="Lucida Grande"/>
              <a:cs typeface="Lucida Grande"/>
            </a:rPr>
            <a:t>Back-end</a:t>
          </a:r>
          <a:endParaRPr lang="en-US" sz="2600" kern="1200" dirty="0">
            <a:latin typeface="Lucida Grande"/>
            <a:cs typeface="Lucida Grande"/>
          </a:endParaRPr>
        </a:p>
      </dsp:txBody>
      <dsp:txXfrm>
        <a:off x="4123521" y="30363"/>
        <a:ext cx="3617090" cy="748800"/>
      </dsp:txXfrm>
    </dsp:sp>
    <dsp:sp modelId="{31AA9B77-E227-0948-920B-E707B36D4FC1}">
      <dsp:nvSpPr>
        <dsp:cNvPr id="0" name=""/>
        <dsp:cNvSpPr/>
      </dsp:nvSpPr>
      <dsp:spPr>
        <a:xfrm>
          <a:off x="4123521" y="779163"/>
          <a:ext cx="3617090" cy="220354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Lucida Grande"/>
              <a:cs typeface="Lucida Grande"/>
            </a:rPr>
            <a:t>What users can’t “see”</a:t>
          </a:r>
          <a:endParaRPr lang="en-US" sz="2600" kern="1200" dirty="0">
            <a:latin typeface="Lucida Grande"/>
            <a:cs typeface="Lucida Grande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>
              <a:latin typeface="Lucida Grande"/>
              <a:cs typeface="Lucida Grande"/>
            </a:rPr>
            <a:t>Ex. Algorithms behind Logins, Search, etc.</a:t>
          </a:r>
          <a:endParaRPr lang="en-US" sz="2600" kern="1200" dirty="0">
            <a:latin typeface="Lucida Grande"/>
            <a:cs typeface="Lucida Grande"/>
          </a:endParaRPr>
        </a:p>
      </dsp:txBody>
      <dsp:txXfrm>
        <a:off x="4123521" y="779163"/>
        <a:ext cx="3617090" cy="22035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A72ED-0441-A04A-9DCF-36FB4C47F3A8}">
      <dsp:nvSpPr>
        <dsp:cNvPr id="0" name=""/>
        <dsp:cNvSpPr/>
      </dsp:nvSpPr>
      <dsp:spPr>
        <a:xfrm>
          <a:off x="2418" y="13794"/>
          <a:ext cx="235847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Lucida Grande"/>
              <a:cs typeface="Lucida Grande"/>
            </a:rPr>
            <a:t>HTML</a:t>
          </a:r>
          <a:endParaRPr lang="en-US" sz="2800" kern="1200" dirty="0">
            <a:latin typeface="Lucida Grande"/>
            <a:cs typeface="Lucida Grande"/>
          </a:endParaRPr>
        </a:p>
      </dsp:txBody>
      <dsp:txXfrm>
        <a:off x="2418" y="13794"/>
        <a:ext cx="2358479" cy="806400"/>
      </dsp:txXfrm>
    </dsp:sp>
    <dsp:sp modelId="{4A7F8944-1D50-D64C-AE9E-C87730F03B87}">
      <dsp:nvSpPr>
        <dsp:cNvPr id="0" name=""/>
        <dsp:cNvSpPr/>
      </dsp:nvSpPr>
      <dsp:spPr>
        <a:xfrm>
          <a:off x="2418" y="820195"/>
          <a:ext cx="2358479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Lucida Grande"/>
              <a:cs typeface="Lucida Grande"/>
            </a:rPr>
            <a:t>Structure</a:t>
          </a:r>
          <a:endParaRPr lang="en-US" sz="2400" kern="1200" dirty="0">
            <a:latin typeface="Lucida Grande"/>
            <a:cs typeface="Lucida Grande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Lucida Grande"/>
              <a:cs typeface="Lucida Grande"/>
            </a:rPr>
            <a:t>= Skeleton</a:t>
          </a:r>
          <a:endParaRPr lang="en-US" sz="2400" kern="1200" dirty="0">
            <a:latin typeface="Lucida Grande"/>
            <a:cs typeface="Lucida Grande"/>
          </a:endParaRPr>
        </a:p>
      </dsp:txBody>
      <dsp:txXfrm>
        <a:off x="2418" y="820195"/>
        <a:ext cx="2358479" cy="1229759"/>
      </dsp:txXfrm>
    </dsp:sp>
    <dsp:sp modelId="{7AE91413-AB9A-254C-9E8B-7D9552252CF7}">
      <dsp:nvSpPr>
        <dsp:cNvPr id="0" name=""/>
        <dsp:cNvSpPr/>
      </dsp:nvSpPr>
      <dsp:spPr>
        <a:xfrm>
          <a:off x="2691085" y="13794"/>
          <a:ext cx="235847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Lucida Grande"/>
              <a:cs typeface="Lucida Grande"/>
            </a:rPr>
            <a:t>CSS</a:t>
          </a:r>
          <a:endParaRPr lang="en-US" sz="2800" kern="1200" dirty="0">
            <a:latin typeface="Lucida Grande"/>
            <a:cs typeface="Lucida Grande"/>
          </a:endParaRPr>
        </a:p>
      </dsp:txBody>
      <dsp:txXfrm>
        <a:off x="2691085" y="13794"/>
        <a:ext cx="2358479" cy="806400"/>
      </dsp:txXfrm>
    </dsp:sp>
    <dsp:sp modelId="{DFA2CCEF-E48F-7847-A6CC-B69B93598BAC}">
      <dsp:nvSpPr>
        <dsp:cNvPr id="0" name=""/>
        <dsp:cNvSpPr/>
      </dsp:nvSpPr>
      <dsp:spPr>
        <a:xfrm>
          <a:off x="2691085" y="820195"/>
          <a:ext cx="2358479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Lucida Grande"/>
              <a:cs typeface="Lucida Grande"/>
            </a:rPr>
            <a:t>Design</a:t>
          </a:r>
          <a:endParaRPr lang="en-US" sz="2400" kern="1200" dirty="0">
            <a:latin typeface="Lucida Grande"/>
            <a:cs typeface="Lucida Grande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Lucida Grande"/>
              <a:cs typeface="Lucida Grande"/>
            </a:rPr>
            <a:t>= Clothes</a:t>
          </a:r>
          <a:endParaRPr lang="en-US" sz="2400" kern="1200" dirty="0">
            <a:latin typeface="Lucida Grande"/>
            <a:cs typeface="Lucida Grande"/>
          </a:endParaRPr>
        </a:p>
      </dsp:txBody>
      <dsp:txXfrm>
        <a:off x="2691085" y="820195"/>
        <a:ext cx="2358479" cy="1229759"/>
      </dsp:txXfrm>
    </dsp:sp>
    <dsp:sp modelId="{1123E4F1-4B02-334E-A135-BA36098636EC}">
      <dsp:nvSpPr>
        <dsp:cNvPr id="0" name=""/>
        <dsp:cNvSpPr/>
      </dsp:nvSpPr>
      <dsp:spPr>
        <a:xfrm>
          <a:off x="5379751" y="13794"/>
          <a:ext cx="235847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>
              <a:latin typeface="Lucida Grande"/>
              <a:cs typeface="Lucida Grande"/>
            </a:rPr>
            <a:t>Javascript</a:t>
          </a:r>
          <a:endParaRPr lang="en-US" sz="2800" kern="1200" dirty="0">
            <a:latin typeface="Lucida Grande"/>
            <a:cs typeface="Lucida Grande"/>
          </a:endParaRPr>
        </a:p>
      </dsp:txBody>
      <dsp:txXfrm>
        <a:off x="5379751" y="13794"/>
        <a:ext cx="2358479" cy="806400"/>
      </dsp:txXfrm>
    </dsp:sp>
    <dsp:sp modelId="{4A3BCC0A-9297-CA4A-B076-EA7F63332B57}">
      <dsp:nvSpPr>
        <dsp:cNvPr id="0" name=""/>
        <dsp:cNvSpPr/>
      </dsp:nvSpPr>
      <dsp:spPr>
        <a:xfrm>
          <a:off x="5379751" y="820195"/>
          <a:ext cx="2358479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Lucida Grande"/>
              <a:cs typeface="Lucida Grande"/>
            </a:rPr>
            <a:t>Function</a:t>
          </a:r>
          <a:endParaRPr lang="en-US" sz="2400" kern="1200" dirty="0">
            <a:latin typeface="Lucida Grande"/>
            <a:cs typeface="Lucida Grande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Lucida Grande"/>
              <a:cs typeface="Lucida Grande"/>
            </a:rPr>
            <a:t>= Muscle</a:t>
          </a:r>
          <a:endParaRPr lang="en-US" sz="2400" kern="1200" dirty="0">
            <a:latin typeface="Lucida Grande"/>
            <a:cs typeface="Lucida Grande"/>
          </a:endParaRPr>
        </a:p>
      </dsp:txBody>
      <dsp:txXfrm>
        <a:off x="5379751" y="820195"/>
        <a:ext cx="2358479" cy="12297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70E35-A2BD-114A-8F13-F837F5475E24}">
      <dsp:nvSpPr>
        <dsp:cNvPr id="0" name=""/>
        <dsp:cNvSpPr/>
      </dsp:nvSpPr>
      <dsp:spPr>
        <a:xfrm>
          <a:off x="2215" y="1565467"/>
          <a:ext cx="2160488" cy="720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Lucida Grande"/>
              <a:cs typeface="Lucida Grande"/>
            </a:rPr>
            <a:t>Web Browser</a:t>
          </a:r>
          <a:endParaRPr lang="en-US" sz="2000" kern="1200" dirty="0">
            <a:latin typeface="Lucida Grande"/>
            <a:cs typeface="Lucida Grande"/>
          </a:endParaRPr>
        </a:p>
      </dsp:txBody>
      <dsp:txXfrm>
        <a:off x="2215" y="1565467"/>
        <a:ext cx="2160488" cy="720097"/>
      </dsp:txXfrm>
    </dsp:sp>
    <dsp:sp modelId="{E0EED309-1ED0-444F-BCCE-25610A230553}">
      <dsp:nvSpPr>
        <dsp:cNvPr id="0" name=""/>
        <dsp:cNvSpPr/>
      </dsp:nvSpPr>
      <dsp:spPr>
        <a:xfrm>
          <a:off x="2215" y="2285565"/>
          <a:ext cx="2160488" cy="1207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Lucida Grande"/>
              <a:cs typeface="Lucida Grande"/>
            </a:rPr>
            <a:t>Chrome</a:t>
          </a:r>
          <a:endParaRPr lang="en-US" sz="2000" kern="1200" dirty="0">
            <a:latin typeface="Lucida Grande"/>
            <a:cs typeface="Lucida Grande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Lucida Grande"/>
              <a:cs typeface="Lucida Grande"/>
            </a:rPr>
            <a:t>Firefox</a:t>
          </a:r>
          <a:endParaRPr lang="en-US" sz="2000" kern="1200" dirty="0">
            <a:latin typeface="Lucida Grande"/>
            <a:cs typeface="Lucida Grande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Lucida Grande"/>
              <a:cs typeface="Lucida Grande"/>
            </a:rPr>
            <a:t>Safari</a:t>
          </a:r>
          <a:endParaRPr lang="en-US" sz="2000" kern="1200" dirty="0">
            <a:latin typeface="Lucida Grande"/>
            <a:cs typeface="Lucida Grande"/>
          </a:endParaRPr>
        </a:p>
      </dsp:txBody>
      <dsp:txXfrm>
        <a:off x="2215" y="2285565"/>
        <a:ext cx="2160488" cy="1207799"/>
      </dsp:txXfrm>
    </dsp:sp>
    <dsp:sp modelId="{C0937F17-03E1-4540-A55F-C3FB2BE81873}">
      <dsp:nvSpPr>
        <dsp:cNvPr id="0" name=""/>
        <dsp:cNvSpPr/>
      </dsp:nvSpPr>
      <dsp:spPr>
        <a:xfrm>
          <a:off x="2465172" y="1565467"/>
          <a:ext cx="2160488" cy="720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Lucida Grande"/>
              <a:cs typeface="Lucida Grande"/>
            </a:rPr>
            <a:t>Code Editor</a:t>
          </a:r>
          <a:endParaRPr lang="en-US" sz="2000" kern="1200" dirty="0">
            <a:latin typeface="Lucida Grande"/>
            <a:cs typeface="Lucida Grande"/>
          </a:endParaRPr>
        </a:p>
      </dsp:txBody>
      <dsp:txXfrm>
        <a:off x="2465172" y="1565467"/>
        <a:ext cx="2160488" cy="720097"/>
      </dsp:txXfrm>
    </dsp:sp>
    <dsp:sp modelId="{9C7EF9AB-1D82-B448-A9D3-B20D8CE024AC}">
      <dsp:nvSpPr>
        <dsp:cNvPr id="0" name=""/>
        <dsp:cNvSpPr/>
      </dsp:nvSpPr>
      <dsp:spPr>
        <a:xfrm>
          <a:off x="2465172" y="2285565"/>
          <a:ext cx="2160488" cy="1207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Lucida Grande"/>
              <a:cs typeface="Lucida Grande"/>
            </a:rPr>
            <a:t>Coda 2</a:t>
          </a:r>
          <a:endParaRPr lang="en-US" sz="2000" kern="1200" dirty="0">
            <a:latin typeface="Lucida Grande"/>
            <a:cs typeface="Lucida Grande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Lucida Grande"/>
              <a:cs typeface="Lucida Grande"/>
            </a:rPr>
            <a:t>Sublime Text</a:t>
          </a:r>
          <a:endParaRPr lang="en-US" sz="2000" kern="1200" dirty="0">
            <a:latin typeface="Lucida Grande"/>
            <a:cs typeface="Lucida Grande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Lucida Grande"/>
              <a:cs typeface="Lucida Grande"/>
            </a:rPr>
            <a:t>Dreamweaver</a:t>
          </a:r>
          <a:endParaRPr lang="en-US" sz="2000" kern="1200" dirty="0">
            <a:latin typeface="Lucida Grande"/>
            <a:cs typeface="Lucida Grande"/>
          </a:endParaRPr>
        </a:p>
      </dsp:txBody>
      <dsp:txXfrm>
        <a:off x="2465172" y="2285565"/>
        <a:ext cx="2160488" cy="1207799"/>
      </dsp:txXfrm>
    </dsp:sp>
    <dsp:sp modelId="{F15A2654-EF60-1448-B025-A2875AE32068}">
      <dsp:nvSpPr>
        <dsp:cNvPr id="0" name=""/>
        <dsp:cNvSpPr/>
      </dsp:nvSpPr>
      <dsp:spPr>
        <a:xfrm>
          <a:off x="4928128" y="1565467"/>
          <a:ext cx="2160488" cy="7200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Lucida Grande"/>
              <a:cs typeface="Lucida Grande"/>
            </a:rPr>
            <a:t>Image Editor (Optional)</a:t>
          </a:r>
          <a:endParaRPr lang="en-US" sz="2000" kern="1200" dirty="0">
            <a:latin typeface="Lucida Grande"/>
            <a:cs typeface="Lucida Grande"/>
          </a:endParaRPr>
        </a:p>
      </dsp:txBody>
      <dsp:txXfrm>
        <a:off x="4928128" y="1565467"/>
        <a:ext cx="2160488" cy="720097"/>
      </dsp:txXfrm>
    </dsp:sp>
    <dsp:sp modelId="{05BF7DD2-CE43-0744-B3E3-46D6D82C0FF0}">
      <dsp:nvSpPr>
        <dsp:cNvPr id="0" name=""/>
        <dsp:cNvSpPr/>
      </dsp:nvSpPr>
      <dsp:spPr>
        <a:xfrm>
          <a:off x="4928128" y="2285565"/>
          <a:ext cx="2160488" cy="1207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Lucida Grande"/>
              <a:cs typeface="Lucida Grande"/>
            </a:rPr>
            <a:t>Adobe Photoshop</a:t>
          </a:r>
          <a:endParaRPr lang="en-US" sz="2000" kern="1200" dirty="0">
            <a:latin typeface="Lucida Grande"/>
            <a:cs typeface="Lucida Grande"/>
          </a:endParaRPr>
        </a:p>
      </dsp:txBody>
      <dsp:txXfrm>
        <a:off x="4928128" y="2285565"/>
        <a:ext cx="2160488" cy="1207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9" Type="http://schemas.openxmlformats.org/officeDocument/2006/relationships/image" Target="../media/image2.emf"/><Relationship Id="rId1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msoma.org" TargetMode="Externa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github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git-for-windows.github.io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msoma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hyperlink" Target="http://www.msoma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JP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884" y="824333"/>
            <a:ext cx="6813884" cy="163946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BD5319"/>
                </a:solidFill>
              </a:rPr>
              <a:t>Welcome to M-Soma!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150" y="2727657"/>
            <a:ext cx="6400800" cy="219994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356B"/>
                </a:solidFill>
              </a:rPr>
              <a:t>Founded in 2016 by scholars at the University of California, Berkeley </a:t>
            </a:r>
          </a:p>
        </p:txBody>
      </p:sp>
      <p:pic>
        <p:nvPicPr>
          <p:cNvPr id="4" name="Picture 3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Schedule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graphicFrame>
        <p:nvGraphicFramePr>
          <p:cNvPr id="10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174122"/>
              </p:ext>
            </p:extLst>
          </p:nvPr>
        </p:nvGraphicFramePr>
        <p:xfrm>
          <a:off x="482600" y="2980267"/>
          <a:ext cx="3039533" cy="1461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295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Schedule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graphicFrame>
        <p:nvGraphicFramePr>
          <p:cNvPr id="10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577455"/>
              </p:ext>
            </p:extLst>
          </p:nvPr>
        </p:nvGraphicFramePr>
        <p:xfrm>
          <a:off x="482599" y="2003281"/>
          <a:ext cx="8119533" cy="3454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88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Schedule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graphicFrame>
        <p:nvGraphicFramePr>
          <p:cNvPr id="10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734656"/>
              </p:ext>
            </p:extLst>
          </p:nvPr>
        </p:nvGraphicFramePr>
        <p:xfrm>
          <a:off x="482599" y="2003281"/>
          <a:ext cx="8119533" cy="3454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4808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Schedule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graphicFrame>
        <p:nvGraphicFramePr>
          <p:cNvPr id="10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199104"/>
              </p:ext>
            </p:extLst>
          </p:nvPr>
        </p:nvGraphicFramePr>
        <p:xfrm>
          <a:off x="482599" y="2003281"/>
          <a:ext cx="8119533" cy="3454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389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Courses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56B"/>
                </a:solidFill>
              </a:rPr>
              <a:t>Web Development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Computer Programming (what is Programming?)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Design Thinking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Social Implications of Computing (discussion)</a:t>
            </a:r>
          </a:p>
          <a:p>
            <a:endParaRPr lang="en-US" dirty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25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Week 1: Web Development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59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Learning Objectives: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Learn how to make a website using HTML, CSS, and JavaScript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Learn key principles that make a website “beautiful”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Meet and share passion with other scholars interested in learning programming</a:t>
            </a:r>
            <a:endParaRPr lang="en-US" dirty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15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Web Design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59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Course Logistics: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One programming workshop daily: 9:00am-10:30am</a:t>
            </a:r>
          </a:p>
        </p:txBody>
      </p:sp>
    </p:spTree>
    <p:extLst>
      <p:ext uri="{BB962C8B-B14F-4D97-AF65-F5344CB8AC3E}">
        <p14:creationId xmlns:p14="http://schemas.microsoft.com/office/powerpoint/2010/main" val="154241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Web Design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59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Course Logistics: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One programming workshop daily: 9:00am-10:30am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One lab: 11:00am </a:t>
            </a:r>
            <a:r>
              <a:rPr lang="mr-IN" dirty="0" smtClean="0">
                <a:solidFill>
                  <a:srgbClr val="00356B"/>
                </a:solidFill>
              </a:rPr>
              <a:t>–</a:t>
            </a:r>
            <a:r>
              <a:rPr lang="en-US" dirty="0" smtClean="0">
                <a:solidFill>
                  <a:srgbClr val="00356B"/>
                </a:solidFill>
              </a:rPr>
              <a:t> 12:30pm</a:t>
            </a:r>
          </a:p>
        </p:txBody>
      </p:sp>
    </p:spTree>
    <p:extLst>
      <p:ext uri="{BB962C8B-B14F-4D97-AF65-F5344CB8AC3E}">
        <p14:creationId xmlns:p14="http://schemas.microsoft.com/office/powerpoint/2010/main" val="226388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Web Design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59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Course Logistics: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One programming workshop daily: 9:00am-10:30am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One lab: 11:00am </a:t>
            </a:r>
            <a:r>
              <a:rPr lang="mr-IN" dirty="0" smtClean="0">
                <a:solidFill>
                  <a:srgbClr val="00356B"/>
                </a:solidFill>
              </a:rPr>
              <a:t>–</a:t>
            </a:r>
            <a:r>
              <a:rPr lang="en-US" dirty="0" smtClean="0">
                <a:solidFill>
                  <a:srgbClr val="00356B"/>
                </a:solidFill>
              </a:rPr>
              <a:t> 12:30pm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One Project per Week***</a:t>
            </a:r>
          </a:p>
        </p:txBody>
      </p:sp>
    </p:spTree>
    <p:extLst>
      <p:ext uri="{BB962C8B-B14F-4D97-AF65-F5344CB8AC3E}">
        <p14:creationId xmlns:p14="http://schemas.microsoft.com/office/powerpoint/2010/main" val="231345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Web Design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59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Course Logistics: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One programming workshop daily: 9:00am-10:30am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One lab: 11:00am </a:t>
            </a:r>
            <a:r>
              <a:rPr lang="mr-IN" dirty="0" smtClean="0">
                <a:solidFill>
                  <a:srgbClr val="00356B"/>
                </a:solidFill>
              </a:rPr>
              <a:t>–</a:t>
            </a:r>
            <a:r>
              <a:rPr lang="en-US" dirty="0" smtClean="0">
                <a:solidFill>
                  <a:srgbClr val="00356B"/>
                </a:solidFill>
              </a:rPr>
              <a:t> 12:30pm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One Project per Week***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Mini-assignments everyday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Fast paced</a:t>
            </a:r>
          </a:p>
        </p:txBody>
      </p:sp>
    </p:spTree>
    <p:extLst>
      <p:ext uri="{BB962C8B-B14F-4D97-AF65-F5344CB8AC3E}">
        <p14:creationId xmlns:p14="http://schemas.microsoft.com/office/powerpoint/2010/main" val="879481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884" y="824333"/>
            <a:ext cx="6813884" cy="163946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BD5319"/>
                </a:solidFill>
              </a:rPr>
              <a:t>Welcome to M-Soma!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150" y="2727657"/>
            <a:ext cx="6400800" cy="219994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356B"/>
                </a:solidFill>
              </a:rPr>
              <a:t>Founded in 2016 by scholars at the University of California, Berkeley </a:t>
            </a:r>
          </a:p>
          <a:p>
            <a:pPr algn="ctr"/>
            <a:endParaRPr lang="en-US" dirty="0" smtClean="0">
              <a:solidFill>
                <a:srgbClr val="00356B"/>
              </a:solidFill>
            </a:endParaRPr>
          </a:p>
          <a:p>
            <a:pPr algn="ctr"/>
            <a:r>
              <a:rPr lang="en-US" dirty="0" smtClean="0">
                <a:solidFill>
                  <a:srgbClr val="00356B"/>
                </a:solidFill>
              </a:rPr>
              <a:t>You are the reason we started this program</a:t>
            </a:r>
          </a:p>
          <a:p>
            <a:pPr algn="ctr"/>
            <a:r>
              <a:rPr lang="en-US" dirty="0" smtClean="0">
                <a:solidFill>
                  <a:srgbClr val="3366FF"/>
                </a:solidFill>
                <a:hlinkClick r:id="rId2"/>
              </a:rPr>
              <a:t>www.msoma.org</a:t>
            </a:r>
            <a:endParaRPr lang="en-US" dirty="0" smtClean="0">
              <a:solidFill>
                <a:srgbClr val="3366FF"/>
              </a:solidFill>
            </a:endParaRPr>
          </a:p>
          <a:p>
            <a:pPr algn="ctr"/>
            <a:endParaRPr lang="en-US" dirty="0" smtClean="0">
              <a:solidFill>
                <a:srgbClr val="3366FF"/>
              </a:solidFill>
            </a:endParaRPr>
          </a:p>
        </p:txBody>
      </p:sp>
      <p:pic>
        <p:nvPicPr>
          <p:cNvPr id="4" name="Picture 3" descr="sl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8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Need help on Projects?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5949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56B"/>
                </a:solidFill>
              </a:rPr>
              <a:t>Ask questions (anytime):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Email (</a:t>
            </a:r>
            <a:r>
              <a:rPr lang="en-US" dirty="0" err="1" smtClean="0">
                <a:solidFill>
                  <a:srgbClr val="00356B"/>
                </a:solidFill>
              </a:rPr>
              <a:t>msurumen@berkeley.edu</a:t>
            </a:r>
            <a:r>
              <a:rPr lang="en-US" dirty="0">
                <a:solidFill>
                  <a:srgbClr val="00356B"/>
                </a:solidFill>
              </a:rPr>
              <a:t> </a:t>
            </a:r>
            <a:r>
              <a:rPr lang="en-US" dirty="0" smtClean="0">
                <a:solidFill>
                  <a:srgbClr val="00356B"/>
                </a:solidFill>
              </a:rPr>
              <a:t>, </a:t>
            </a:r>
            <a:r>
              <a:rPr lang="en-US" dirty="0" err="1" smtClean="0">
                <a:solidFill>
                  <a:srgbClr val="00356B"/>
                </a:solidFill>
              </a:rPr>
              <a:t>monicah_wambugu@berkeley.edu</a:t>
            </a:r>
            <a:r>
              <a:rPr lang="en-US" dirty="0" smtClean="0">
                <a:solidFill>
                  <a:srgbClr val="00356B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473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Need help on Projects?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5949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56B"/>
                </a:solidFill>
              </a:rPr>
              <a:t>Ask questions (anytime):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Email (</a:t>
            </a:r>
            <a:r>
              <a:rPr lang="en-US" dirty="0" err="1" smtClean="0">
                <a:solidFill>
                  <a:srgbClr val="00356B"/>
                </a:solidFill>
              </a:rPr>
              <a:t>msurumen@berkeley.edu</a:t>
            </a:r>
            <a:r>
              <a:rPr lang="en-US" dirty="0">
                <a:solidFill>
                  <a:srgbClr val="00356B"/>
                </a:solidFill>
              </a:rPr>
              <a:t> </a:t>
            </a:r>
            <a:r>
              <a:rPr lang="en-US" dirty="0" smtClean="0">
                <a:solidFill>
                  <a:srgbClr val="00356B"/>
                </a:solidFill>
              </a:rPr>
              <a:t>, </a:t>
            </a:r>
            <a:r>
              <a:rPr lang="en-US" dirty="0" err="1" smtClean="0">
                <a:solidFill>
                  <a:srgbClr val="00356B"/>
                </a:solidFill>
              </a:rPr>
              <a:t>monicah_wambugu@berkeley.edu</a:t>
            </a:r>
            <a:r>
              <a:rPr lang="en-US" dirty="0" smtClean="0">
                <a:solidFill>
                  <a:srgbClr val="00356B"/>
                </a:solidFill>
              </a:rPr>
              <a:t>)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Do NOT copy code from your friends</a:t>
            </a:r>
          </a:p>
        </p:txBody>
      </p:sp>
    </p:spTree>
    <p:extLst>
      <p:ext uri="{BB962C8B-B14F-4D97-AF65-F5344CB8AC3E}">
        <p14:creationId xmlns:p14="http://schemas.microsoft.com/office/powerpoint/2010/main" val="187501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Need help on Projects?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5949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56B"/>
                </a:solidFill>
              </a:rPr>
              <a:t>Ask questions (anytime):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Email (</a:t>
            </a:r>
            <a:r>
              <a:rPr lang="en-US" dirty="0" err="1" smtClean="0">
                <a:solidFill>
                  <a:srgbClr val="00356B"/>
                </a:solidFill>
              </a:rPr>
              <a:t>msurumen@berkeley.edu</a:t>
            </a:r>
            <a:r>
              <a:rPr lang="en-US" dirty="0">
                <a:solidFill>
                  <a:srgbClr val="00356B"/>
                </a:solidFill>
              </a:rPr>
              <a:t> </a:t>
            </a:r>
            <a:r>
              <a:rPr lang="en-US" dirty="0" smtClean="0">
                <a:solidFill>
                  <a:srgbClr val="00356B"/>
                </a:solidFill>
              </a:rPr>
              <a:t>, </a:t>
            </a:r>
            <a:r>
              <a:rPr lang="en-US" dirty="0" err="1" smtClean="0">
                <a:solidFill>
                  <a:srgbClr val="00356B"/>
                </a:solidFill>
              </a:rPr>
              <a:t>monicah_wambugu@berkeley.edu</a:t>
            </a:r>
            <a:r>
              <a:rPr lang="en-US" dirty="0" smtClean="0">
                <a:solidFill>
                  <a:srgbClr val="00356B"/>
                </a:solidFill>
              </a:rPr>
              <a:t>)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Do NOT copy code from your friends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845786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Need help on Projects?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59492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56B"/>
                </a:solidFill>
              </a:rPr>
              <a:t>Ask questions (anytime):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Email (</a:t>
            </a:r>
            <a:r>
              <a:rPr lang="en-US" dirty="0" err="1" smtClean="0">
                <a:solidFill>
                  <a:srgbClr val="00356B"/>
                </a:solidFill>
              </a:rPr>
              <a:t>msurumen@berkeley.edu</a:t>
            </a:r>
            <a:r>
              <a:rPr lang="en-US" dirty="0">
                <a:solidFill>
                  <a:srgbClr val="00356B"/>
                </a:solidFill>
              </a:rPr>
              <a:t> </a:t>
            </a:r>
            <a:r>
              <a:rPr lang="en-US" dirty="0" smtClean="0">
                <a:solidFill>
                  <a:srgbClr val="00356B"/>
                </a:solidFill>
              </a:rPr>
              <a:t>, </a:t>
            </a:r>
            <a:r>
              <a:rPr lang="en-US" dirty="0" err="1" smtClean="0">
                <a:solidFill>
                  <a:srgbClr val="00356B"/>
                </a:solidFill>
              </a:rPr>
              <a:t>monicah_wambugu@berkeley.edu</a:t>
            </a:r>
            <a:r>
              <a:rPr lang="en-US" dirty="0" smtClean="0">
                <a:solidFill>
                  <a:srgbClr val="00356B"/>
                </a:solidFill>
              </a:rPr>
              <a:t>)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Do NOT copy code from your friends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Google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Stack Overflow</a:t>
            </a:r>
          </a:p>
        </p:txBody>
      </p:sp>
    </p:spTree>
    <p:extLst>
      <p:ext uri="{BB962C8B-B14F-4D97-AF65-F5344CB8AC3E}">
        <p14:creationId xmlns:p14="http://schemas.microsoft.com/office/powerpoint/2010/main" val="1674193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66" y="2418147"/>
            <a:ext cx="6570143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BD5319"/>
                </a:solidFill>
              </a:rPr>
              <a:t>Questions?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13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Tools you need!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8102600" cy="259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356B"/>
                </a:solidFill>
              </a:rPr>
              <a:t>GitHub</a:t>
            </a:r>
            <a:r>
              <a:rPr lang="en-US" dirty="0" smtClean="0">
                <a:solidFill>
                  <a:srgbClr val="00356B"/>
                </a:solidFill>
              </a:rPr>
              <a:t> account (Facebook for developers)</a:t>
            </a:r>
            <a:endParaRPr lang="en-US" dirty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0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Tools you need!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8102600" cy="259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356B"/>
                </a:solidFill>
              </a:rPr>
              <a:t>GitHub</a:t>
            </a:r>
            <a:r>
              <a:rPr lang="en-US" dirty="0" smtClean="0">
                <a:solidFill>
                  <a:srgbClr val="00356B"/>
                </a:solidFill>
              </a:rPr>
              <a:t> account (Facebook for developers)</a:t>
            </a:r>
          </a:p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356B"/>
                </a:solidFill>
              </a:rPr>
              <a:t>Git</a:t>
            </a:r>
            <a:r>
              <a:rPr lang="en-US" b="1" dirty="0" smtClean="0">
                <a:solidFill>
                  <a:srgbClr val="00356B"/>
                </a:solidFill>
              </a:rPr>
              <a:t> </a:t>
            </a:r>
            <a:r>
              <a:rPr lang="en-US" dirty="0" smtClean="0">
                <a:solidFill>
                  <a:srgbClr val="00356B"/>
                </a:solidFill>
              </a:rPr>
              <a:t>: software that connects your computer to </a:t>
            </a:r>
            <a:r>
              <a:rPr lang="en-US" dirty="0" err="1" smtClean="0">
                <a:solidFill>
                  <a:srgbClr val="00356B"/>
                </a:solidFill>
              </a:rPr>
              <a:t>Github</a:t>
            </a:r>
            <a:endParaRPr lang="en-US" dirty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74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Tools you need!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8102600" cy="259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356B"/>
                </a:solidFill>
              </a:rPr>
              <a:t>GitHub</a:t>
            </a:r>
            <a:r>
              <a:rPr lang="en-US" dirty="0" smtClean="0">
                <a:solidFill>
                  <a:srgbClr val="00356B"/>
                </a:solidFill>
              </a:rPr>
              <a:t> account (Facebook for developers)</a:t>
            </a:r>
          </a:p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356B"/>
                </a:solidFill>
              </a:rPr>
              <a:t>Git</a:t>
            </a:r>
            <a:r>
              <a:rPr lang="en-US" b="1" dirty="0" smtClean="0">
                <a:solidFill>
                  <a:srgbClr val="00356B"/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356B"/>
                </a:solidFill>
              </a:rPr>
              <a:t>Command Line </a:t>
            </a:r>
            <a:r>
              <a:rPr lang="en-US" dirty="0" smtClean="0">
                <a:solidFill>
                  <a:srgbClr val="00356B"/>
                </a:solidFill>
              </a:rPr>
              <a:t>/ Terminal / Shell / Command Prompt</a:t>
            </a:r>
            <a:endParaRPr lang="en-US" dirty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5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Tools you need!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8102600" cy="25949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356B"/>
                </a:solidFill>
              </a:rPr>
              <a:t>GitHub</a:t>
            </a:r>
            <a:r>
              <a:rPr lang="en-US" dirty="0" smtClean="0">
                <a:solidFill>
                  <a:srgbClr val="00356B"/>
                </a:solidFill>
              </a:rPr>
              <a:t> account (Facebook for developers)</a:t>
            </a:r>
          </a:p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0356B"/>
                </a:solidFill>
              </a:rPr>
              <a:t>Git</a:t>
            </a:r>
            <a:r>
              <a:rPr lang="en-US" b="1" dirty="0" smtClean="0">
                <a:solidFill>
                  <a:srgbClr val="00356B"/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356B"/>
                </a:solidFill>
              </a:rPr>
              <a:t>Command Line </a:t>
            </a:r>
            <a:r>
              <a:rPr lang="en-US" dirty="0" smtClean="0">
                <a:solidFill>
                  <a:srgbClr val="00356B"/>
                </a:solidFill>
              </a:rPr>
              <a:t>/ Terminal / Shell / Command Prompt</a:t>
            </a:r>
          </a:p>
          <a:p>
            <a:pPr marL="0" indent="0">
              <a:buNone/>
            </a:pPr>
            <a:endParaRPr lang="en-US" dirty="0">
              <a:solidFill>
                <a:srgbClr val="00356B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356B"/>
                </a:solidFill>
              </a:rPr>
              <a:t>Code Editor </a:t>
            </a:r>
            <a:r>
              <a:rPr lang="mr-IN" dirty="0" smtClean="0">
                <a:solidFill>
                  <a:srgbClr val="00356B"/>
                </a:solidFill>
              </a:rPr>
              <a:t>–</a:t>
            </a:r>
            <a:r>
              <a:rPr lang="en-US" dirty="0" smtClean="0">
                <a:solidFill>
                  <a:srgbClr val="00356B"/>
                </a:solidFill>
              </a:rPr>
              <a:t> Sublime Text</a:t>
            </a:r>
            <a:endParaRPr lang="en-US" dirty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11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GITHUB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596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Go to </a:t>
            </a:r>
            <a:r>
              <a:rPr lang="en-US" dirty="0" smtClean="0">
                <a:solidFill>
                  <a:srgbClr val="00356B"/>
                </a:solidFill>
                <a:hlinkClick r:id="rId3"/>
              </a:rPr>
              <a:t>www.github.com</a:t>
            </a:r>
            <a:r>
              <a:rPr lang="en-US" dirty="0">
                <a:solidFill>
                  <a:srgbClr val="00356B"/>
                </a:solidFill>
              </a:rPr>
              <a:t> </a:t>
            </a:r>
            <a:r>
              <a:rPr lang="en-US" dirty="0" smtClean="0">
                <a:solidFill>
                  <a:srgbClr val="00356B"/>
                </a:solidFill>
              </a:rPr>
              <a:t>to create an Account</a:t>
            </a:r>
          </a:p>
          <a:p>
            <a:pPr marL="0" indent="0">
              <a:buNone/>
            </a:pPr>
            <a:endParaRPr lang="en-US" dirty="0">
              <a:solidFill>
                <a:srgbClr val="00356B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rgbClr val="BD5319"/>
                </a:solidFill>
              </a:rPr>
              <a:t>The M-Soma Team</a:t>
            </a:r>
            <a:endParaRPr lang="en-US" sz="4200" dirty="0">
              <a:solidFill>
                <a:srgbClr val="BD5319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2387770"/>
            <a:ext cx="8446168" cy="2064669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rgbClr val="00356B"/>
                </a:solidFill>
              </a:rPr>
              <a:t>Monicah </a:t>
            </a:r>
            <a:r>
              <a:rPr lang="en-US" sz="2200" dirty="0" err="1" smtClean="0">
                <a:solidFill>
                  <a:srgbClr val="00356B"/>
                </a:solidFill>
              </a:rPr>
              <a:t>Wambugu</a:t>
            </a:r>
            <a:endParaRPr lang="en-US" sz="2200" dirty="0" smtClean="0">
              <a:solidFill>
                <a:srgbClr val="00356B"/>
              </a:solidFill>
            </a:endParaRPr>
          </a:p>
          <a:p>
            <a:r>
              <a:rPr lang="en-US" dirty="0" smtClean="0">
                <a:solidFill>
                  <a:srgbClr val="00356B"/>
                </a:solidFill>
              </a:rPr>
              <a:t>Moses Surumen</a:t>
            </a:r>
            <a:endParaRPr lang="en-US" sz="1800" dirty="0">
              <a:solidFill>
                <a:srgbClr val="00356B"/>
              </a:solidFill>
            </a:endParaRPr>
          </a:p>
          <a:p>
            <a:r>
              <a:rPr lang="en-US" dirty="0" err="1" smtClean="0">
                <a:solidFill>
                  <a:srgbClr val="00356B"/>
                </a:solidFill>
              </a:rPr>
              <a:t>Fhadzhil</a:t>
            </a:r>
            <a:r>
              <a:rPr lang="en-US" dirty="0" smtClean="0">
                <a:solidFill>
                  <a:srgbClr val="00356B"/>
                </a:solidFill>
              </a:rPr>
              <a:t> </a:t>
            </a:r>
            <a:r>
              <a:rPr lang="en-US" dirty="0" err="1" smtClean="0">
                <a:solidFill>
                  <a:srgbClr val="00356B"/>
                </a:solidFill>
              </a:rPr>
              <a:t>Wamalwa</a:t>
            </a:r>
            <a:endParaRPr lang="en-US" dirty="0" smtClean="0">
              <a:solidFill>
                <a:srgbClr val="00356B"/>
              </a:solidFill>
            </a:endParaRPr>
          </a:p>
          <a:p>
            <a:r>
              <a:rPr lang="en-US" dirty="0" err="1" smtClean="0">
                <a:solidFill>
                  <a:srgbClr val="00356B"/>
                </a:solidFill>
              </a:rPr>
              <a:t>Fanice</a:t>
            </a:r>
            <a:r>
              <a:rPr lang="en-US" dirty="0" smtClean="0">
                <a:solidFill>
                  <a:srgbClr val="00356B"/>
                </a:solidFill>
              </a:rPr>
              <a:t> </a:t>
            </a:r>
            <a:r>
              <a:rPr lang="en-US" dirty="0" err="1" smtClean="0">
                <a:solidFill>
                  <a:srgbClr val="00356B"/>
                </a:solidFill>
              </a:rPr>
              <a:t>Nyatigo</a:t>
            </a:r>
            <a:endParaRPr lang="en-US" dirty="0">
              <a:solidFill>
                <a:srgbClr val="00356B"/>
              </a:solidFill>
            </a:endParaRPr>
          </a:p>
          <a:p>
            <a:r>
              <a:rPr lang="en-US" dirty="0" smtClean="0">
                <a:solidFill>
                  <a:srgbClr val="00356B"/>
                </a:solidFill>
              </a:rPr>
              <a:t>Plus over 60 mentors!</a:t>
            </a:r>
          </a:p>
        </p:txBody>
      </p:sp>
      <p:pic>
        <p:nvPicPr>
          <p:cNvPr id="4" name="Picture 3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pic>
        <p:nvPicPr>
          <p:cNvPr id="3" name="Picture 2" descr="githubho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6450" y="0"/>
            <a:ext cx="11123319" cy="695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1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450" y="0"/>
            <a:ext cx="11123318" cy="695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78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450" y="0"/>
            <a:ext cx="11123318" cy="69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5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449" y="0"/>
            <a:ext cx="11123316" cy="695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66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7" y="860280"/>
            <a:ext cx="6570143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rgbClr val="BD5319"/>
                </a:solidFill>
              </a:rPr>
              <a:t>Git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4333" y="2960739"/>
            <a:ext cx="7740650" cy="1025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00356B"/>
                </a:solidFill>
              </a:rPr>
              <a:t>A means to “transport” your files from your computer to </a:t>
            </a:r>
            <a:r>
              <a:rPr lang="en-US" sz="2800" dirty="0" err="1" smtClean="0">
                <a:solidFill>
                  <a:srgbClr val="00356B"/>
                </a:solidFill>
              </a:rPr>
              <a:t>Github</a:t>
            </a:r>
            <a:endParaRPr lang="en-US" sz="2800" dirty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76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7" y="860280"/>
            <a:ext cx="6570143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rgbClr val="BD5319"/>
                </a:solidFill>
              </a:rPr>
              <a:t>Git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798357"/>
              </p:ext>
            </p:extLst>
          </p:nvPr>
        </p:nvGraphicFramePr>
        <p:xfrm>
          <a:off x="838200" y="2003280"/>
          <a:ext cx="7740650" cy="274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7366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957931" y="2003280"/>
            <a:ext cx="1192468" cy="1192468"/>
            <a:chOff x="3274090" y="20"/>
            <a:chExt cx="1192468" cy="1192468"/>
          </a:xfrm>
        </p:grpSpPr>
        <p:sp>
          <p:nvSpPr>
            <p:cNvPr id="6" name="Oval 5"/>
            <p:cNvSpPr/>
            <p:nvPr/>
          </p:nvSpPr>
          <p:spPr>
            <a:xfrm>
              <a:off x="3274090" y="20"/>
              <a:ext cx="1192468" cy="11924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4"/>
            <p:cNvSpPr/>
            <p:nvPr/>
          </p:nvSpPr>
          <p:spPr>
            <a:xfrm>
              <a:off x="3448723" y="174653"/>
              <a:ext cx="843202" cy="843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/>
                <a:t>Github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76599" y="3229002"/>
            <a:ext cx="1415614" cy="749261"/>
            <a:chOff x="4686637" y="1157012"/>
            <a:chExt cx="1019972" cy="402458"/>
          </a:xfrm>
        </p:grpSpPr>
        <p:sp>
          <p:nvSpPr>
            <p:cNvPr id="9" name="Right Arrow 8"/>
            <p:cNvSpPr/>
            <p:nvPr/>
          </p:nvSpPr>
          <p:spPr>
            <a:xfrm rot="1792698">
              <a:off x="4686637" y="1157012"/>
              <a:ext cx="1019972" cy="40245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ight Arrow 4"/>
            <p:cNvSpPr/>
            <p:nvPr/>
          </p:nvSpPr>
          <p:spPr>
            <a:xfrm rot="1792698">
              <a:off x="4694661" y="1207431"/>
              <a:ext cx="899235" cy="2414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dirty="0" smtClean="0">
                  <a:solidFill>
                    <a:srgbClr val="00356B"/>
                  </a:solidFill>
                </a:rPr>
                <a:t>PULL</a:t>
              </a:r>
              <a:endParaRPr lang="en-US" sz="1200" kern="1200" dirty="0">
                <a:solidFill>
                  <a:srgbClr val="00356B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14232" y="3850601"/>
            <a:ext cx="1192468" cy="1192468"/>
            <a:chOff x="5976747" y="1552755"/>
            <a:chExt cx="1192468" cy="1192468"/>
          </a:xfrm>
        </p:grpSpPr>
        <p:sp>
          <p:nvSpPr>
            <p:cNvPr id="12" name="Oval 11"/>
            <p:cNvSpPr/>
            <p:nvPr/>
          </p:nvSpPr>
          <p:spPr>
            <a:xfrm>
              <a:off x="5976747" y="1552755"/>
              <a:ext cx="1192468" cy="119246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4"/>
            <p:cNvSpPr/>
            <p:nvPr/>
          </p:nvSpPr>
          <p:spPr>
            <a:xfrm>
              <a:off x="6151380" y="1727388"/>
              <a:ext cx="843202" cy="8432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19050" rIns="19050" bIns="1905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dirty="0" err="1" smtClean="0"/>
                <a:t>Yout</a:t>
              </a:r>
              <a:endParaRPr lang="en-US" sz="1500" kern="1200" dirty="0" smtClean="0"/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Computer</a:t>
              </a:r>
              <a:endParaRPr lang="en-US" sz="1500" kern="1200" dirty="0"/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303867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BD5319"/>
                </a:solidFill>
              </a:rPr>
              <a:t>Git</a:t>
            </a:r>
            <a:endParaRPr lang="en-US" sz="4200" dirty="0">
              <a:solidFill>
                <a:srgbClr val="BD53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6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7" y="860280"/>
            <a:ext cx="6570143" cy="1143000"/>
          </a:xfrm>
        </p:spPr>
        <p:txBody>
          <a:bodyPr>
            <a:normAutofit/>
          </a:bodyPr>
          <a:lstStyle/>
          <a:p>
            <a:pPr algn="ctr"/>
            <a:r>
              <a:rPr lang="en-US" sz="4200" dirty="0" smtClean="0">
                <a:solidFill>
                  <a:srgbClr val="BD5319"/>
                </a:solidFill>
              </a:rPr>
              <a:t>Downloading </a:t>
            </a:r>
            <a:r>
              <a:rPr lang="en-US" sz="4200" dirty="0" err="1" smtClean="0">
                <a:solidFill>
                  <a:srgbClr val="BD5319"/>
                </a:solidFill>
              </a:rPr>
              <a:t>Git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4333" y="2672872"/>
            <a:ext cx="7740650" cy="19499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00356B"/>
                </a:solidFill>
              </a:rPr>
              <a:t>Go to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356B"/>
                </a:solidFill>
                <a:hlinkClick r:id="rId3"/>
              </a:rPr>
              <a:t>https://git-for-windows.github.io</a:t>
            </a:r>
            <a:r>
              <a:rPr lang="en-US" sz="2800" dirty="0" smtClean="0">
                <a:solidFill>
                  <a:srgbClr val="00356B"/>
                </a:solidFill>
                <a:hlinkClick r:id="rId3"/>
              </a:rPr>
              <a:t>/</a:t>
            </a:r>
            <a:r>
              <a:rPr lang="en-US" sz="2800" dirty="0" smtClean="0">
                <a:solidFill>
                  <a:srgbClr val="00356B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356B"/>
                </a:solidFill>
              </a:rPr>
              <a:t>Follow installation instructions</a:t>
            </a:r>
            <a:endParaRPr lang="en-US" sz="2800" dirty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49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7" y="860280"/>
            <a:ext cx="6570143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BD5319"/>
                </a:solidFill>
              </a:rPr>
              <a:t>Command Prompt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4333" y="2672872"/>
            <a:ext cx="7740650" cy="19499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00356B"/>
                </a:solidFill>
              </a:rPr>
              <a:t>Find on Applications / Utilities on your computer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356B"/>
                </a:solidFill>
              </a:rPr>
              <a:t/>
            </a:r>
            <a:br>
              <a:rPr lang="en-US" sz="2800" dirty="0">
                <a:solidFill>
                  <a:srgbClr val="00356B"/>
                </a:solidFill>
              </a:rPr>
            </a:br>
            <a:r>
              <a:rPr lang="en-US" sz="2800" dirty="0" smtClean="0">
                <a:solidFill>
                  <a:srgbClr val="00356B"/>
                </a:solidFill>
              </a:rPr>
              <a:t>(already installed)</a:t>
            </a:r>
            <a:endParaRPr lang="en-US" sz="2800" dirty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4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7" y="860280"/>
            <a:ext cx="6570143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BD5319"/>
                </a:solidFill>
              </a:rPr>
              <a:t>Command Prompt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4333" y="2672872"/>
            <a:ext cx="7740650" cy="19499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00356B"/>
                </a:solidFill>
              </a:rPr>
              <a:t>This is a program that executes commands!</a:t>
            </a:r>
          </a:p>
        </p:txBody>
      </p:sp>
    </p:spTree>
    <p:extLst>
      <p:ext uri="{BB962C8B-B14F-4D97-AF65-F5344CB8AC3E}">
        <p14:creationId xmlns:p14="http://schemas.microsoft.com/office/powerpoint/2010/main" val="637470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rgbClr val="286DC0"/>
                </a:solidFill>
              </a:rPr>
              <a:t>Moses Surumen</a:t>
            </a:r>
            <a:endParaRPr lang="en-US" sz="4200" dirty="0">
              <a:solidFill>
                <a:srgbClr val="286DC0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14147"/>
            <a:ext cx="7740650" cy="206466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222222"/>
                </a:solidFill>
              </a:rPr>
              <a:t>Electrical Engineering &amp; Computer Science senior at UC Berkeley</a:t>
            </a:r>
          </a:p>
          <a:p>
            <a:r>
              <a:rPr lang="en-US" dirty="0" smtClean="0">
                <a:solidFill>
                  <a:srgbClr val="222222"/>
                </a:solidFill>
              </a:rPr>
              <a:t>Tutor at the Computer Science department </a:t>
            </a:r>
            <a:r>
              <a:rPr lang="mr-IN" dirty="0" smtClean="0">
                <a:solidFill>
                  <a:srgbClr val="222222"/>
                </a:solidFill>
              </a:rPr>
              <a:t>–</a:t>
            </a:r>
            <a:r>
              <a:rPr lang="en-US" dirty="0" smtClean="0">
                <a:solidFill>
                  <a:srgbClr val="222222"/>
                </a:solidFill>
              </a:rPr>
              <a:t> Algorithms and Data Structures course</a:t>
            </a:r>
          </a:p>
          <a:p>
            <a:r>
              <a:rPr lang="en-US" dirty="0" smtClean="0">
                <a:solidFill>
                  <a:srgbClr val="222222"/>
                </a:solidFill>
              </a:rPr>
              <a:t>Worked at Equity Bank (Pre-University program) from 2013-2014</a:t>
            </a:r>
            <a:endParaRPr lang="en-US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4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7" y="860280"/>
            <a:ext cx="6570143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BD5319"/>
                </a:solidFill>
              </a:rPr>
              <a:t>Command Prompt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4333" y="2672872"/>
            <a:ext cx="7740650" cy="19499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00356B"/>
                </a:solidFill>
              </a:rPr>
              <a:t>This is a program that executes commands!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356B"/>
                </a:solidFill>
              </a:rPr>
              <a:t>You can use it to open, or delete files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00356B"/>
                </a:solidFill>
              </a:rPr>
              <a:t>Or create 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114722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3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Command Prompt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4333" y="2300339"/>
            <a:ext cx="7740650" cy="2796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286DC0"/>
                </a:solidFill>
              </a:rPr>
              <a:t>Change directory </a:t>
            </a:r>
            <a:r>
              <a:rPr lang="mr-IN" sz="2800" dirty="0" smtClean="0">
                <a:solidFill>
                  <a:srgbClr val="286DC0"/>
                </a:solidFill>
              </a:rPr>
              <a:t>–</a:t>
            </a:r>
            <a:r>
              <a:rPr lang="en-US" sz="2800" dirty="0" smtClean="0">
                <a:solidFill>
                  <a:srgbClr val="286DC0"/>
                </a:solidFill>
              </a:rPr>
              <a:t> </a:t>
            </a:r>
            <a:r>
              <a:rPr lang="en-US" sz="2800" dirty="0" smtClean="0">
                <a:solidFill>
                  <a:srgbClr val="00356B"/>
                </a:solidFill>
              </a:rPr>
              <a:t>cd </a:t>
            </a:r>
            <a:r>
              <a:rPr lang="en-US" sz="2800" dirty="0" err="1" smtClean="0">
                <a:solidFill>
                  <a:srgbClr val="00356B"/>
                </a:solidFill>
              </a:rPr>
              <a:t>directory_name</a:t>
            </a:r>
            <a:endParaRPr lang="en-US" sz="2800" dirty="0" smtClean="0">
              <a:solidFill>
                <a:srgbClr val="00356B"/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3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Command Prompt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4333" y="2300339"/>
            <a:ext cx="7740650" cy="2796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286DC0"/>
                </a:solidFill>
              </a:rPr>
              <a:t>Change directory </a:t>
            </a:r>
            <a:r>
              <a:rPr lang="mr-IN" sz="2800" dirty="0" smtClean="0">
                <a:solidFill>
                  <a:srgbClr val="286DC0"/>
                </a:solidFill>
              </a:rPr>
              <a:t>–</a:t>
            </a:r>
            <a:r>
              <a:rPr lang="en-US" sz="2800" dirty="0" smtClean="0">
                <a:solidFill>
                  <a:srgbClr val="286DC0"/>
                </a:solidFill>
              </a:rPr>
              <a:t> </a:t>
            </a:r>
            <a:r>
              <a:rPr lang="en-US" sz="2800" dirty="0" smtClean="0">
                <a:solidFill>
                  <a:srgbClr val="00356B"/>
                </a:solidFill>
              </a:rPr>
              <a:t>cd </a:t>
            </a:r>
            <a:r>
              <a:rPr lang="en-US" sz="2800" dirty="0" err="1" smtClean="0">
                <a:solidFill>
                  <a:srgbClr val="00356B"/>
                </a:solidFill>
              </a:rPr>
              <a:t>directory_name</a:t>
            </a:r>
            <a:endParaRPr lang="en-US" sz="2800" dirty="0" smtClean="0">
              <a:solidFill>
                <a:srgbClr val="00356B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286DC0"/>
                </a:solidFill>
              </a:rPr>
              <a:t>Make directory </a:t>
            </a:r>
            <a:r>
              <a:rPr lang="mr-IN" sz="2800" dirty="0" smtClean="0">
                <a:solidFill>
                  <a:srgbClr val="286DC0"/>
                </a:solidFill>
              </a:rPr>
              <a:t>–</a:t>
            </a:r>
            <a:r>
              <a:rPr lang="en-US" sz="2800" dirty="0" smtClean="0">
                <a:solidFill>
                  <a:srgbClr val="286DC0"/>
                </a:solidFill>
              </a:rPr>
              <a:t> </a:t>
            </a:r>
            <a:r>
              <a:rPr lang="en-US" sz="2800" dirty="0" err="1" smtClean="0">
                <a:solidFill>
                  <a:srgbClr val="00356B"/>
                </a:solidFill>
              </a:rPr>
              <a:t>mkdir</a:t>
            </a:r>
            <a:r>
              <a:rPr lang="en-US" sz="2800" dirty="0" smtClean="0">
                <a:solidFill>
                  <a:srgbClr val="00356B"/>
                </a:solidFill>
              </a:rPr>
              <a:t> </a:t>
            </a:r>
            <a:r>
              <a:rPr lang="en-US" sz="2800" dirty="0" err="1" smtClean="0">
                <a:solidFill>
                  <a:srgbClr val="00356B"/>
                </a:solidFill>
              </a:rPr>
              <a:t>directory_name</a:t>
            </a:r>
            <a:endParaRPr lang="en-US" sz="2800" dirty="0" smtClean="0">
              <a:solidFill>
                <a:srgbClr val="00356B"/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6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3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Command Prompt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4333" y="2300339"/>
            <a:ext cx="7740650" cy="2796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286DC0"/>
                </a:solidFill>
              </a:rPr>
              <a:t>Change directory </a:t>
            </a:r>
            <a:r>
              <a:rPr lang="mr-IN" sz="2800" dirty="0" smtClean="0">
                <a:solidFill>
                  <a:srgbClr val="286DC0"/>
                </a:solidFill>
              </a:rPr>
              <a:t>–</a:t>
            </a:r>
            <a:r>
              <a:rPr lang="en-US" sz="2800" dirty="0" smtClean="0">
                <a:solidFill>
                  <a:srgbClr val="286DC0"/>
                </a:solidFill>
              </a:rPr>
              <a:t> </a:t>
            </a:r>
            <a:r>
              <a:rPr lang="en-US" sz="2800" dirty="0" smtClean="0">
                <a:solidFill>
                  <a:srgbClr val="00356B"/>
                </a:solidFill>
              </a:rPr>
              <a:t>cd </a:t>
            </a:r>
            <a:r>
              <a:rPr lang="en-US" sz="2800" dirty="0" err="1" smtClean="0">
                <a:solidFill>
                  <a:srgbClr val="00356B"/>
                </a:solidFill>
              </a:rPr>
              <a:t>directory_name</a:t>
            </a:r>
            <a:endParaRPr lang="en-US" sz="2800" dirty="0" smtClean="0">
              <a:solidFill>
                <a:srgbClr val="00356B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286DC0"/>
                </a:solidFill>
              </a:rPr>
              <a:t>Make directory </a:t>
            </a:r>
            <a:r>
              <a:rPr lang="mr-IN" sz="2800" dirty="0" smtClean="0">
                <a:solidFill>
                  <a:srgbClr val="286DC0"/>
                </a:solidFill>
              </a:rPr>
              <a:t>–</a:t>
            </a:r>
            <a:r>
              <a:rPr lang="en-US" sz="2800" dirty="0" smtClean="0">
                <a:solidFill>
                  <a:srgbClr val="286DC0"/>
                </a:solidFill>
              </a:rPr>
              <a:t> </a:t>
            </a:r>
            <a:r>
              <a:rPr lang="en-US" sz="2800" dirty="0" err="1" smtClean="0">
                <a:solidFill>
                  <a:srgbClr val="00356B"/>
                </a:solidFill>
              </a:rPr>
              <a:t>mkdir</a:t>
            </a:r>
            <a:r>
              <a:rPr lang="en-US" sz="2800" dirty="0" smtClean="0">
                <a:solidFill>
                  <a:srgbClr val="00356B"/>
                </a:solidFill>
              </a:rPr>
              <a:t> </a:t>
            </a:r>
            <a:r>
              <a:rPr lang="en-US" sz="2800" dirty="0" err="1" smtClean="0">
                <a:solidFill>
                  <a:srgbClr val="00356B"/>
                </a:solidFill>
              </a:rPr>
              <a:t>directory_name</a:t>
            </a:r>
            <a:endParaRPr lang="en-US" sz="2800" dirty="0" smtClean="0">
              <a:solidFill>
                <a:srgbClr val="00356B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286DC0"/>
                </a:solidFill>
              </a:rPr>
              <a:t>Create file </a:t>
            </a:r>
            <a:r>
              <a:rPr lang="mr-IN" sz="2800" dirty="0" smtClean="0">
                <a:solidFill>
                  <a:srgbClr val="286DC0"/>
                </a:solidFill>
              </a:rPr>
              <a:t>–</a:t>
            </a:r>
            <a:r>
              <a:rPr lang="en-US" sz="2800" dirty="0" smtClean="0">
                <a:solidFill>
                  <a:srgbClr val="286DC0"/>
                </a:solidFill>
              </a:rPr>
              <a:t> </a:t>
            </a:r>
            <a:r>
              <a:rPr lang="en-US" sz="2800" dirty="0" smtClean="0">
                <a:solidFill>
                  <a:srgbClr val="00356B"/>
                </a:solidFill>
              </a:rPr>
              <a:t>touch </a:t>
            </a:r>
            <a:r>
              <a:rPr lang="en-US" sz="2800" dirty="0" err="1" smtClean="0">
                <a:solidFill>
                  <a:srgbClr val="00356B"/>
                </a:solidFill>
              </a:rPr>
              <a:t>file_name.txt</a:t>
            </a:r>
            <a:endParaRPr lang="en-US" sz="2800" dirty="0" smtClean="0">
              <a:solidFill>
                <a:srgbClr val="00356B"/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22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3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Command Prompt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4333" y="2300339"/>
            <a:ext cx="7740650" cy="27965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286DC0"/>
                </a:solidFill>
              </a:rPr>
              <a:t>Change directory </a:t>
            </a:r>
            <a:r>
              <a:rPr lang="mr-IN" sz="2800" dirty="0" smtClean="0">
                <a:solidFill>
                  <a:srgbClr val="286DC0"/>
                </a:solidFill>
              </a:rPr>
              <a:t>–</a:t>
            </a:r>
            <a:r>
              <a:rPr lang="en-US" sz="2800" dirty="0" smtClean="0">
                <a:solidFill>
                  <a:srgbClr val="286DC0"/>
                </a:solidFill>
              </a:rPr>
              <a:t> </a:t>
            </a:r>
            <a:r>
              <a:rPr lang="en-US" sz="2800" dirty="0" smtClean="0">
                <a:solidFill>
                  <a:srgbClr val="00356B"/>
                </a:solidFill>
              </a:rPr>
              <a:t>cd </a:t>
            </a:r>
            <a:r>
              <a:rPr lang="en-US" sz="2800" dirty="0" err="1" smtClean="0">
                <a:solidFill>
                  <a:srgbClr val="00356B"/>
                </a:solidFill>
              </a:rPr>
              <a:t>directory_name</a:t>
            </a:r>
            <a:endParaRPr lang="en-US" sz="2800" dirty="0" smtClean="0">
              <a:solidFill>
                <a:srgbClr val="00356B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286DC0"/>
                </a:solidFill>
              </a:rPr>
              <a:t>Make directory </a:t>
            </a:r>
            <a:r>
              <a:rPr lang="mr-IN" sz="2800" dirty="0" smtClean="0">
                <a:solidFill>
                  <a:srgbClr val="286DC0"/>
                </a:solidFill>
              </a:rPr>
              <a:t>–</a:t>
            </a:r>
            <a:r>
              <a:rPr lang="en-US" sz="2800" dirty="0" smtClean="0">
                <a:solidFill>
                  <a:srgbClr val="286DC0"/>
                </a:solidFill>
              </a:rPr>
              <a:t> </a:t>
            </a:r>
            <a:r>
              <a:rPr lang="en-US" sz="2800" dirty="0" err="1" smtClean="0">
                <a:solidFill>
                  <a:srgbClr val="00356B"/>
                </a:solidFill>
              </a:rPr>
              <a:t>mkdir</a:t>
            </a:r>
            <a:r>
              <a:rPr lang="en-US" sz="2800" dirty="0" smtClean="0">
                <a:solidFill>
                  <a:srgbClr val="00356B"/>
                </a:solidFill>
              </a:rPr>
              <a:t> </a:t>
            </a:r>
            <a:r>
              <a:rPr lang="en-US" sz="2800" dirty="0" err="1" smtClean="0">
                <a:solidFill>
                  <a:srgbClr val="00356B"/>
                </a:solidFill>
              </a:rPr>
              <a:t>directory_name</a:t>
            </a:r>
            <a:endParaRPr lang="en-US" sz="2800" dirty="0" smtClean="0">
              <a:solidFill>
                <a:srgbClr val="00356B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286DC0"/>
                </a:solidFill>
              </a:rPr>
              <a:t>Create file </a:t>
            </a:r>
            <a:r>
              <a:rPr lang="mr-IN" sz="2800" dirty="0" smtClean="0">
                <a:solidFill>
                  <a:srgbClr val="286DC0"/>
                </a:solidFill>
              </a:rPr>
              <a:t>–</a:t>
            </a:r>
            <a:r>
              <a:rPr lang="en-US" sz="2800" dirty="0" smtClean="0">
                <a:solidFill>
                  <a:srgbClr val="286DC0"/>
                </a:solidFill>
              </a:rPr>
              <a:t> </a:t>
            </a:r>
            <a:r>
              <a:rPr lang="en-US" sz="2800" dirty="0" smtClean="0">
                <a:solidFill>
                  <a:srgbClr val="00356B"/>
                </a:solidFill>
              </a:rPr>
              <a:t>touch </a:t>
            </a:r>
            <a:r>
              <a:rPr lang="en-US" sz="2800" dirty="0" err="1" smtClean="0">
                <a:solidFill>
                  <a:srgbClr val="00356B"/>
                </a:solidFill>
              </a:rPr>
              <a:t>file_name.txt</a:t>
            </a:r>
            <a:endParaRPr lang="en-US" sz="2800" dirty="0" smtClean="0">
              <a:solidFill>
                <a:srgbClr val="00356B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286DC0"/>
                </a:solidFill>
              </a:rPr>
              <a:t>Go back from directory </a:t>
            </a:r>
            <a:r>
              <a:rPr lang="mr-IN" sz="2800" dirty="0" smtClean="0">
                <a:solidFill>
                  <a:srgbClr val="286DC0"/>
                </a:solidFill>
              </a:rPr>
              <a:t>–</a:t>
            </a:r>
            <a:r>
              <a:rPr lang="en-US" sz="2800" dirty="0" smtClean="0">
                <a:solidFill>
                  <a:srgbClr val="286DC0"/>
                </a:solidFill>
              </a:rPr>
              <a:t> </a:t>
            </a:r>
            <a:r>
              <a:rPr lang="en-US" sz="2800" dirty="0" smtClean="0">
                <a:solidFill>
                  <a:srgbClr val="00356B"/>
                </a:solidFill>
              </a:rPr>
              <a:t>cd .. 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356B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356B"/>
                </a:solidFill>
              </a:rPr>
              <a:t>Many other commands we will explore later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356B"/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01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33" y="860280"/>
            <a:ext cx="6942666" cy="1143000"/>
          </a:xfrm>
        </p:spPr>
        <p:txBody>
          <a:bodyPr>
            <a:normAutofit fontScale="90000"/>
          </a:bodyPr>
          <a:lstStyle/>
          <a:p>
            <a:r>
              <a:rPr lang="en-US" sz="4200" dirty="0" smtClean="0">
                <a:solidFill>
                  <a:srgbClr val="BD5319"/>
                </a:solidFill>
              </a:rPr>
              <a:t>Exercise: Using </a:t>
            </a:r>
            <a:r>
              <a:rPr lang="en-US" sz="4200" dirty="0" err="1" smtClean="0">
                <a:solidFill>
                  <a:srgbClr val="BD5319"/>
                </a:solidFill>
              </a:rPr>
              <a:t>Git</a:t>
            </a:r>
            <a:r>
              <a:rPr lang="en-US" sz="4200" dirty="0" smtClean="0">
                <a:solidFill>
                  <a:srgbClr val="BD5319"/>
                </a:solidFill>
              </a:rPr>
              <a:t> and </a:t>
            </a:r>
            <a:r>
              <a:rPr lang="en-US" sz="4200" dirty="0" err="1" smtClean="0">
                <a:solidFill>
                  <a:srgbClr val="BD5319"/>
                </a:solidFill>
              </a:rPr>
              <a:t>Github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4333" y="2198738"/>
            <a:ext cx="7740650" cy="318606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solidFill>
                  <a:srgbClr val="00356B"/>
                </a:solidFill>
              </a:rPr>
              <a:t>Open your Command Prompt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rgbClr val="00356B"/>
                </a:solidFill>
              </a:rPr>
              <a:t>Follow instructions on the </a:t>
            </a:r>
            <a:r>
              <a:rPr lang="en-US" sz="2800" dirty="0" err="1" smtClean="0">
                <a:solidFill>
                  <a:srgbClr val="00356B"/>
                </a:solidFill>
              </a:rPr>
              <a:t>Github</a:t>
            </a:r>
            <a:r>
              <a:rPr lang="en-US" sz="2800" dirty="0" smtClean="0">
                <a:solidFill>
                  <a:srgbClr val="00356B"/>
                </a:solidFill>
              </a:rPr>
              <a:t> page we stopped at</a:t>
            </a:r>
            <a:endParaRPr lang="en-US" sz="2600" dirty="0">
              <a:solidFill>
                <a:srgbClr val="00356B"/>
              </a:solidFill>
            </a:endParaRP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356B"/>
                </a:solidFill>
              </a:rPr>
              <a:t>Initialize empty repository</a:t>
            </a:r>
          </a:p>
          <a:p>
            <a:pPr marL="514350" indent="-514350">
              <a:buAutoNum type="arabicPeriod"/>
            </a:pPr>
            <a:r>
              <a:rPr lang="en-US" sz="2600" dirty="0" smtClean="0">
                <a:solidFill>
                  <a:srgbClr val="00356B"/>
                </a:solidFill>
              </a:rPr>
              <a:t>Add remote (Remote is the online repository you created on </a:t>
            </a:r>
            <a:r>
              <a:rPr lang="en-US" sz="2600" dirty="0" err="1" smtClean="0">
                <a:solidFill>
                  <a:srgbClr val="00356B"/>
                </a:solidFill>
              </a:rPr>
              <a:t>Github</a:t>
            </a:r>
            <a:r>
              <a:rPr lang="en-US" sz="2600" dirty="0" smtClean="0">
                <a:solidFill>
                  <a:srgbClr val="00356B"/>
                </a:solidFill>
              </a:rPr>
              <a:t>)</a:t>
            </a:r>
          </a:p>
          <a:p>
            <a:pPr marL="400050" lvl="1" indent="0">
              <a:buNone/>
            </a:pPr>
            <a:endParaRPr lang="en-US" sz="2600" dirty="0" smtClean="0">
              <a:solidFill>
                <a:srgbClr val="286D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4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7" y="860280"/>
            <a:ext cx="6570143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BD5319"/>
                </a:solidFill>
              </a:rPr>
              <a:t>Web Anatomy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4333" y="2960739"/>
            <a:ext cx="7740650" cy="1025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00356B"/>
                </a:solidFill>
              </a:rPr>
              <a:t>What is a Website?</a:t>
            </a:r>
            <a:endParaRPr lang="en-US" sz="2800" dirty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86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Web Anatomy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033027"/>
            <a:ext cx="7740650" cy="317065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356B"/>
                </a:solidFill>
              </a:rPr>
              <a:t>Website: collection of pages called served from a single domain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About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Home</a:t>
            </a:r>
            <a:endParaRPr lang="en-US" sz="2000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4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Web Anatomy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033027"/>
            <a:ext cx="7740650" cy="317065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356B"/>
                </a:solidFill>
              </a:rPr>
              <a:t>Website: collection of pages called served from a single domain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About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Home</a:t>
            </a:r>
          </a:p>
          <a:p>
            <a:r>
              <a:rPr lang="en-US" sz="2200" dirty="0" smtClean="0">
                <a:solidFill>
                  <a:srgbClr val="00356B"/>
                </a:solidFill>
              </a:rPr>
              <a:t>Page: just files written in HTML</a:t>
            </a:r>
          </a:p>
          <a:p>
            <a:pPr lvl="1"/>
            <a:r>
              <a:rPr lang="en-US" dirty="0" err="1" smtClean="0">
                <a:solidFill>
                  <a:srgbClr val="00356B"/>
                </a:solidFill>
              </a:rPr>
              <a:t>index.html</a:t>
            </a:r>
            <a:endParaRPr lang="en-US" dirty="0" smtClean="0">
              <a:solidFill>
                <a:srgbClr val="00356B"/>
              </a:solidFill>
            </a:endParaRPr>
          </a:p>
          <a:p>
            <a:pPr lvl="1"/>
            <a:r>
              <a:rPr lang="en-US" dirty="0" err="1" smtClean="0">
                <a:solidFill>
                  <a:srgbClr val="00356B"/>
                </a:solidFill>
              </a:rPr>
              <a:t>about.html</a:t>
            </a:r>
            <a:endParaRPr lang="en-US" sz="2000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85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Web Anatomy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033027"/>
            <a:ext cx="7740650" cy="3170653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356B"/>
                </a:solidFill>
              </a:rPr>
              <a:t>Website: collection of pages called served from a single domain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About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Home</a:t>
            </a:r>
          </a:p>
          <a:p>
            <a:r>
              <a:rPr lang="en-US" sz="2200" dirty="0" smtClean="0">
                <a:solidFill>
                  <a:srgbClr val="00356B"/>
                </a:solidFill>
              </a:rPr>
              <a:t>Page: just files written in HTML</a:t>
            </a:r>
          </a:p>
          <a:p>
            <a:pPr lvl="1"/>
            <a:r>
              <a:rPr lang="en-US" dirty="0" err="1" smtClean="0">
                <a:solidFill>
                  <a:srgbClr val="00356B"/>
                </a:solidFill>
              </a:rPr>
              <a:t>index.html</a:t>
            </a:r>
            <a:endParaRPr lang="en-US" dirty="0" smtClean="0">
              <a:solidFill>
                <a:srgbClr val="00356B"/>
              </a:solidFill>
            </a:endParaRPr>
          </a:p>
          <a:p>
            <a:pPr lvl="1"/>
            <a:r>
              <a:rPr lang="en-US" dirty="0" err="1" smtClean="0">
                <a:solidFill>
                  <a:srgbClr val="00356B"/>
                </a:solidFill>
              </a:rPr>
              <a:t>about.html</a:t>
            </a:r>
            <a:endParaRPr lang="en-US" dirty="0" smtClean="0">
              <a:solidFill>
                <a:srgbClr val="00356B"/>
              </a:solidFill>
            </a:endParaRPr>
          </a:p>
          <a:p>
            <a:r>
              <a:rPr lang="en-US" sz="2000" dirty="0" smtClean="0">
                <a:solidFill>
                  <a:srgbClr val="00356B"/>
                </a:solidFill>
              </a:rPr>
              <a:t>Domain: an address that represents a server where the files are located (e.g. </a:t>
            </a:r>
            <a:r>
              <a:rPr lang="en-US" sz="2000" dirty="0" smtClean="0">
                <a:solidFill>
                  <a:srgbClr val="00356B"/>
                </a:solidFill>
                <a:hlinkClick r:id="rId3"/>
              </a:rPr>
              <a:t>http://www.msoma.org</a:t>
            </a:r>
            <a:r>
              <a:rPr lang="en-US" sz="2000" dirty="0">
                <a:solidFill>
                  <a:srgbClr val="00356B"/>
                </a:solidFill>
              </a:rPr>
              <a:t> </a:t>
            </a:r>
            <a:r>
              <a:rPr lang="en-US" sz="2000" dirty="0" smtClean="0">
                <a:solidFill>
                  <a:srgbClr val="00356B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7432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rgbClr val="286DC0"/>
                </a:solidFill>
              </a:rPr>
              <a:t>Monicah </a:t>
            </a:r>
            <a:r>
              <a:rPr lang="en-US" sz="4200" dirty="0" err="1" smtClean="0">
                <a:solidFill>
                  <a:srgbClr val="286DC0"/>
                </a:solidFill>
              </a:rPr>
              <a:t>Wambugu</a:t>
            </a:r>
            <a:endParaRPr lang="en-US" sz="4200" dirty="0">
              <a:solidFill>
                <a:srgbClr val="286DC0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14147"/>
            <a:ext cx="7740650" cy="2064669"/>
          </a:xfrm>
        </p:spPr>
        <p:txBody>
          <a:bodyPr/>
          <a:lstStyle/>
          <a:p>
            <a:r>
              <a:rPr lang="en-US" dirty="0" smtClean="0">
                <a:solidFill>
                  <a:srgbClr val="222222"/>
                </a:solidFill>
              </a:rPr>
              <a:t>Information Technology Masters scholar at UC Berkeley</a:t>
            </a:r>
          </a:p>
          <a:p>
            <a:r>
              <a:rPr lang="en-US" dirty="0" smtClean="0">
                <a:solidFill>
                  <a:srgbClr val="222222"/>
                </a:solidFill>
              </a:rPr>
              <a:t>Bachelors degree in Computer Science</a:t>
            </a:r>
          </a:p>
          <a:p>
            <a:r>
              <a:rPr lang="en-US" dirty="0" smtClean="0">
                <a:solidFill>
                  <a:srgbClr val="222222"/>
                </a:solidFill>
              </a:rPr>
              <a:t>Worked as a Software Engineer at Mobile Surveys Inc. before grad school</a:t>
            </a:r>
            <a:endParaRPr lang="en-US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63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How websites are shown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839006"/>
              </p:ext>
            </p:extLst>
          </p:nvPr>
        </p:nvGraphicFramePr>
        <p:xfrm>
          <a:off x="-668869" y="1795109"/>
          <a:ext cx="9287934" cy="3956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328400" y="22690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8133" y="2269067"/>
            <a:ext cx="75861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rgbClr val="00356B"/>
                </a:solidFill>
                <a:latin typeface="Lucida Grande"/>
                <a:cs typeface="Lucida Grande"/>
              </a:rPr>
              <a:t>Example: </a:t>
            </a:r>
            <a:r>
              <a:rPr lang="en-US" sz="1900" dirty="0" smtClean="0">
                <a:solidFill>
                  <a:srgbClr val="00356B"/>
                </a:solidFill>
                <a:latin typeface="Lucida Grande"/>
                <a:cs typeface="Lucida Grande"/>
                <a:hlinkClick r:id="rId8"/>
              </a:rPr>
              <a:t>http://www.msoma.org/</a:t>
            </a:r>
            <a:r>
              <a:rPr lang="en-US" sz="1900" dirty="0" smtClean="0">
                <a:solidFill>
                  <a:srgbClr val="00356B"/>
                </a:solidFill>
                <a:latin typeface="Lucida Grande"/>
                <a:cs typeface="Lucida Grande"/>
              </a:rPr>
              <a:t> </a:t>
            </a:r>
            <a:endParaRPr lang="en-US" sz="1900" dirty="0">
              <a:solidFill>
                <a:srgbClr val="00356B"/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692420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How websites are shown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383480"/>
            <a:ext cx="7740650" cy="30126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56B"/>
                </a:solidFill>
              </a:rPr>
              <a:t>A user types in an address on their browser (Google Chrome, Firefox, Opera, Safari)</a:t>
            </a:r>
          </a:p>
        </p:txBody>
      </p:sp>
    </p:spTree>
    <p:extLst>
      <p:ext uri="{BB962C8B-B14F-4D97-AF65-F5344CB8AC3E}">
        <p14:creationId xmlns:p14="http://schemas.microsoft.com/office/powerpoint/2010/main" val="1939187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How websites are shown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383480"/>
            <a:ext cx="7740650" cy="30126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56B"/>
                </a:solidFill>
              </a:rPr>
              <a:t>A user types in an address on their browser (Google Chrome, Firefox, Opera, Safari)</a:t>
            </a:r>
          </a:p>
          <a:p>
            <a:endParaRPr lang="en-US" dirty="0" smtClean="0">
              <a:solidFill>
                <a:srgbClr val="00356B"/>
              </a:solidFill>
            </a:endParaRPr>
          </a:p>
          <a:p>
            <a:r>
              <a:rPr lang="en-US" dirty="0" smtClean="0">
                <a:solidFill>
                  <a:srgbClr val="00356B"/>
                </a:solidFill>
              </a:rPr>
              <a:t>The browser looks up the address which points to a server somewhere in the world (we use a </a:t>
            </a:r>
            <a:r>
              <a:rPr lang="en-US" dirty="0" err="1" smtClean="0">
                <a:solidFill>
                  <a:srgbClr val="00356B"/>
                </a:solidFill>
              </a:rPr>
              <a:t>WebFaction</a:t>
            </a:r>
            <a:r>
              <a:rPr lang="en-US" dirty="0" smtClean="0">
                <a:solidFill>
                  <a:srgbClr val="00356B"/>
                </a:solidFill>
              </a:rPr>
              <a:t> server located in Los Angeles, California)</a:t>
            </a:r>
          </a:p>
        </p:txBody>
      </p:sp>
    </p:spTree>
    <p:extLst>
      <p:ext uri="{BB962C8B-B14F-4D97-AF65-F5344CB8AC3E}">
        <p14:creationId xmlns:p14="http://schemas.microsoft.com/office/powerpoint/2010/main" val="437274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How websites are shown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383480"/>
            <a:ext cx="7740650" cy="30126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56B"/>
                </a:solidFill>
              </a:rPr>
              <a:t>A user types in an address on their browser (Google Chrome, Firefox, Opera, Safari)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The browser looks up the address which points to a server somewhere in the world (we use a </a:t>
            </a:r>
            <a:r>
              <a:rPr lang="en-US" dirty="0" err="1" smtClean="0">
                <a:solidFill>
                  <a:srgbClr val="00356B"/>
                </a:solidFill>
              </a:rPr>
              <a:t>WebFaction</a:t>
            </a:r>
            <a:r>
              <a:rPr lang="en-US" dirty="0" smtClean="0">
                <a:solidFill>
                  <a:srgbClr val="00356B"/>
                </a:solidFill>
              </a:rPr>
              <a:t> server located in Los Angeles, California)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The browser loads all the required files (HTML files plus more files sometimes)</a:t>
            </a:r>
          </a:p>
          <a:p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74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975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Getting a server to host your pages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383480"/>
            <a:ext cx="7740650" cy="30126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56B"/>
                </a:solidFill>
              </a:rPr>
              <a:t>Your computer can be a web server</a:t>
            </a:r>
          </a:p>
          <a:p>
            <a:endParaRPr lang="en-US" dirty="0" smtClean="0">
              <a:solidFill>
                <a:srgbClr val="00356B"/>
              </a:solidFill>
            </a:endParaRPr>
          </a:p>
          <a:p>
            <a:r>
              <a:rPr lang="en-US" dirty="0" smtClean="0">
                <a:solidFill>
                  <a:srgbClr val="00356B"/>
                </a:solidFill>
              </a:rPr>
              <a:t>Free web hosting services:</a:t>
            </a:r>
          </a:p>
          <a:p>
            <a:pPr lvl="1"/>
            <a:r>
              <a:rPr lang="en-US" dirty="0" err="1" smtClean="0">
                <a:solidFill>
                  <a:srgbClr val="00356B"/>
                </a:solidFill>
              </a:rPr>
              <a:t>Github</a:t>
            </a:r>
            <a:r>
              <a:rPr lang="en-US" dirty="0" smtClean="0">
                <a:solidFill>
                  <a:srgbClr val="00356B"/>
                </a:solidFill>
              </a:rPr>
              <a:t> (yay!)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Many others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For this course you can just develop on your computer</a:t>
            </a:r>
          </a:p>
        </p:txBody>
      </p:sp>
    </p:spTree>
    <p:extLst>
      <p:ext uri="{BB962C8B-B14F-4D97-AF65-F5344CB8AC3E}">
        <p14:creationId xmlns:p14="http://schemas.microsoft.com/office/powerpoint/2010/main" val="406356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975600" cy="1143000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rgbClr val="BD5319"/>
                </a:solidFill>
              </a:rPr>
              <a:t>What websites are made of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971271"/>
              </p:ext>
            </p:extLst>
          </p:nvPr>
        </p:nvGraphicFramePr>
        <p:xfrm>
          <a:off x="482600" y="2382838"/>
          <a:ext cx="7740650" cy="301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7016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975600" cy="1143000"/>
          </a:xfrm>
        </p:spPr>
        <p:txBody>
          <a:bodyPr>
            <a:normAutofit/>
          </a:bodyPr>
          <a:lstStyle/>
          <a:p>
            <a:r>
              <a:rPr lang="en-US" sz="4200" dirty="0" smtClean="0">
                <a:solidFill>
                  <a:srgbClr val="BD5319"/>
                </a:solidFill>
              </a:rPr>
              <a:t>What websites are made of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249129"/>
              </p:ext>
            </p:extLst>
          </p:nvPr>
        </p:nvGraphicFramePr>
        <p:xfrm>
          <a:off x="482600" y="2519363"/>
          <a:ext cx="7740650" cy="206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4962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Introduction to HTML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383480"/>
            <a:ext cx="7740650" cy="3012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A well </a:t>
            </a:r>
            <a:r>
              <a:rPr lang="en-US" dirty="0" err="1" smtClean="0">
                <a:solidFill>
                  <a:srgbClr val="00356B"/>
                </a:solidFill>
              </a:rPr>
              <a:t>writted</a:t>
            </a:r>
            <a:r>
              <a:rPr lang="en-US" dirty="0" smtClean="0">
                <a:solidFill>
                  <a:srgbClr val="00356B"/>
                </a:solidFill>
              </a:rPr>
              <a:t> HTML file should be understandable without styling (CSS)</a:t>
            </a:r>
          </a:p>
        </p:txBody>
      </p:sp>
    </p:spTree>
    <p:extLst>
      <p:ext uri="{BB962C8B-B14F-4D97-AF65-F5344CB8AC3E}">
        <p14:creationId xmlns:p14="http://schemas.microsoft.com/office/powerpoint/2010/main" val="3879258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pic>
        <p:nvPicPr>
          <p:cNvPr id="8" name="Picture 7" descr="Screen Shot 2017-06-04 at 7.30.35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95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00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How do I make a Website?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26765579"/>
              </p:ext>
            </p:extLst>
          </p:nvPr>
        </p:nvGraphicFramePr>
        <p:xfrm>
          <a:off x="681567" y="1261532"/>
          <a:ext cx="7090833" cy="5058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173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286DC0"/>
                </a:solidFill>
              </a:rPr>
              <a:t>Fhadzhil</a:t>
            </a:r>
            <a:r>
              <a:rPr lang="en-US" dirty="0" smtClean="0">
                <a:solidFill>
                  <a:srgbClr val="286DC0"/>
                </a:solidFill>
              </a:rPr>
              <a:t> </a:t>
            </a:r>
            <a:r>
              <a:rPr lang="en-US" dirty="0" err="1" smtClean="0">
                <a:solidFill>
                  <a:srgbClr val="286DC0"/>
                </a:solidFill>
              </a:rPr>
              <a:t>Wamalwa</a:t>
            </a:r>
            <a:endParaRPr lang="en-US" sz="4200" dirty="0">
              <a:solidFill>
                <a:srgbClr val="286DC0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14147"/>
            <a:ext cx="7740650" cy="2064669"/>
          </a:xfrm>
        </p:spPr>
        <p:txBody>
          <a:bodyPr/>
          <a:lstStyle/>
          <a:p>
            <a:r>
              <a:rPr lang="en-US" dirty="0" smtClean="0">
                <a:solidFill>
                  <a:srgbClr val="222222"/>
                </a:solidFill>
              </a:rPr>
              <a:t>Electrical Engineering Masters scholar at the University of Pretoria, South Africa</a:t>
            </a:r>
          </a:p>
          <a:p>
            <a:r>
              <a:rPr lang="en-US" dirty="0" smtClean="0">
                <a:solidFill>
                  <a:srgbClr val="222222"/>
                </a:solidFill>
              </a:rPr>
              <a:t>Bachelors degree in Electrical Engineering</a:t>
            </a:r>
          </a:p>
          <a:p>
            <a:r>
              <a:rPr lang="en-US" dirty="0" smtClean="0">
                <a:solidFill>
                  <a:srgbClr val="222222"/>
                </a:solidFill>
              </a:rPr>
              <a:t>Worked as an engineer at Equity Bank</a:t>
            </a:r>
            <a:endParaRPr lang="en-US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0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Editors and File Structure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383480"/>
            <a:ext cx="7740650" cy="3012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A text editor is a program that edits plain text files</a:t>
            </a:r>
          </a:p>
          <a:p>
            <a:pPr marL="0" indent="0">
              <a:buNone/>
            </a:pPr>
            <a:endParaRPr lang="en-US" dirty="0">
              <a:solidFill>
                <a:srgbClr val="00356B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For us, we want one that is code-friendly and highlights code </a:t>
            </a:r>
            <a:r>
              <a:rPr lang="en-US" i="1" dirty="0" smtClean="0">
                <a:solidFill>
                  <a:srgbClr val="286DC0"/>
                </a:solidFill>
              </a:rPr>
              <a:t>beautifully</a:t>
            </a:r>
          </a:p>
          <a:p>
            <a:pPr marL="0" indent="0">
              <a:buNone/>
            </a:pPr>
            <a:endParaRPr lang="en-US" i="1" dirty="0">
              <a:solidFill>
                <a:srgbClr val="286D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Our pick: Sublime Text</a:t>
            </a:r>
          </a:p>
        </p:txBody>
      </p:sp>
      <p:pic>
        <p:nvPicPr>
          <p:cNvPr id="3" name="Picture 2" descr="Screen Shot 2017-06-04 at 11.20.59 P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013" y="3826934"/>
            <a:ext cx="2958449" cy="19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4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Relative and Absolute Path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383480"/>
            <a:ext cx="7740650" cy="301260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356B"/>
                </a:solidFill>
              </a:rPr>
              <a:t>Relative Path</a:t>
            </a:r>
            <a:r>
              <a:rPr lang="en-US" dirty="0" smtClean="0">
                <a:solidFill>
                  <a:srgbClr val="00356B"/>
                </a:solidFill>
              </a:rPr>
              <a:t>: path to a file relative to current file, e.g. Link to “</a:t>
            </a:r>
            <a:r>
              <a:rPr lang="en-US" i="1" dirty="0" err="1" smtClean="0">
                <a:solidFill>
                  <a:srgbClr val="286DC0"/>
                </a:solidFill>
              </a:rPr>
              <a:t>page.html</a:t>
            </a:r>
            <a:r>
              <a:rPr lang="en-US" dirty="0" smtClean="0">
                <a:solidFill>
                  <a:srgbClr val="00356B"/>
                </a:solidFill>
              </a:rPr>
              <a:t>” or “</a:t>
            </a:r>
            <a:r>
              <a:rPr lang="en-US" i="1" dirty="0" smtClean="0">
                <a:solidFill>
                  <a:srgbClr val="286DC0"/>
                </a:solidFill>
              </a:rPr>
              <a:t>images/</a:t>
            </a:r>
            <a:r>
              <a:rPr lang="en-US" i="1" dirty="0" err="1" smtClean="0">
                <a:solidFill>
                  <a:srgbClr val="286DC0"/>
                </a:solidFill>
              </a:rPr>
              <a:t>logo.png</a:t>
            </a:r>
            <a:r>
              <a:rPr lang="en-US" dirty="0" smtClean="0">
                <a:solidFill>
                  <a:srgbClr val="00356B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24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Relative and Absolute Path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383480"/>
            <a:ext cx="7740650" cy="301260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356B"/>
                </a:solidFill>
              </a:rPr>
              <a:t>Relative Path</a:t>
            </a:r>
            <a:r>
              <a:rPr lang="en-US" dirty="0" smtClean="0">
                <a:solidFill>
                  <a:srgbClr val="00356B"/>
                </a:solidFill>
              </a:rPr>
              <a:t>: path to a file relative to current file, e.g. Link to “</a:t>
            </a:r>
            <a:r>
              <a:rPr lang="en-US" i="1" dirty="0" err="1" smtClean="0">
                <a:solidFill>
                  <a:srgbClr val="286DC0"/>
                </a:solidFill>
              </a:rPr>
              <a:t>page.html</a:t>
            </a:r>
            <a:r>
              <a:rPr lang="en-US" dirty="0" smtClean="0">
                <a:solidFill>
                  <a:srgbClr val="00356B"/>
                </a:solidFill>
              </a:rPr>
              <a:t>” or “</a:t>
            </a:r>
            <a:r>
              <a:rPr lang="en-US" i="1" dirty="0" smtClean="0">
                <a:solidFill>
                  <a:srgbClr val="286DC0"/>
                </a:solidFill>
              </a:rPr>
              <a:t>images/</a:t>
            </a:r>
            <a:r>
              <a:rPr lang="en-US" i="1" dirty="0" err="1" smtClean="0">
                <a:solidFill>
                  <a:srgbClr val="286DC0"/>
                </a:solidFill>
              </a:rPr>
              <a:t>logo.png</a:t>
            </a:r>
            <a:r>
              <a:rPr lang="en-US" dirty="0" smtClean="0">
                <a:solidFill>
                  <a:srgbClr val="00356B"/>
                </a:solidFill>
              </a:rPr>
              <a:t>”</a:t>
            </a:r>
          </a:p>
          <a:p>
            <a:endParaRPr lang="en-US" dirty="0" smtClean="0">
              <a:solidFill>
                <a:srgbClr val="00356B"/>
              </a:solidFill>
            </a:endParaRPr>
          </a:p>
          <a:p>
            <a:r>
              <a:rPr lang="en-US" b="1" dirty="0" smtClean="0">
                <a:solidFill>
                  <a:srgbClr val="00356B"/>
                </a:solidFill>
              </a:rPr>
              <a:t>Absolute Path</a:t>
            </a:r>
            <a:r>
              <a:rPr lang="en-US" dirty="0" smtClean="0">
                <a:solidFill>
                  <a:srgbClr val="00356B"/>
                </a:solidFill>
              </a:rPr>
              <a:t>: complete path to a file or web page, e.g. Link to “</a:t>
            </a:r>
            <a:r>
              <a:rPr lang="en-US" i="1" dirty="0" smtClean="0">
                <a:solidFill>
                  <a:srgbClr val="286DC0"/>
                </a:solidFill>
              </a:rPr>
              <a:t>C:/Users/Moses/Desktop/</a:t>
            </a:r>
            <a:r>
              <a:rPr lang="en-US" i="1" dirty="0" err="1" smtClean="0">
                <a:solidFill>
                  <a:srgbClr val="286DC0"/>
                </a:solidFill>
              </a:rPr>
              <a:t>page.html</a:t>
            </a:r>
            <a:r>
              <a:rPr lang="en-US" dirty="0" smtClean="0">
                <a:solidFill>
                  <a:srgbClr val="00356B"/>
                </a:solidFill>
              </a:rPr>
              <a:t>” or</a:t>
            </a:r>
            <a:r>
              <a:rPr lang="en-US" dirty="0">
                <a:solidFill>
                  <a:srgbClr val="00356B"/>
                </a:solidFill>
              </a:rPr>
              <a:t> </a:t>
            </a:r>
            <a:r>
              <a:rPr lang="en-US" dirty="0" smtClean="0">
                <a:solidFill>
                  <a:srgbClr val="00356B"/>
                </a:solidFill>
              </a:rPr>
              <a:t>“</a:t>
            </a:r>
            <a:r>
              <a:rPr lang="en-US" i="1" dirty="0" smtClean="0">
                <a:solidFill>
                  <a:srgbClr val="286DC0"/>
                </a:solidFill>
              </a:rPr>
              <a:t>https://</a:t>
            </a:r>
            <a:r>
              <a:rPr lang="en-US" i="1" dirty="0" err="1" smtClean="0">
                <a:solidFill>
                  <a:srgbClr val="286DC0"/>
                </a:solidFill>
              </a:rPr>
              <a:t>www.facebook.com</a:t>
            </a:r>
            <a:r>
              <a:rPr lang="en-US" dirty="0" smtClean="0">
                <a:solidFill>
                  <a:srgbClr val="00356B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7896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Relative and Absolute Path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71500" y="2701966"/>
            <a:ext cx="7719345" cy="2702699"/>
            <a:chOff x="774700" y="3178559"/>
            <a:chExt cx="7719345" cy="2702699"/>
          </a:xfrm>
        </p:grpSpPr>
        <p:grpSp>
          <p:nvGrpSpPr>
            <p:cNvPr id="9" name="Group 8"/>
            <p:cNvGrpSpPr/>
            <p:nvPr/>
          </p:nvGrpSpPr>
          <p:grpSpPr>
            <a:xfrm>
              <a:off x="774700" y="3178559"/>
              <a:ext cx="7719345" cy="2702699"/>
              <a:chOff x="774700" y="2984499"/>
              <a:chExt cx="7719345" cy="270269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74700" y="2984499"/>
                <a:ext cx="7556500" cy="2702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20145" y="3409977"/>
                <a:ext cx="7073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356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workspace/</a:t>
                </a:r>
                <a:endParaRPr lang="en-US" sz="2000" dirty="0">
                  <a:solidFill>
                    <a:srgbClr val="00356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74976" y="3791602"/>
                <a:ext cx="6352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356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index.html</a:t>
                </a:r>
                <a:endParaRPr lang="en-US" sz="2000" b="1" dirty="0">
                  <a:solidFill>
                    <a:srgbClr val="00356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74976" y="4388411"/>
                <a:ext cx="6352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356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css</a:t>
                </a:r>
                <a:r>
                  <a:rPr lang="en-US" sz="2000" dirty="0" smtClean="0">
                    <a:solidFill>
                      <a:srgbClr val="00356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endParaRPr lang="en-US" sz="2000" dirty="0">
                  <a:solidFill>
                    <a:srgbClr val="00356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597945" y="3791602"/>
                <a:ext cx="0" cy="84187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1597945" y="4633481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611829" y="4021282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69445" y="4788521"/>
                <a:ext cx="0" cy="2448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2169445" y="5033411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486945" y="4795256"/>
                <a:ext cx="5803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356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site.css</a:t>
                </a:r>
                <a:endParaRPr lang="en-US" sz="2000" dirty="0">
                  <a:solidFill>
                    <a:srgbClr val="00356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874976" y="4261380"/>
              <a:ext cx="63523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356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about.html</a:t>
              </a:r>
              <a:endParaRPr lang="en-US" sz="2000" dirty="0">
                <a:solidFill>
                  <a:srgbClr val="00356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611829" y="4491060"/>
              <a:ext cx="277031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Content Placeholder 3"/>
          <p:cNvSpPr>
            <a:spLocks noGrp="1"/>
          </p:cNvSpPr>
          <p:nvPr>
            <p:ph idx="1"/>
          </p:nvPr>
        </p:nvSpPr>
        <p:spPr>
          <a:xfrm>
            <a:off x="571500" y="1958002"/>
            <a:ext cx="7740650" cy="7439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Example: You’re currently in </a:t>
            </a:r>
            <a:r>
              <a:rPr lang="en-US" dirty="0" err="1" smtClean="0">
                <a:solidFill>
                  <a:srgbClr val="286DC0"/>
                </a:solidFill>
              </a:rPr>
              <a:t>index.html</a:t>
            </a:r>
            <a:r>
              <a:rPr lang="en-US" dirty="0" smtClean="0">
                <a:solidFill>
                  <a:srgbClr val="00356B"/>
                </a:solidFill>
              </a:rPr>
              <a:t>, how do you access </a:t>
            </a:r>
            <a:r>
              <a:rPr lang="en-US" dirty="0" err="1" smtClean="0">
                <a:solidFill>
                  <a:srgbClr val="286DC0"/>
                </a:solidFill>
              </a:rPr>
              <a:t>site.css</a:t>
            </a:r>
            <a:r>
              <a:rPr lang="en-US" dirty="0" smtClean="0">
                <a:solidFill>
                  <a:srgbClr val="286DC0"/>
                </a:solidFill>
              </a:rPr>
              <a:t> </a:t>
            </a:r>
            <a:r>
              <a:rPr lang="en-US" dirty="0" smtClean="0">
                <a:solidFill>
                  <a:srgbClr val="00356B"/>
                </a:solidFill>
              </a:rPr>
              <a:t>by </a:t>
            </a:r>
            <a:r>
              <a:rPr lang="en-US" b="1" dirty="0" smtClean="0">
                <a:solidFill>
                  <a:srgbClr val="00356B"/>
                </a:solidFill>
              </a:rPr>
              <a:t>relative path</a:t>
            </a:r>
            <a:r>
              <a:rPr lang="en-US" dirty="0" smtClean="0">
                <a:solidFill>
                  <a:srgbClr val="00356B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9082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Relative and Absolute Path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71500" y="2701966"/>
            <a:ext cx="7719345" cy="2702699"/>
            <a:chOff x="774700" y="3178559"/>
            <a:chExt cx="7719345" cy="2702699"/>
          </a:xfrm>
        </p:grpSpPr>
        <p:grpSp>
          <p:nvGrpSpPr>
            <p:cNvPr id="9" name="Group 8"/>
            <p:cNvGrpSpPr/>
            <p:nvPr/>
          </p:nvGrpSpPr>
          <p:grpSpPr>
            <a:xfrm>
              <a:off x="774700" y="3178559"/>
              <a:ext cx="7719345" cy="2702699"/>
              <a:chOff x="774700" y="2984499"/>
              <a:chExt cx="7719345" cy="270269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74700" y="2984499"/>
                <a:ext cx="7556500" cy="2702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20145" y="3409977"/>
                <a:ext cx="7073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356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workspace/</a:t>
                </a:r>
                <a:endParaRPr lang="en-US" sz="2000" dirty="0">
                  <a:solidFill>
                    <a:srgbClr val="00356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74976" y="3791602"/>
                <a:ext cx="6352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356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index.html</a:t>
                </a:r>
                <a:endParaRPr lang="en-US" sz="2000" b="1" dirty="0">
                  <a:solidFill>
                    <a:srgbClr val="00356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74976" y="4388411"/>
                <a:ext cx="6352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356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css</a:t>
                </a:r>
                <a:r>
                  <a:rPr lang="en-US" sz="2000" dirty="0" smtClean="0">
                    <a:solidFill>
                      <a:srgbClr val="00356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endParaRPr lang="en-US" sz="2000" dirty="0">
                  <a:solidFill>
                    <a:srgbClr val="00356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597945" y="3791602"/>
                <a:ext cx="0" cy="84187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1597945" y="4633481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611829" y="4021282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69445" y="4788521"/>
                <a:ext cx="0" cy="2448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2169445" y="5033411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486945" y="4795256"/>
                <a:ext cx="5803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356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site.css</a:t>
                </a:r>
                <a:endParaRPr lang="en-US" sz="2000" dirty="0">
                  <a:solidFill>
                    <a:srgbClr val="00356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874976" y="4261380"/>
              <a:ext cx="63523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356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about.html</a:t>
              </a:r>
              <a:endParaRPr lang="en-US" sz="2000" dirty="0">
                <a:solidFill>
                  <a:srgbClr val="00356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611829" y="4491060"/>
              <a:ext cx="277031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Content Placeholder 3"/>
          <p:cNvSpPr>
            <a:spLocks noGrp="1"/>
          </p:cNvSpPr>
          <p:nvPr>
            <p:ph idx="1"/>
          </p:nvPr>
        </p:nvSpPr>
        <p:spPr>
          <a:xfrm>
            <a:off x="571500" y="1958002"/>
            <a:ext cx="7740650" cy="743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Answer: “</a:t>
            </a:r>
            <a:r>
              <a:rPr lang="en-US" b="1" i="1" dirty="0" err="1" smtClean="0">
                <a:solidFill>
                  <a:srgbClr val="286DC0"/>
                </a:solidFill>
              </a:rPr>
              <a:t>css</a:t>
            </a:r>
            <a:r>
              <a:rPr lang="en-US" b="1" i="1" dirty="0" smtClean="0">
                <a:solidFill>
                  <a:srgbClr val="286DC0"/>
                </a:solidFill>
              </a:rPr>
              <a:t>/</a:t>
            </a:r>
            <a:r>
              <a:rPr lang="en-US" b="1" i="1" dirty="0" err="1" smtClean="0">
                <a:solidFill>
                  <a:srgbClr val="286DC0"/>
                </a:solidFill>
              </a:rPr>
              <a:t>site.css</a:t>
            </a:r>
            <a:r>
              <a:rPr lang="en-US" dirty="0" smtClean="0">
                <a:solidFill>
                  <a:srgbClr val="00356B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14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Relative and Absolute Path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71500" y="2701966"/>
            <a:ext cx="7719345" cy="2702699"/>
            <a:chOff x="774700" y="3178559"/>
            <a:chExt cx="7719345" cy="2702699"/>
          </a:xfrm>
        </p:grpSpPr>
        <p:grpSp>
          <p:nvGrpSpPr>
            <p:cNvPr id="9" name="Group 8"/>
            <p:cNvGrpSpPr/>
            <p:nvPr/>
          </p:nvGrpSpPr>
          <p:grpSpPr>
            <a:xfrm>
              <a:off x="774700" y="3178559"/>
              <a:ext cx="7719345" cy="2702699"/>
              <a:chOff x="774700" y="2984499"/>
              <a:chExt cx="7719345" cy="270269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74700" y="2984499"/>
                <a:ext cx="7556500" cy="2702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20145" y="3409977"/>
                <a:ext cx="7073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356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workspace/</a:t>
                </a:r>
                <a:endParaRPr lang="en-US" sz="2000" dirty="0">
                  <a:solidFill>
                    <a:srgbClr val="00356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74976" y="3791602"/>
                <a:ext cx="6352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356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index.html</a:t>
                </a:r>
                <a:endParaRPr lang="en-US" sz="2000" b="1" dirty="0">
                  <a:solidFill>
                    <a:srgbClr val="00356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74976" y="4388411"/>
                <a:ext cx="6352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356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css</a:t>
                </a:r>
                <a:r>
                  <a:rPr lang="en-US" sz="2000" dirty="0" smtClean="0">
                    <a:solidFill>
                      <a:srgbClr val="00356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endParaRPr lang="en-US" sz="2000" dirty="0">
                  <a:solidFill>
                    <a:srgbClr val="00356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597945" y="3791602"/>
                <a:ext cx="0" cy="84187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1597945" y="4633481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611829" y="4021282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69445" y="4788521"/>
                <a:ext cx="0" cy="2448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2169445" y="5033411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486945" y="4795256"/>
                <a:ext cx="5803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356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site.css</a:t>
                </a:r>
                <a:endParaRPr lang="en-US" sz="2000" dirty="0">
                  <a:solidFill>
                    <a:srgbClr val="00356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874976" y="4261380"/>
              <a:ext cx="63523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356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about.html</a:t>
              </a:r>
              <a:endParaRPr lang="en-US" sz="2000" dirty="0">
                <a:solidFill>
                  <a:srgbClr val="00356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611829" y="4491060"/>
              <a:ext cx="277031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Content Placeholder 3"/>
          <p:cNvSpPr>
            <a:spLocks noGrp="1"/>
          </p:cNvSpPr>
          <p:nvPr>
            <p:ph idx="1"/>
          </p:nvPr>
        </p:nvSpPr>
        <p:spPr>
          <a:xfrm>
            <a:off x="571500" y="1958002"/>
            <a:ext cx="7740650" cy="7439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Example: You’re currently in </a:t>
            </a:r>
            <a:r>
              <a:rPr lang="en-US" dirty="0" err="1" smtClean="0">
                <a:solidFill>
                  <a:srgbClr val="286DC0"/>
                </a:solidFill>
              </a:rPr>
              <a:t>index.html</a:t>
            </a:r>
            <a:r>
              <a:rPr lang="en-US" dirty="0" smtClean="0">
                <a:solidFill>
                  <a:srgbClr val="00356B"/>
                </a:solidFill>
              </a:rPr>
              <a:t>, how do you access </a:t>
            </a:r>
            <a:r>
              <a:rPr lang="en-US" dirty="0" err="1" smtClean="0">
                <a:solidFill>
                  <a:srgbClr val="286DC0"/>
                </a:solidFill>
              </a:rPr>
              <a:t>site.css</a:t>
            </a:r>
            <a:r>
              <a:rPr lang="en-US" dirty="0" smtClean="0">
                <a:solidFill>
                  <a:srgbClr val="286DC0"/>
                </a:solidFill>
              </a:rPr>
              <a:t> </a:t>
            </a:r>
            <a:r>
              <a:rPr lang="en-US" dirty="0" smtClean="0">
                <a:solidFill>
                  <a:srgbClr val="00356B"/>
                </a:solidFill>
              </a:rPr>
              <a:t>by </a:t>
            </a:r>
            <a:r>
              <a:rPr lang="en-US" b="1" dirty="0" smtClean="0">
                <a:solidFill>
                  <a:srgbClr val="00356B"/>
                </a:solidFill>
              </a:rPr>
              <a:t>absolute path</a:t>
            </a:r>
            <a:r>
              <a:rPr lang="en-US" dirty="0" smtClean="0">
                <a:solidFill>
                  <a:srgbClr val="00356B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9555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Relative and Absolute Path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571500" y="2701966"/>
            <a:ext cx="7719345" cy="2702699"/>
            <a:chOff x="774700" y="3178559"/>
            <a:chExt cx="7719345" cy="2702699"/>
          </a:xfrm>
        </p:grpSpPr>
        <p:grpSp>
          <p:nvGrpSpPr>
            <p:cNvPr id="9" name="Group 8"/>
            <p:cNvGrpSpPr/>
            <p:nvPr/>
          </p:nvGrpSpPr>
          <p:grpSpPr>
            <a:xfrm>
              <a:off x="774700" y="3178559"/>
              <a:ext cx="7719345" cy="2702699"/>
              <a:chOff x="774700" y="2984499"/>
              <a:chExt cx="7719345" cy="270269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74700" y="2984499"/>
                <a:ext cx="7556500" cy="2702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20145" y="3409977"/>
                <a:ext cx="7073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356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workspace/</a:t>
                </a:r>
                <a:endParaRPr lang="en-US" sz="2000" dirty="0">
                  <a:solidFill>
                    <a:srgbClr val="00356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74976" y="3791602"/>
                <a:ext cx="6352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356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index.html</a:t>
                </a:r>
                <a:endParaRPr lang="en-US" sz="2000" b="1" dirty="0">
                  <a:solidFill>
                    <a:srgbClr val="00356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874976" y="4388411"/>
                <a:ext cx="6352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rgbClr val="00356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css</a:t>
                </a:r>
                <a:r>
                  <a:rPr lang="en-US" sz="2000" dirty="0" smtClean="0">
                    <a:solidFill>
                      <a:srgbClr val="00356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endParaRPr lang="en-US" sz="2000" dirty="0">
                  <a:solidFill>
                    <a:srgbClr val="00356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597945" y="3791602"/>
                <a:ext cx="0" cy="84187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1597945" y="4633481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611829" y="4021282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69445" y="4788521"/>
                <a:ext cx="0" cy="2448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2169445" y="5033411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486945" y="4795256"/>
                <a:ext cx="5803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356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site.css</a:t>
                </a:r>
                <a:endParaRPr lang="en-US" sz="2000" dirty="0">
                  <a:solidFill>
                    <a:srgbClr val="00356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874976" y="4261380"/>
              <a:ext cx="63523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356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about.html</a:t>
              </a:r>
              <a:endParaRPr lang="en-US" sz="2000" dirty="0">
                <a:solidFill>
                  <a:srgbClr val="00356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>
              <a:off x="1611829" y="4491060"/>
              <a:ext cx="277031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Content Placeholder 3"/>
          <p:cNvSpPr>
            <a:spLocks noGrp="1"/>
          </p:cNvSpPr>
          <p:nvPr>
            <p:ph idx="1"/>
          </p:nvPr>
        </p:nvSpPr>
        <p:spPr>
          <a:xfrm>
            <a:off x="571500" y="1958002"/>
            <a:ext cx="7740650" cy="743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Answer: “</a:t>
            </a:r>
            <a:r>
              <a:rPr lang="en-US" b="1" i="1" dirty="0" smtClean="0">
                <a:solidFill>
                  <a:srgbClr val="286DC0"/>
                </a:solidFill>
              </a:rPr>
              <a:t>C:/workspace/</a:t>
            </a:r>
            <a:r>
              <a:rPr lang="en-US" b="1" i="1" dirty="0" err="1" smtClean="0">
                <a:solidFill>
                  <a:srgbClr val="286DC0"/>
                </a:solidFill>
              </a:rPr>
              <a:t>css</a:t>
            </a:r>
            <a:r>
              <a:rPr lang="en-US" b="1" i="1" dirty="0" smtClean="0">
                <a:solidFill>
                  <a:srgbClr val="286DC0"/>
                </a:solidFill>
              </a:rPr>
              <a:t>/</a:t>
            </a:r>
            <a:r>
              <a:rPr lang="en-US" b="1" i="1" dirty="0" err="1" smtClean="0">
                <a:solidFill>
                  <a:srgbClr val="286DC0"/>
                </a:solidFill>
              </a:rPr>
              <a:t>site.css</a:t>
            </a:r>
            <a:r>
              <a:rPr lang="en-US" dirty="0" smtClean="0">
                <a:solidFill>
                  <a:srgbClr val="00356B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822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Relative and Absolute Path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36" name="Content Placeholder 3"/>
          <p:cNvSpPr>
            <a:spLocks noGrp="1"/>
          </p:cNvSpPr>
          <p:nvPr>
            <p:ph idx="1"/>
          </p:nvPr>
        </p:nvSpPr>
        <p:spPr>
          <a:xfrm>
            <a:off x="571500" y="1958002"/>
            <a:ext cx="7740650" cy="7439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To go up a folder (going back), use two dots and a slash (</a:t>
            </a:r>
            <a:r>
              <a:rPr lang="en-US" b="1" dirty="0" smtClean="0">
                <a:solidFill>
                  <a:srgbClr val="286DC0"/>
                </a:solidFill>
              </a:rPr>
              <a:t>../</a:t>
            </a:r>
            <a:r>
              <a:rPr lang="en-US" dirty="0" smtClean="0">
                <a:solidFill>
                  <a:srgbClr val="00356B"/>
                </a:solidFill>
              </a:rPr>
              <a:t>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74701" y="2741176"/>
            <a:ext cx="8638938" cy="2464074"/>
            <a:chOff x="774700" y="3178559"/>
            <a:chExt cx="8825109" cy="2702699"/>
          </a:xfrm>
        </p:grpSpPr>
        <p:grpSp>
          <p:nvGrpSpPr>
            <p:cNvPr id="38" name="Group 37"/>
            <p:cNvGrpSpPr/>
            <p:nvPr/>
          </p:nvGrpSpPr>
          <p:grpSpPr>
            <a:xfrm>
              <a:off x="774700" y="3178559"/>
              <a:ext cx="8825109" cy="2702699"/>
              <a:chOff x="774700" y="2984499"/>
              <a:chExt cx="8825109" cy="270269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774700" y="2984499"/>
                <a:ext cx="7556500" cy="2702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250460" y="3188828"/>
                <a:ext cx="7073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workspace/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224240" y="3588938"/>
                <a:ext cx="6352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index.html</a:t>
                </a:r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190312" y="4188356"/>
                <a:ext cx="6352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css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2947208" y="3546532"/>
                <a:ext cx="0" cy="841879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2970409" y="4388411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2947208" y="3791602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587902" y="4466020"/>
                <a:ext cx="0" cy="2448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3587902" y="4710910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3795909" y="4510855"/>
                <a:ext cx="5803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site.css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247440" y="4061325"/>
              <a:ext cx="63523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about.html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>
              <a:off x="2970409" y="4261380"/>
              <a:ext cx="277031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2141086" y="4805140"/>
            <a:ext cx="635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msoma</a:t>
            </a:r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.html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1420451" y="3312286"/>
            <a:ext cx="0" cy="16999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420451" y="5012267"/>
            <a:ext cx="72063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207714" y="2960089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C:/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1572851" y="3193752"/>
            <a:ext cx="72063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Content Placeholder 3"/>
          <p:cNvSpPr txBox="1">
            <a:spLocks/>
          </p:cNvSpPr>
          <p:nvPr/>
        </p:nvSpPr>
        <p:spPr>
          <a:xfrm>
            <a:off x="1207714" y="5232852"/>
            <a:ext cx="7740650" cy="473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rgbClr val="00356B"/>
                </a:solidFill>
              </a:rPr>
              <a:t>How do you access </a:t>
            </a:r>
            <a:r>
              <a:rPr lang="en-US" dirty="0" err="1" smtClean="0">
                <a:solidFill>
                  <a:srgbClr val="00356B"/>
                </a:solidFill>
              </a:rPr>
              <a:t>msoma.html</a:t>
            </a:r>
            <a:r>
              <a:rPr lang="en-US" dirty="0" smtClean="0">
                <a:solidFill>
                  <a:srgbClr val="00356B"/>
                </a:solidFill>
              </a:rPr>
              <a:t> from </a:t>
            </a:r>
            <a:r>
              <a:rPr lang="en-US" dirty="0" err="1" smtClean="0">
                <a:solidFill>
                  <a:srgbClr val="00356B"/>
                </a:solidFill>
              </a:rPr>
              <a:t>index.html</a:t>
            </a:r>
            <a:r>
              <a:rPr lang="en-US" dirty="0" smtClean="0">
                <a:solidFill>
                  <a:srgbClr val="00356B"/>
                </a:solidFill>
              </a:rPr>
              <a:t>?</a:t>
            </a:r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90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452013"/>
            <a:ext cx="73152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BD5319"/>
                </a:solidFill>
              </a:rPr>
              <a:t>HTML Structure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2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Tags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383480"/>
            <a:ext cx="7740650" cy="30126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56B"/>
                </a:solidFill>
              </a:rPr>
              <a:t>Tags start with a left bracket </a:t>
            </a:r>
            <a:r>
              <a:rPr lang="en-US" b="1" dirty="0" smtClean="0">
                <a:solidFill>
                  <a:srgbClr val="5F712D"/>
                </a:solidFill>
              </a:rPr>
              <a:t>&lt;</a:t>
            </a:r>
            <a:r>
              <a:rPr lang="en-US" dirty="0" smtClean="0">
                <a:solidFill>
                  <a:srgbClr val="00356B"/>
                </a:solidFill>
              </a:rPr>
              <a:t> and end with a right bracket </a:t>
            </a:r>
            <a:r>
              <a:rPr lang="en-US" b="1" dirty="0" smtClean="0">
                <a:solidFill>
                  <a:srgbClr val="5F712D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This is a paragraph tag: </a:t>
            </a:r>
            <a:r>
              <a:rPr lang="en-US" b="1" dirty="0" smtClean="0">
                <a:solidFill>
                  <a:srgbClr val="5F712D"/>
                </a:solidFill>
              </a:rPr>
              <a:t>&lt;p&gt;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There are opening and closing tags. Closing tags start with </a:t>
            </a:r>
            <a:r>
              <a:rPr lang="en-US" b="1" dirty="0" smtClean="0">
                <a:solidFill>
                  <a:srgbClr val="5F712D"/>
                </a:solidFill>
              </a:rPr>
              <a:t>&lt;/</a:t>
            </a:r>
            <a:r>
              <a:rPr lang="en-US" dirty="0" smtClean="0">
                <a:solidFill>
                  <a:srgbClr val="00356B"/>
                </a:solidFill>
              </a:rPr>
              <a:t> instead: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Example: </a:t>
            </a:r>
            <a:r>
              <a:rPr lang="en-US" b="1" dirty="0" smtClean="0">
                <a:solidFill>
                  <a:srgbClr val="5F712D"/>
                </a:solidFill>
              </a:rPr>
              <a:t>&lt;/p&gt;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Together, a set of tags is called an element</a:t>
            </a:r>
          </a:p>
        </p:txBody>
      </p:sp>
    </p:spTree>
    <p:extLst>
      <p:ext uri="{BB962C8B-B14F-4D97-AF65-F5344CB8AC3E}">
        <p14:creationId xmlns:p14="http://schemas.microsoft.com/office/powerpoint/2010/main" val="2124059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6570143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286DC0"/>
                </a:solidFill>
              </a:rPr>
              <a:t>Fanice</a:t>
            </a:r>
            <a:r>
              <a:rPr lang="en-US" dirty="0" smtClean="0">
                <a:solidFill>
                  <a:srgbClr val="286DC0"/>
                </a:solidFill>
              </a:rPr>
              <a:t> </a:t>
            </a:r>
            <a:r>
              <a:rPr lang="en-US" dirty="0" err="1" smtClean="0">
                <a:solidFill>
                  <a:srgbClr val="286DC0"/>
                </a:solidFill>
              </a:rPr>
              <a:t>Nyatigo</a:t>
            </a:r>
            <a:endParaRPr lang="en-US" sz="4200" dirty="0">
              <a:solidFill>
                <a:srgbClr val="286DC0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14147"/>
            <a:ext cx="7740650" cy="2064669"/>
          </a:xfrm>
        </p:spPr>
        <p:txBody>
          <a:bodyPr/>
          <a:lstStyle/>
          <a:p>
            <a:r>
              <a:rPr lang="en-US" dirty="0" smtClean="0">
                <a:solidFill>
                  <a:srgbClr val="222222"/>
                </a:solidFill>
              </a:rPr>
              <a:t>Junior studying Bioengineering at the University of California, Berkeley</a:t>
            </a:r>
          </a:p>
          <a:p>
            <a:r>
              <a:rPr lang="en-US" dirty="0" smtClean="0">
                <a:solidFill>
                  <a:srgbClr val="222222"/>
                </a:solidFill>
              </a:rPr>
              <a:t>Working on bio-tech projects</a:t>
            </a:r>
            <a:endParaRPr lang="en-US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1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Tags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383480"/>
            <a:ext cx="7740650" cy="30126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56B"/>
                </a:solidFill>
              </a:rPr>
              <a:t>You can add content between an opening and a closing tag: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Example, a paragraph element:</a:t>
            </a:r>
          </a:p>
          <a:p>
            <a:pPr marL="57150" indent="0">
              <a:buNone/>
            </a:pPr>
            <a:r>
              <a:rPr lang="en-US" b="1" dirty="0" smtClean="0">
                <a:solidFill>
                  <a:srgbClr val="5F712D"/>
                </a:solidFill>
              </a:rPr>
              <a:t>	</a:t>
            </a:r>
          </a:p>
          <a:p>
            <a:pPr marL="57150" indent="0">
              <a:buNone/>
            </a:pPr>
            <a:r>
              <a:rPr lang="en-US" b="1" dirty="0">
                <a:solidFill>
                  <a:srgbClr val="5F712D"/>
                </a:solidFill>
              </a:rPr>
              <a:t>	</a:t>
            </a:r>
            <a:r>
              <a:rPr lang="en-US" b="1" dirty="0" smtClean="0">
                <a:solidFill>
                  <a:srgbClr val="5F712D"/>
                </a:solidFill>
              </a:rPr>
              <a:t>		&lt;p&gt;</a:t>
            </a:r>
            <a:r>
              <a:rPr lang="en-US" dirty="0" smtClean="0">
                <a:solidFill>
                  <a:srgbClr val="286DC0"/>
                </a:solidFill>
              </a:rPr>
              <a:t>Hello World!</a:t>
            </a:r>
            <a:r>
              <a:rPr lang="en-US" b="1" dirty="0" smtClean="0">
                <a:solidFill>
                  <a:srgbClr val="5F712D"/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47191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Tags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383480"/>
            <a:ext cx="7740650" cy="30126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56B"/>
                </a:solidFill>
              </a:rPr>
              <a:t>Opening tags must have a closing tag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Not acceptable: </a:t>
            </a:r>
            <a:r>
              <a:rPr lang="en-US" b="1" dirty="0" smtClean="0">
                <a:solidFill>
                  <a:srgbClr val="5F712D"/>
                </a:solidFill>
              </a:rPr>
              <a:t>&lt;p&gt;</a:t>
            </a:r>
            <a:r>
              <a:rPr lang="en-US" dirty="0" smtClean="0">
                <a:solidFill>
                  <a:srgbClr val="286DC0"/>
                </a:solidFill>
              </a:rPr>
              <a:t>Hello!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Acceptable: </a:t>
            </a:r>
            <a:r>
              <a:rPr lang="en-US" b="1" dirty="0" smtClean="0">
                <a:solidFill>
                  <a:srgbClr val="5F712D"/>
                </a:solidFill>
              </a:rPr>
              <a:t>&lt;p&gt;</a:t>
            </a:r>
            <a:r>
              <a:rPr lang="en-US" dirty="0" smtClean="0">
                <a:solidFill>
                  <a:srgbClr val="286DC0"/>
                </a:solidFill>
              </a:rPr>
              <a:t>Hello!</a:t>
            </a:r>
            <a:r>
              <a:rPr lang="en-US" b="1" dirty="0" smtClean="0">
                <a:solidFill>
                  <a:srgbClr val="5F712D"/>
                </a:solidFill>
              </a:rPr>
              <a:t>&lt;/p&gt;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There are exceptions for special tags: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Example: </a:t>
            </a:r>
            <a:r>
              <a:rPr lang="en-US" b="1" dirty="0" smtClean="0">
                <a:solidFill>
                  <a:srgbClr val="5F712D"/>
                </a:solidFill>
              </a:rPr>
              <a:t>&lt;</a:t>
            </a:r>
            <a:r>
              <a:rPr lang="en-US" b="1" dirty="0" err="1" smtClean="0">
                <a:solidFill>
                  <a:srgbClr val="5F712D"/>
                </a:solidFill>
              </a:rPr>
              <a:t>br</a:t>
            </a:r>
            <a:r>
              <a:rPr lang="en-US" b="1" dirty="0" smtClean="0">
                <a:solidFill>
                  <a:srgbClr val="5F712D"/>
                </a:solidFill>
              </a:rPr>
              <a:t>&gt;</a:t>
            </a:r>
          </a:p>
          <a:p>
            <a:pPr lvl="2"/>
            <a:r>
              <a:rPr lang="en-US" dirty="0" smtClean="0">
                <a:solidFill>
                  <a:srgbClr val="00356B"/>
                </a:solidFill>
              </a:rPr>
              <a:t>This is a line break tag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Also: </a:t>
            </a:r>
            <a:r>
              <a:rPr lang="en-US" b="1" dirty="0" smtClean="0">
                <a:solidFill>
                  <a:srgbClr val="5F712D"/>
                </a:solidFill>
              </a:rPr>
              <a:t>&lt;link </a:t>
            </a:r>
            <a:r>
              <a:rPr lang="en-US" dirty="0" err="1" smtClean="0">
                <a:solidFill>
                  <a:srgbClr val="286DC0"/>
                </a:solidFill>
              </a:rPr>
              <a:t>rel</a:t>
            </a:r>
            <a:r>
              <a:rPr lang="en-US" dirty="0" smtClean="0">
                <a:solidFill>
                  <a:srgbClr val="286DC0"/>
                </a:solidFill>
              </a:rPr>
              <a:t>=“</a:t>
            </a:r>
            <a:r>
              <a:rPr lang="en-US" dirty="0" err="1" smtClean="0">
                <a:solidFill>
                  <a:srgbClr val="286DC0"/>
                </a:solidFill>
              </a:rPr>
              <a:t>stylesheet</a:t>
            </a:r>
            <a:r>
              <a:rPr lang="en-US" dirty="0" smtClean="0">
                <a:solidFill>
                  <a:srgbClr val="286DC0"/>
                </a:solidFill>
              </a:rPr>
              <a:t>” </a:t>
            </a:r>
            <a:r>
              <a:rPr lang="en-US" dirty="0" err="1" smtClean="0">
                <a:solidFill>
                  <a:srgbClr val="286DC0"/>
                </a:solidFill>
              </a:rPr>
              <a:t>href</a:t>
            </a:r>
            <a:r>
              <a:rPr lang="en-US" dirty="0" smtClean="0">
                <a:solidFill>
                  <a:srgbClr val="286DC0"/>
                </a:solidFill>
              </a:rPr>
              <a:t>=“</a:t>
            </a:r>
            <a:r>
              <a:rPr lang="en-US" dirty="0" err="1" smtClean="0">
                <a:solidFill>
                  <a:srgbClr val="286DC0"/>
                </a:solidFill>
              </a:rPr>
              <a:t>style.css</a:t>
            </a:r>
            <a:r>
              <a:rPr lang="en-US" dirty="0" smtClean="0">
                <a:solidFill>
                  <a:srgbClr val="286DC0"/>
                </a:solidFill>
              </a:rPr>
              <a:t>”</a:t>
            </a:r>
            <a:r>
              <a:rPr lang="en-US" b="1" dirty="0" smtClean="0">
                <a:solidFill>
                  <a:srgbClr val="5F712D"/>
                </a:solidFill>
              </a:rPr>
              <a:t>&gt;</a:t>
            </a:r>
          </a:p>
          <a:p>
            <a:pPr lvl="2"/>
            <a:r>
              <a:rPr lang="en-US" dirty="0" smtClean="0">
                <a:solidFill>
                  <a:srgbClr val="00356B"/>
                </a:solidFill>
              </a:rPr>
              <a:t>This is a link tag to your </a:t>
            </a:r>
            <a:r>
              <a:rPr lang="en-US" dirty="0" err="1" smtClean="0">
                <a:solidFill>
                  <a:srgbClr val="00356B"/>
                </a:solidFill>
              </a:rPr>
              <a:t>css</a:t>
            </a:r>
            <a:r>
              <a:rPr lang="en-US" dirty="0" smtClean="0">
                <a:solidFill>
                  <a:srgbClr val="00356B"/>
                </a:solidFill>
              </a:rPr>
              <a:t> file (will discuss later)</a:t>
            </a:r>
          </a:p>
        </p:txBody>
      </p:sp>
    </p:spTree>
    <p:extLst>
      <p:ext uri="{BB962C8B-B14F-4D97-AF65-F5344CB8AC3E}">
        <p14:creationId xmlns:p14="http://schemas.microsoft.com/office/powerpoint/2010/main" val="22162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Basic HTML Structure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383480"/>
            <a:ext cx="7740650" cy="3012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All webpages have 3 core elements to them: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356B"/>
                </a:solidFill>
              </a:rPr>
              <a:t>HTML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356B"/>
                </a:solidFill>
              </a:rPr>
              <a:t>Head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356B"/>
                </a:solidFill>
              </a:rPr>
              <a:t>Body tag</a:t>
            </a:r>
          </a:p>
          <a:p>
            <a:pPr marL="0" indent="0">
              <a:buNone/>
            </a:pPr>
            <a:endParaRPr lang="en-US" dirty="0">
              <a:solidFill>
                <a:srgbClr val="00356B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The head and body tags are within the HTML tags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6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Basic HTML Structure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9233" y="2733421"/>
            <a:ext cx="7556500" cy="176369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03300" y="2986094"/>
            <a:ext cx="707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356B"/>
                </a:solidFill>
                <a:latin typeface="Lucida Grande"/>
                <a:cs typeface="Lucida Grande"/>
              </a:rPr>
              <a:t>HTML</a:t>
            </a:r>
            <a:endParaRPr lang="en-US" sz="2000" dirty="0">
              <a:solidFill>
                <a:srgbClr val="00356B"/>
              </a:solidFill>
              <a:latin typeface="Lucida Grande"/>
              <a:cs typeface="Lucida Grand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4831" y="3386204"/>
            <a:ext cx="635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356B"/>
                </a:solidFill>
                <a:latin typeface="Lucida Grande"/>
                <a:cs typeface="Lucida Grande"/>
              </a:rPr>
              <a:t>Head</a:t>
            </a:r>
            <a:endParaRPr lang="en-US" sz="2000" dirty="0">
              <a:solidFill>
                <a:srgbClr val="00356B"/>
              </a:solidFill>
              <a:latin typeface="Lucida Grande"/>
              <a:cs typeface="Lucida Grande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447800" y="3386204"/>
            <a:ext cx="0" cy="70993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447800" y="4096134"/>
            <a:ext cx="2770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461684" y="3595674"/>
            <a:ext cx="2770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24831" y="3896079"/>
            <a:ext cx="635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356B"/>
                </a:solidFill>
                <a:latin typeface="Lucida Grande"/>
                <a:cs typeface="Lucida Grande"/>
              </a:rPr>
              <a:t>Body</a:t>
            </a:r>
            <a:endParaRPr lang="en-US" sz="2000" dirty="0">
              <a:solidFill>
                <a:srgbClr val="00356B"/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8060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Basic HTML Structure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383480"/>
            <a:ext cx="7740650" cy="3012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All HTML pages must start with the </a:t>
            </a:r>
            <a:r>
              <a:rPr lang="en-US" b="1" dirty="0" smtClean="0">
                <a:solidFill>
                  <a:srgbClr val="5F712D"/>
                </a:solidFill>
              </a:rPr>
              <a:t>&lt;html&gt; </a:t>
            </a:r>
            <a:r>
              <a:rPr lang="en-US" dirty="0" smtClean="0">
                <a:solidFill>
                  <a:srgbClr val="00356B"/>
                </a:solidFill>
              </a:rPr>
              <a:t>tag and end with the </a:t>
            </a:r>
            <a:r>
              <a:rPr lang="en-US" b="1" dirty="0" smtClean="0">
                <a:solidFill>
                  <a:srgbClr val="5F712D"/>
                </a:solidFill>
              </a:rPr>
              <a:t>&lt;/html&gt; </a:t>
            </a:r>
            <a:r>
              <a:rPr lang="en-US" dirty="0" smtClean="0">
                <a:solidFill>
                  <a:srgbClr val="00356B"/>
                </a:solidFill>
              </a:rPr>
              <a:t>tag</a:t>
            </a:r>
          </a:p>
          <a:p>
            <a:pPr marL="0" indent="0">
              <a:buNone/>
            </a:pPr>
            <a:endParaRPr lang="en-US" dirty="0">
              <a:solidFill>
                <a:srgbClr val="00356B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Inside the HTML tags, put the head tags (notice indent)</a:t>
            </a:r>
          </a:p>
          <a:p>
            <a:pPr marL="0" indent="0">
              <a:buNone/>
            </a:pPr>
            <a:endParaRPr lang="en-US" dirty="0" smtClean="0">
              <a:solidFill>
                <a:srgbClr val="00356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9833" y="4072650"/>
            <a:ext cx="7073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F712D"/>
                </a:solidFill>
                <a:latin typeface="Lucida Grande"/>
                <a:cs typeface="Lucida Grande"/>
              </a:rPr>
              <a:t>&lt;html&gt;</a:t>
            </a:r>
          </a:p>
          <a:p>
            <a:r>
              <a:rPr lang="en-US" sz="2000" b="1" dirty="0">
                <a:solidFill>
                  <a:srgbClr val="5F712D"/>
                </a:solidFill>
                <a:latin typeface="Lucida Grande"/>
                <a:cs typeface="Lucida Grande"/>
              </a:rPr>
              <a:t>	</a:t>
            </a:r>
            <a:r>
              <a:rPr lang="en-US" sz="2000" dirty="0" smtClean="0">
                <a:solidFill>
                  <a:srgbClr val="5F712D"/>
                </a:solidFill>
                <a:latin typeface="Lucida Grande"/>
                <a:cs typeface="Lucida Grande"/>
              </a:rPr>
              <a:t>&lt;head&gt;</a:t>
            </a:r>
          </a:p>
          <a:p>
            <a:r>
              <a:rPr lang="en-US" sz="2000" dirty="0">
                <a:solidFill>
                  <a:srgbClr val="5F712D"/>
                </a:solidFill>
                <a:latin typeface="Lucida Grande"/>
                <a:cs typeface="Lucida Grande"/>
              </a:rPr>
              <a:t>	</a:t>
            </a:r>
            <a:r>
              <a:rPr lang="en-US" sz="2000" dirty="0" smtClean="0">
                <a:solidFill>
                  <a:srgbClr val="5F712D"/>
                </a:solidFill>
                <a:latin typeface="Lucida Grande"/>
                <a:cs typeface="Lucida Grande"/>
              </a:rPr>
              <a:t>&lt;/head&gt;</a:t>
            </a:r>
          </a:p>
          <a:p>
            <a:r>
              <a:rPr lang="en-US" sz="2000" b="1" dirty="0" smtClean="0">
                <a:solidFill>
                  <a:srgbClr val="5F712D"/>
                </a:solidFill>
                <a:latin typeface="Lucida Grande"/>
                <a:cs typeface="Lucida Grande"/>
              </a:rPr>
              <a:t>&lt;/html&gt;</a:t>
            </a:r>
            <a:endParaRPr lang="en-US" sz="2000" b="1" dirty="0">
              <a:solidFill>
                <a:srgbClr val="5F712D"/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05941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Basic HTML Structure - Header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383480"/>
            <a:ext cx="7740650" cy="3012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What goes in &lt;head&gt;&lt;/head&gt;?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Title of page, links to </a:t>
            </a:r>
            <a:r>
              <a:rPr lang="en-US" dirty="0" err="1" smtClean="0">
                <a:solidFill>
                  <a:srgbClr val="00356B"/>
                </a:solidFill>
              </a:rPr>
              <a:t>css</a:t>
            </a:r>
            <a:r>
              <a:rPr lang="en-US" dirty="0" smtClean="0">
                <a:solidFill>
                  <a:srgbClr val="00356B"/>
                </a:solidFill>
              </a:rPr>
              <a:t> and </a:t>
            </a:r>
            <a:r>
              <a:rPr lang="en-US" dirty="0" err="1" smtClean="0">
                <a:solidFill>
                  <a:srgbClr val="00356B"/>
                </a:solidFill>
              </a:rPr>
              <a:t>javascript</a:t>
            </a:r>
            <a:r>
              <a:rPr lang="en-US" dirty="0" smtClean="0">
                <a:solidFill>
                  <a:srgbClr val="00356B"/>
                </a:solidFill>
              </a:rPr>
              <a:t> files, website info, </a:t>
            </a:r>
            <a:r>
              <a:rPr lang="en-US" dirty="0" err="1" smtClean="0">
                <a:solidFill>
                  <a:srgbClr val="00356B"/>
                </a:solidFill>
              </a:rPr>
              <a:t>etc</a:t>
            </a:r>
            <a:endParaRPr lang="en-US" dirty="0" smtClean="0">
              <a:solidFill>
                <a:srgbClr val="00356B"/>
              </a:solidFill>
            </a:endParaRP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Everything not rendered on the page (content)</a:t>
            </a:r>
          </a:p>
          <a:p>
            <a:pPr marL="5715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Title:</a:t>
            </a:r>
          </a:p>
          <a:p>
            <a:pPr marL="800100" lvl="1"/>
            <a:r>
              <a:rPr lang="en-US" b="1" dirty="0" smtClean="0">
                <a:solidFill>
                  <a:srgbClr val="5F712D"/>
                </a:solidFill>
              </a:rPr>
              <a:t>&lt;title&gt; &lt;/title&gt;</a:t>
            </a:r>
          </a:p>
          <a:p>
            <a:pPr marL="800100" lvl="1"/>
            <a:r>
              <a:rPr lang="en-US" dirty="0" smtClean="0">
                <a:solidFill>
                  <a:srgbClr val="00356B"/>
                </a:solidFill>
              </a:rPr>
              <a:t>Defines the title displayed on browser/window tabs</a:t>
            </a:r>
          </a:p>
        </p:txBody>
      </p:sp>
    </p:spTree>
    <p:extLst>
      <p:ext uri="{BB962C8B-B14F-4D97-AF65-F5344CB8AC3E}">
        <p14:creationId xmlns:p14="http://schemas.microsoft.com/office/powerpoint/2010/main" val="98670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Basic HTML Structure - Header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5834" y="2424379"/>
            <a:ext cx="70739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5F712D"/>
                </a:solidFill>
                <a:latin typeface="Lucida Grande"/>
                <a:cs typeface="Lucida Grande"/>
              </a:rPr>
              <a:t>&lt;html&gt;</a:t>
            </a:r>
          </a:p>
          <a:p>
            <a:r>
              <a:rPr lang="en-US" sz="2000" b="1" dirty="0">
                <a:solidFill>
                  <a:srgbClr val="5F712D"/>
                </a:solidFill>
                <a:latin typeface="Lucida Grande"/>
                <a:cs typeface="Lucida Grande"/>
              </a:rPr>
              <a:t>	</a:t>
            </a:r>
            <a:r>
              <a:rPr lang="en-US" sz="2000" b="1" dirty="0" smtClean="0">
                <a:solidFill>
                  <a:srgbClr val="5F712D"/>
                </a:solidFill>
                <a:latin typeface="Lucida Grande"/>
                <a:cs typeface="Lucida Grande"/>
              </a:rPr>
              <a:t>&lt;head&gt;</a:t>
            </a:r>
          </a:p>
          <a:p>
            <a:r>
              <a:rPr lang="en-US" sz="2000" b="1" dirty="0">
                <a:solidFill>
                  <a:srgbClr val="5F712D"/>
                </a:solidFill>
                <a:latin typeface="Lucida Grande"/>
                <a:cs typeface="Lucida Grande"/>
              </a:rPr>
              <a:t>	</a:t>
            </a:r>
            <a:r>
              <a:rPr lang="en-US" sz="2000" b="1" dirty="0" smtClean="0">
                <a:solidFill>
                  <a:srgbClr val="5F712D"/>
                </a:solidFill>
                <a:latin typeface="Lucida Grande"/>
                <a:cs typeface="Lucida Grande"/>
              </a:rPr>
              <a:t>	&lt;title&gt;</a:t>
            </a:r>
            <a:r>
              <a:rPr lang="en-US" sz="2000" b="1" dirty="0" smtClean="0">
                <a:solidFill>
                  <a:srgbClr val="286DC0"/>
                </a:solidFill>
                <a:latin typeface="Lucida Grande"/>
                <a:cs typeface="Lucida Grande"/>
              </a:rPr>
              <a:t>First Webpage</a:t>
            </a:r>
            <a:r>
              <a:rPr lang="en-US" sz="2000" b="1" dirty="0" smtClean="0">
                <a:solidFill>
                  <a:srgbClr val="5F712D"/>
                </a:solidFill>
                <a:latin typeface="Lucida Grande"/>
                <a:cs typeface="Lucida Grande"/>
              </a:rPr>
              <a:t>&lt;/title&gt;</a:t>
            </a:r>
          </a:p>
          <a:p>
            <a:r>
              <a:rPr lang="en-US" sz="2000" b="1" dirty="0">
                <a:solidFill>
                  <a:srgbClr val="5F712D"/>
                </a:solidFill>
                <a:latin typeface="Lucida Grande"/>
                <a:cs typeface="Lucida Grande"/>
              </a:rPr>
              <a:t>	</a:t>
            </a:r>
            <a:r>
              <a:rPr lang="en-US" sz="2000" b="1" dirty="0" smtClean="0">
                <a:solidFill>
                  <a:srgbClr val="5F712D"/>
                </a:solidFill>
                <a:latin typeface="Lucida Grande"/>
                <a:cs typeface="Lucida Grande"/>
              </a:rPr>
              <a:t>&lt;/head&gt;</a:t>
            </a:r>
          </a:p>
          <a:p>
            <a:r>
              <a:rPr lang="en-US" sz="2000" b="1" dirty="0" smtClean="0">
                <a:solidFill>
                  <a:srgbClr val="5F712D"/>
                </a:solidFill>
                <a:latin typeface="Lucida Grande"/>
                <a:cs typeface="Lucida Grande"/>
              </a:rPr>
              <a:t>&lt;/html&gt;</a:t>
            </a:r>
            <a:endParaRPr lang="en-US" sz="2000" b="1" dirty="0">
              <a:solidFill>
                <a:srgbClr val="5F712D"/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6600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Basic HTML Structure - Body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383480"/>
            <a:ext cx="7740650" cy="3012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What goes in &lt;body&gt;&lt;/body&gt;?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Content for your page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This is what the viewer sees</a:t>
            </a:r>
          </a:p>
          <a:p>
            <a:pPr marL="5715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Heading tags:</a:t>
            </a:r>
          </a:p>
          <a:p>
            <a:pPr marL="800100" lvl="1"/>
            <a:r>
              <a:rPr lang="en-US" b="1" dirty="0" smtClean="0">
                <a:solidFill>
                  <a:srgbClr val="5F712D"/>
                </a:solidFill>
              </a:rPr>
              <a:t>&lt;h1&gt;&lt;/h1&gt;</a:t>
            </a:r>
            <a:r>
              <a:rPr lang="en-US" b="1" dirty="0" smtClean="0">
                <a:solidFill>
                  <a:srgbClr val="00356B"/>
                </a:solidFill>
              </a:rPr>
              <a:t>,</a:t>
            </a:r>
            <a:r>
              <a:rPr lang="en-US" b="1" dirty="0" smtClean="0">
                <a:solidFill>
                  <a:srgbClr val="5F712D"/>
                </a:solidFill>
              </a:rPr>
              <a:t> </a:t>
            </a:r>
            <a:r>
              <a:rPr lang="en-US" b="1" dirty="0">
                <a:solidFill>
                  <a:srgbClr val="5F712D"/>
                </a:solidFill>
              </a:rPr>
              <a:t>&lt;</a:t>
            </a:r>
            <a:r>
              <a:rPr lang="en-US" b="1" dirty="0" smtClean="0">
                <a:solidFill>
                  <a:srgbClr val="5F712D"/>
                </a:solidFill>
              </a:rPr>
              <a:t>h2&gt;</a:t>
            </a:r>
            <a:r>
              <a:rPr lang="en-US" b="1" dirty="0">
                <a:solidFill>
                  <a:srgbClr val="5F712D"/>
                </a:solidFill>
              </a:rPr>
              <a:t>&lt;/h2</a:t>
            </a:r>
            <a:r>
              <a:rPr lang="en-US" b="1" dirty="0" smtClean="0">
                <a:solidFill>
                  <a:srgbClr val="5F712D"/>
                </a:solidFill>
              </a:rPr>
              <a:t>&gt;</a:t>
            </a:r>
            <a:r>
              <a:rPr lang="en-US" b="1" dirty="0" smtClean="0">
                <a:solidFill>
                  <a:srgbClr val="00356B"/>
                </a:solidFill>
              </a:rPr>
              <a:t>,</a:t>
            </a:r>
            <a:r>
              <a:rPr lang="en-US" b="1" dirty="0" smtClean="0">
                <a:solidFill>
                  <a:srgbClr val="5F712D"/>
                </a:solidFill>
              </a:rPr>
              <a:t> </a:t>
            </a:r>
            <a:r>
              <a:rPr lang="en-US" b="1" dirty="0">
                <a:solidFill>
                  <a:srgbClr val="5F712D"/>
                </a:solidFill>
              </a:rPr>
              <a:t>&lt;</a:t>
            </a:r>
            <a:r>
              <a:rPr lang="en-US" b="1" dirty="0" smtClean="0">
                <a:solidFill>
                  <a:srgbClr val="5F712D"/>
                </a:solidFill>
              </a:rPr>
              <a:t>h3&gt;</a:t>
            </a:r>
            <a:r>
              <a:rPr lang="en-US" b="1" dirty="0">
                <a:solidFill>
                  <a:srgbClr val="5F712D"/>
                </a:solidFill>
              </a:rPr>
              <a:t>&lt;/</a:t>
            </a:r>
            <a:r>
              <a:rPr lang="en-US" b="1" dirty="0" smtClean="0">
                <a:solidFill>
                  <a:srgbClr val="5F712D"/>
                </a:solidFill>
              </a:rPr>
              <a:t>h3&gt;</a:t>
            </a:r>
            <a:r>
              <a:rPr lang="en-US" b="1" dirty="0" smtClean="0">
                <a:solidFill>
                  <a:srgbClr val="00356B"/>
                </a:solidFill>
              </a:rPr>
              <a:t>, </a:t>
            </a:r>
            <a:r>
              <a:rPr lang="mr-IN" b="1" dirty="0" smtClean="0">
                <a:solidFill>
                  <a:srgbClr val="00356B"/>
                </a:solidFill>
              </a:rPr>
              <a:t>…</a:t>
            </a:r>
            <a:endParaRPr lang="en-US" b="1" dirty="0" smtClean="0">
              <a:solidFill>
                <a:srgbClr val="00356B"/>
              </a:solidFill>
            </a:endParaRPr>
          </a:p>
          <a:p>
            <a:pPr marL="5715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Paragraph </a:t>
            </a:r>
            <a:r>
              <a:rPr lang="en-US" dirty="0">
                <a:solidFill>
                  <a:srgbClr val="00356B"/>
                </a:solidFill>
              </a:rPr>
              <a:t>tags:</a:t>
            </a:r>
          </a:p>
          <a:p>
            <a:pPr marL="800100" lvl="1"/>
            <a:r>
              <a:rPr lang="en-US" b="1" dirty="0" smtClean="0">
                <a:solidFill>
                  <a:srgbClr val="5F712D"/>
                </a:solidFill>
              </a:rPr>
              <a:t>&lt;</a:t>
            </a:r>
            <a:r>
              <a:rPr lang="en-US" b="1" dirty="0">
                <a:solidFill>
                  <a:srgbClr val="5F712D"/>
                </a:solidFill>
              </a:rPr>
              <a:t>p</a:t>
            </a:r>
            <a:r>
              <a:rPr lang="en-US" b="1" dirty="0" smtClean="0">
                <a:solidFill>
                  <a:srgbClr val="5F712D"/>
                </a:solidFill>
              </a:rPr>
              <a:t>&gt;</a:t>
            </a:r>
            <a:r>
              <a:rPr lang="en-US" b="1" dirty="0">
                <a:solidFill>
                  <a:srgbClr val="5F712D"/>
                </a:solidFill>
              </a:rPr>
              <a:t>&lt;</a:t>
            </a:r>
            <a:r>
              <a:rPr lang="en-US" b="1" dirty="0" smtClean="0">
                <a:solidFill>
                  <a:srgbClr val="5F712D"/>
                </a:solidFill>
              </a:rPr>
              <a:t>/</a:t>
            </a:r>
            <a:r>
              <a:rPr lang="en-US" b="1" dirty="0">
                <a:solidFill>
                  <a:srgbClr val="5F712D"/>
                </a:solidFill>
              </a:rPr>
              <a:t>p</a:t>
            </a:r>
            <a:r>
              <a:rPr lang="en-US" b="1" dirty="0" smtClean="0">
                <a:solidFill>
                  <a:srgbClr val="5F712D"/>
                </a:solidFill>
              </a:rPr>
              <a:t>&gt;</a:t>
            </a:r>
            <a:endParaRPr lang="en-US" dirty="0">
              <a:solidFill>
                <a:srgbClr val="00356B"/>
              </a:solidFill>
            </a:endParaRPr>
          </a:p>
          <a:p>
            <a:pPr marL="514350" lvl="1" indent="0">
              <a:buNone/>
            </a:pPr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22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Basic HTML Structure - Body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600" y="2383480"/>
            <a:ext cx="7740650" cy="3012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Other Useful tags:</a:t>
            </a:r>
          </a:p>
          <a:p>
            <a:r>
              <a:rPr lang="en-US" b="1" dirty="0" smtClean="0">
                <a:solidFill>
                  <a:srgbClr val="5F712D"/>
                </a:solidFill>
              </a:rPr>
              <a:t>&lt;</a:t>
            </a:r>
            <a:r>
              <a:rPr lang="en-US" b="1" dirty="0" err="1" smtClean="0">
                <a:solidFill>
                  <a:srgbClr val="5F712D"/>
                </a:solidFill>
              </a:rPr>
              <a:t>br</a:t>
            </a:r>
            <a:r>
              <a:rPr lang="en-US" b="1" dirty="0" smtClean="0">
                <a:solidFill>
                  <a:srgbClr val="5F712D"/>
                </a:solidFill>
              </a:rPr>
              <a:t>&gt; </a:t>
            </a:r>
            <a:r>
              <a:rPr lang="en-US" dirty="0" smtClean="0">
                <a:solidFill>
                  <a:srgbClr val="00356B"/>
                </a:solidFill>
              </a:rPr>
              <a:t>for line break (jumps to next line for text)</a:t>
            </a:r>
          </a:p>
          <a:p>
            <a:r>
              <a:rPr lang="en-US" b="1" dirty="0" smtClean="0">
                <a:solidFill>
                  <a:srgbClr val="5F712D"/>
                </a:solidFill>
              </a:rPr>
              <a:t>&lt;strong&gt;</a:t>
            </a:r>
            <a:r>
              <a:rPr lang="mr-IN" b="1" dirty="0" smtClean="0">
                <a:solidFill>
                  <a:srgbClr val="5F712D"/>
                </a:solidFill>
              </a:rPr>
              <a:t>…</a:t>
            </a:r>
            <a:r>
              <a:rPr lang="en-US" b="1" dirty="0" smtClean="0">
                <a:solidFill>
                  <a:srgbClr val="5F712D"/>
                </a:solidFill>
              </a:rPr>
              <a:t>&lt;/strong&gt;</a:t>
            </a:r>
            <a:r>
              <a:rPr lang="en-US" dirty="0" smtClean="0">
                <a:solidFill>
                  <a:srgbClr val="00356B"/>
                </a:solidFill>
              </a:rPr>
              <a:t> for bold text</a:t>
            </a:r>
          </a:p>
          <a:p>
            <a:r>
              <a:rPr lang="en-US" b="1" i="1" dirty="0" smtClean="0">
                <a:solidFill>
                  <a:srgbClr val="5F712D"/>
                </a:solidFill>
              </a:rPr>
              <a:t>&lt;</a:t>
            </a:r>
            <a:r>
              <a:rPr lang="en-US" b="1" i="1" dirty="0" err="1" smtClean="0">
                <a:solidFill>
                  <a:srgbClr val="5F712D"/>
                </a:solidFill>
              </a:rPr>
              <a:t>em</a:t>
            </a:r>
            <a:r>
              <a:rPr lang="en-US" b="1" i="1" dirty="0" smtClean="0">
                <a:solidFill>
                  <a:srgbClr val="5F712D"/>
                </a:solidFill>
              </a:rPr>
              <a:t>&gt;</a:t>
            </a:r>
            <a:r>
              <a:rPr lang="mr-IN" b="1" i="1" dirty="0" smtClean="0">
                <a:solidFill>
                  <a:srgbClr val="5F712D"/>
                </a:solidFill>
              </a:rPr>
              <a:t>…</a:t>
            </a:r>
            <a:r>
              <a:rPr lang="en-US" b="1" i="1" dirty="0" smtClean="0">
                <a:solidFill>
                  <a:srgbClr val="5F712D"/>
                </a:solidFill>
              </a:rPr>
              <a:t>&lt;/</a:t>
            </a:r>
            <a:r>
              <a:rPr lang="en-US" b="1" i="1" dirty="0" err="1" smtClean="0">
                <a:solidFill>
                  <a:srgbClr val="5F712D"/>
                </a:solidFill>
              </a:rPr>
              <a:t>em</a:t>
            </a:r>
            <a:r>
              <a:rPr lang="en-US" b="1" i="1" dirty="0" smtClean="0">
                <a:solidFill>
                  <a:srgbClr val="5F712D"/>
                </a:solidFill>
              </a:rPr>
              <a:t>&gt; </a:t>
            </a:r>
            <a:r>
              <a:rPr lang="en-US" dirty="0" smtClean="0">
                <a:solidFill>
                  <a:srgbClr val="00356B"/>
                </a:solidFill>
              </a:rPr>
              <a:t>for italicized text</a:t>
            </a:r>
          </a:p>
          <a:p>
            <a:r>
              <a:rPr lang="en-US" b="1" dirty="0" smtClean="0">
                <a:solidFill>
                  <a:srgbClr val="5F712D"/>
                </a:solidFill>
              </a:rPr>
              <a:t>&lt;</a:t>
            </a:r>
            <a:r>
              <a:rPr lang="en-US" b="1" dirty="0" err="1" smtClean="0">
                <a:solidFill>
                  <a:srgbClr val="5F712D"/>
                </a:solidFill>
              </a:rPr>
              <a:t>hr</a:t>
            </a:r>
            <a:r>
              <a:rPr lang="en-US" b="1" dirty="0" smtClean="0">
                <a:solidFill>
                  <a:srgbClr val="5F712D"/>
                </a:solidFill>
              </a:rPr>
              <a:t>&gt; </a:t>
            </a:r>
            <a:r>
              <a:rPr lang="en-US" dirty="0" smtClean="0">
                <a:solidFill>
                  <a:srgbClr val="00356B"/>
                </a:solidFill>
              </a:rPr>
              <a:t>for horizontal line</a:t>
            </a:r>
            <a:endParaRPr lang="en-US" dirty="0">
              <a:solidFill>
                <a:srgbClr val="00356B"/>
              </a:solidFill>
            </a:endParaRPr>
          </a:p>
          <a:p>
            <a:pPr marL="514350" lvl="1" indent="0">
              <a:buNone/>
            </a:pPr>
            <a:endParaRPr lang="en-US" dirty="0" smtClean="0">
              <a:solidFill>
                <a:srgbClr val="0035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28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435080"/>
            <a:ext cx="73152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BD5319"/>
                </a:solidFill>
              </a:rPr>
              <a:t>Images and Links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1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D5319"/>
                </a:solidFill>
              </a:rPr>
              <a:t>Clinton Global Initiative ‘16 </a:t>
            </a:r>
            <a:endParaRPr lang="en-US" dirty="0">
              <a:solidFill>
                <a:srgbClr val="BD5319"/>
              </a:solidFill>
            </a:endParaRPr>
          </a:p>
        </p:txBody>
      </p:sp>
      <p:pic>
        <p:nvPicPr>
          <p:cNvPr id="5" name="Picture Placeholder 4" descr="IMG_0038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78" b="1667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56B"/>
                </a:solidFill>
              </a:rPr>
              <a:t>April 3</a:t>
            </a:r>
            <a:r>
              <a:rPr lang="en-US" baseline="30000" dirty="0" smtClean="0">
                <a:solidFill>
                  <a:srgbClr val="00356B"/>
                </a:solidFill>
              </a:rPr>
              <a:t>rd</a:t>
            </a:r>
            <a:r>
              <a:rPr lang="en-US" dirty="0" smtClean="0">
                <a:solidFill>
                  <a:srgbClr val="00356B"/>
                </a:solidFill>
              </a:rPr>
              <a:t> 2016</a:t>
            </a:r>
            <a:endParaRPr lang="en-US" dirty="0">
              <a:solidFill>
                <a:srgbClr val="00356B"/>
              </a:solidFill>
            </a:endParaRPr>
          </a:p>
        </p:txBody>
      </p:sp>
      <p:pic>
        <p:nvPicPr>
          <p:cNvPr id="6" name="Picture 5" descr="sl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Images and Links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599" y="2383480"/>
            <a:ext cx="8068733" cy="333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Links</a:t>
            </a:r>
          </a:p>
          <a:p>
            <a:r>
              <a:rPr lang="en-US" b="1" dirty="0" smtClean="0">
                <a:solidFill>
                  <a:srgbClr val="5F712D"/>
                </a:solidFill>
              </a:rPr>
              <a:t>&lt;a&gt;..&lt;/a&gt; </a:t>
            </a:r>
            <a:r>
              <a:rPr lang="en-US" dirty="0" smtClean="0">
                <a:solidFill>
                  <a:srgbClr val="00356B"/>
                </a:solidFill>
              </a:rPr>
              <a:t>tags. Also called </a:t>
            </a:r>
            <a:r>
              <a:rPr lang="en-US" b="1" dirty="0" smtClean="0">
                <a:solidFill>
                  <a:srgbClr val="00356B"/>
                </a:solidFill>
              </a:rPr>
              <a:t>anchor tags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Example: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5F712D"/>
                </a:solidFill>
              </a:rPr>
              <a:t>&lt;a </a:t>
            </a:r>
            <a:r>
              <a:rPr lang="en-US" dirty="0" err="1" smtClean="0">
                <a:solidFill>
                  <a:srgbClr val="5F712D"/>
                </a:solidFill>
              </a:rPr>
              <a:t>href</a:t>
            </a:r>
            <a:r>
              <a:rPr lang="en-US" dirty="0" smtClean="0">
                <a:solidFill>
                  <a:srgbClr val="5F712D"/>
                </a:solidFill>
              </a:rPr>
              <a:t>=“https://</a:t>
            </a:r>
            <a:r>
              <a:rPr lang="en-US" dirty="0" err="1" smtClean="0">
                <a:solidFill>
                  <a:srgbClr val="5F712D"/>
                </a:solidFill>
              </a:rPr>
              <a:t>www.youtube.com</a:t>
            </a:r>
            <a:r>
              <a:rPr lang="en-US" dirty="0" smtClean="0">
                <a:solidFill>
                  <a:srgbClr val="5F712D"/>
                </a:solidFill>
              </a:rPr>
              <a:t>”&gt;</a:t>
            </a:r>
            <a:r>
              <a:rPr lang="en-US" dirty="0" smtClean="0">
                <a:solidFill>
                  <a:srgbClr val="286DC0"/>
                </a:solidFill>
              </a:rPr>
              <a:t>You Tube</a:t>
            </a:r>
            <a:r>
              <a:rPr lang="en-US" dirty="0" smtClean="0">
                <a:solidFill>
                  <a:srgbClr val="5F712D"/>
                </a:solidFill>
              </a:rPr>
              <a:t>&lt;/a&gt;</a:t>
            </a:r>
          </a:p>
          <a:p>
            <a:r>
              <a:rPr lang="en-US" dirty="0" err="1" smtClean="0">
                <a:solidFill>
                  <a:srgbClr val="00356B"/>
                </a:solidFill>
              </a:rPr>
              <a:t>Href</a:t>
            </a:r>
            <a:r>
              <a:rPr lang="en-US" dirty="0" smtClean="0">
                <a:solidFill>
                  <a:srgbClr val="00356B"/>
                </a:solidFill>
              </a:rPr>
              <a:t> is an example of an element attribute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Attributes are always followed by =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Between &lt;a&gt;&lt;/a&gt; is the text displayed on the browser</a:t>
            </a:r>
          </a:p>
        </p:txBody>
      </p:sp>
    </p:spTree>
    <p:extLst>
      <p:ext uri="{BB962C8B-B14F-4D97-AF65-F5344CB8AC3E}">
        <p14:creationId xmlns:p14="http://schemas.microsoft.com/office/powerpoint/2010/main" val="1512976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Images and Links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599" y="2383480"/>
            <a:ext cx="8475134" cy="3526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356B"/>
                </a:solidFill>
              </a:rPr>
              <a:t>Images</a:t>
            </a:r>
          </a:p>
          <a:p>
            <a:r>
              <a:rPr lang="en-US" b="1" dirty="0" smtClean="0">
                <a:solidFill>
                  <a:srgbClr val="5F712D"/>
                </a:solidFill>
              </a:rPr>
              <a:t>&lt;</a:t>
            </a:r>
            <a:r>
              <a:rPr lang="en-US" b="1" dirty="0" err="1" smtClean="0">
                <a:solidFill>
                  <a:srgbClr val="5F712D"/>
                </a:solidFill>
              </a:rPr>
              <a:t>img</a:t>
            </a:r>
            <a:r>
              <a:rPr lang="en-US" b="1" dirty="0" smtClean="0">
                <a:solidFill>
                  <a:srgbClr val="5F712D"/>
                </a:solidFill>
              </a:rPr>
              <a:t>&gt; </a:t>
            </a:r>
            <a:r>
              <a:rPr lang="en-US" dirty="0" smtClean="0">
                <a:solidFill>
                  <a:srgbClr val="00356B"/>
                </a:solidFill>
              </a:rPr>
              <a:t>tag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Image tags rely a lot on HTML attribute (like </a:t>
            </a:r>
            <a:r>
              <a:rPr lang="en-US" dirty="0" err="1" smtClean="0">
                <a:solidFill>
                  <a:srgbClr val="00356B"/>
                </a:solidFill>
              </a:rPr>
              <a:t>href</a:t>
            </a:r>
            <a:r>
              <a:rPr lang="en-US" dirty="0" smtClean="0">
                <a:solidFill>
                  <a:srgbClr val="00356B"/>
                </a:solidFill>
              </a:rPr>
              <a:t>)</a:t>
            </a:r>
          </a:p>
          <a:p>
            <a:r>
              <a:rPr lang="en-US" dirty="0" err="1" smtClean="0">
                <a:solidFill>
                  <a:srgbClr val="00356B"/>
                </a:solidFill>
              </a:rPr>
              <a:t>src</a:t>
            </a:r>
            <a:r>
              <a:rPr lang="en-US" dirty="0" smtClean="0">
                <a:solidFill>
                  <a:srgbClr val="00356B"/>
                </a:solidFill>
              </a:rPr>
              <a:t> attribute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Defines the image source (relative or absolute path)</a:t>
            </a: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Example: &lt;</a:t>
            </a:r>
            <a:r>
              <a:rPr lang="en-US" dirty="0" err="1" smtClean="0">
                <a:solidFill>
                  <a:srgbClr val="00356B"/>
                </a:solidFill>
              </a:rPr>
              <a:t>img</a:t>
            </a:r>
            <a:r>
              <a:rPr lang="en-US" dirty="0" smtClean="0">
                <a:solidFill>
                  <a:srgbClr val="00356B"/>
                </a:solidFill>
              </a:rPr>
              <a:t> </a:t>
            </a:r>
            <a:r>
              <a:rPr lang="en-US" dirty="0" err="1" smtClean="0">
                <a:solidFill>
                  <a:srgbClr val="00356B"/>
                </a:solidFill>
              </a:rPr>
              <a:t>src</a:t>
            </a:r>
            <a:r>
              <a:rPr lang="en-US" dirty="0" smtClean="0">
                <a:solidFill>
                  <a:srgbClr val="00356B"/>
                </a:solidFill>
              </a:rPr>
              <a:t>=“/path/to/</a:t>
            </a:r>
            <a:r>
              <a:rPr lang="en-US" dirty="0" err="1" smtClean="0">
                <a:solidFill>
                  <a:srgbClr val="00356B"/>
                </a:solidFill>
              </a:rPr>
              <a:t>file.png</a:t>
            </a:r>
            <a:r>
              <a:rPr lang="en-US" dirty="0" smtClean="0">
                <a:solidFill>
                  <a:srgbClr val="00356B"/>
                </a:solidFill>
              </a:rPr>
              <a:t>”&gt;</a:t>
            </a:r>
          </a:p>
          <a:p>
            <a:r>
              <a:rPr lang="en-US" dirty="0" smtClean="0">
                <a:solidFill>
                  <a:srgbClr val="00356B"/>
                </a:solidFill>
              </a:rPr>
              <a:t>Height and width attributes, </a:t>
            </a:r>
            <a:r>
              <a:rPr lang="en-US" dirty="0" err="1" smtClean="0">
                <a:solidFill>
                  <a:srgbClr val="00356B"/>
                </a:solidFill>
              </a:rPr>
              <a:t>e.g</a:t>
            </a:r>
            <a:endParaRPr lang="en-US" dirty="0" smtClean="0">
              <a:solidFill>
                <a:srgbClr val="00356B"/>
              </a:solidFill>
            </a:endParaRPr>
          </a:p>
          <a:p>
            <a:pPr lvl="1"/>
            <a:r>
              <a:rPr lang="en-US" dirty="0" smtClean="0">
                <a:solidFill>
                  <a:srgbClr val="00356B"/>
                </a:solidFill>
              </a:rPr>
              <a:t>&lt;</a:t>
            </a:r>
            <a:r>
              <a:rPr lang="en-US" dirty="0" err="1" smtClean="0">
                <a:solidFill>
                  <a:srgbClr val="00356B"/>
                </a:solidFill>
              </a:rPr>
              <a:t>img</a:t>
            </a:r>
            <a:r>
              <a:rPr lang="en-US" dirty="0" smtClean="0">
                <a:solidFill>
                  <a:srgbClr val="00356B"/>
                </a:solidFill>
              </a:rPr>
              <a:t> </a:t>
            </a:r>
            <a:r>
              <a:rPr lang="en-US" dirty="0" err="1" smtClean="0">
                <a:solidFill>
                  <a:srgbClr val="00356B"/>
                </a:solidFill>
              </a:rPr>
              <a:t>src</a:t>
            </a:r>
            <a:r>
              <a:rPr lang="en-US" dirty="0" smtClean="0">
                <a:solidFill>
                  <a:srgbClr val="00356B"/>
                </a:solidFill>
              </a:rPr>
              <a:t>=“/path/to/</a:t>
            </a:r>
            <a:r>
              <a:rPr lang="en-US" dirty="0" err="1" smtClean="0">
                <a:solidFill>
                  <a:srgbClr val="00356B"/>
                </a:solidFill>
              </a:rPr>
              <a:t>file.png</a:t>
            </a:r>
            <a:r>
              <a:rPr lang="en-US" dirty="0" smtClean="0">
                <a:solidFill>
                  <a:srgbClr val="00356B"/>
                </a:solidFill>
              </a:rPr>
              <a:t>” height=“100” width=“100”&gt;</a:t>
            </a:r>
          </a:p>
        </p:txBody>
      </p:sp>
    </p:spTree>
    <p:extLst>
      <p:ext uri="{BB962C8B-B14F-4D97-AF65-F5344CB8AC3E}">
        <p14:creationId xmlns:p14="http://schemas.microsoft.com/office/powerpoint/2010/main" val="2204538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Lists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599" y="2383480"/>
            <a:ext cx="8475134" cy="35262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56B"/>
                </a:solidFill>
              </a:rPr>
              <a:t>Unordered lists (bullets)</a:t>
            </a:r>
          </a:p>
          <a:p>
            <a:pPr marL="800100" lvl="2" indent="0">
              <a:buNone/>
            </a:pPr>
            <a:r>
              <a:rPr lang="en-US" b="1" dirty="0" smtClean="0">
                <a:solidFill>
                  <a:srgbClr val="5F712D"/>
                </a:solidFill>
              </a:rPr>
              <a:t>&lt;</a:t>
            </a:r>
            <a:r>
              <a:rPr lang="en-US" b="1" dirty="0" err="1" smtClean="0">
                <a:solidFill>
                  <a:srgbClr val="5F712D"/>
                </a:solidFill>
              </a:rPr>
              <a:t>ul</a:t>
            </a:r>
            <a:r>
              <a:rPr lang="en-US" b="1" dirty="0" smtClean="0">
                <a:solidFill>
                  <a:srgbClr val="5F712D"/>
                </a:solidFill>
              </a:rPr>
              <a:t>&gt;</a:t>
            </a:r>
          </a:p>
          <a:p>
            <a:pPr marL="1257300" lvl="3" indent="0">
              <a:buNone/>
            </a:pPr>
            <a:r>
              <a:rPr lang="en-US" sz="1800" b="1" dirty="0" smtClean="0">
                <a:solidFill>
                  <a:srgbClr val="5F712D"/>
                </a:solidFill>
              </a:rPr>
              <a:t>&lt;li&gt;Moses&lt;/li&gt;</a:t>
            </a:r>
          </a:p>
          <a:p>
            <a:pPr marL="1257300" lvl="3" indent="0">
              <a:buNone/>
            </a:pPr>
            <a:r>
              <a:rPr lang="en-US" sz="1800" b="1" dirty="0" smtClean="0">
                <a:solidFill>
                  <a:srgbClr val="5F712D"/>
                </a:solidFill>
              </a:rPr>
              <a:t>&lt;li&gt;Monicah&lt;/li&gt;</a:t>
            </a:r>
          </a:p>
          <a:p>
            <a:pPr marL="1257300" lvl="3" indent="0">
              <a:buNone/>
            </a:pPr>
            <a:r>
              <a:rPr lang="en-US" sz="1800" b="1" dirty="0" smtClean="0">
                <a:solidFill>
                  <a:srgbClr val="5F712D"/>
                </a:solidFill>
              </a:rPr>
              <a:t>&lt;li&gt;</a:t>
            </a:r>
            <a:r>
              <a:rPr lang="en-US" sz="1800" b="1" dirty="0" err="1" smtClean="0">
                <a:solidFill>
                  <a:srgbClr val="5F712D"/>
                </a:solidFill>
              </a:rPr>
              <a:t>Fanice</a:t>
            </a:r>
            <a:r>
              <a:rPr lang="en-US" sz="1800" b="1" dirty="0" smtClean="0">
                <a:solidFill>
                  <a:srgbClr val="5F712D"/>
                </a:solidFill>
              </a:rPr>
              <a:t>&lt;/li&gt;</a:t>
            </a:r>
          </a:p>
          <a:p>
            <a:pPr marL="800100" lvl="2" indent="0">
              <a:buNone/>
            </a:pPr>
            <a:r>
              <a:rPr lang="en-US" b="1" dirty="0" smtClean="0">
                <a:solidFill>
                  <a:srgbClr val="5F712D"/>
                </a:solidFill>
              </a:rPr>
              <a:t>&lt;/</a:t>
            </a:r>
            <a:r>
              <a:rPr lang="en-US" b="1" dirty="0" err="1" smtClean="0">
                <a:solidFill>
                  <a:srgbClr val="5F712D"/>
                </a:solidFill>
              </a:rPr>
              <a:t>ul</a:t>
            </a:r>
            <a:r>
              <a:rPr lang="en-US" b="1" dirty="0" smtClean="0">
                <a:solidFill>
                  <a:srgbClr val="5F712D"/>
                </a:solidFill>
              </a:rPr>
              <a:t>&gt;</a:t>
            </a:r>
            <a:endParaRPr lang="en-US" dirty="0" smtClean="0">
              <a:solidFill>
                <a:srgbClr val="00356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6534" y="3069398"/>
            <a:ext cx="304799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Lucida Grande"/>
                <a:cs typeface="Lucida Grande"/>
              </a:rPr>
              <a:t>Moses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chemeClr val="bg1"/>
                </a:solidFill>
                <a:latin typeface="Lucida Grande"/>
                <a:cs typeface="Lucida Grande"/>
              </a:rPr>
              <a:t>Monicah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chemeClr val="bg1"/>
                </a:solidFill>
                <a:latin typeface="Lucida Grande"/>
                <a:cs typeface="Lucida Grande"/>
              </a:rPr>
              <a:t>Fanice</a:t>
            </a:r>
            <a:endParaRPr lang="en-US" dirty="0">
              <a:solidFill>
                <a:schemeClr val="bg1"/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035056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Lists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2599" y="2383480"/>
            <a:ext cx="8475134" cy="352625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356B"/>
                </a:solidFill>
              </a:rPr>
              <a:t>Ordered lists (numbers)</a:t>
            </a:r>
          </a:p>
          <a:p>
            <a:pPr marL="800100" lvl="2" indent="0">
              <a:buNone/>
            </a:pPr>
            <a:r>
              <a:rPr lang="en-US" b="1" dirty="0" smtClean="0">
                <a:solidFill>
                  <a:srgbClr val="5F712D"/>
                </a:solidFill>
              </a:rPr>
              <a:t>&lt;</a:t>
            </a:r>
            <a:r>
              <a:rPr lang="en-US" b="1" dirty="0" err="1">
                <a:solidFill>
                  <a:srgbClr val="5F712D"/>
                </a:solidFill>
              </a:rPr>
              <a:t>o</a:t>
            </a:r>
            <a:r>
              <a:rPr lang="en-US" b="1" dirty="0" err="1" smtClean="0">
                <a:solidFill>
                  <a:srgbClr val="5F712D"/>
                </a:solidFill>
              </a:rPr>
              <a:t>l</a:t>
            </a:r>
            <a:r>
              <a:rPr lang="en-US" b="1" dirty="0" smtClean="0">
                <a:solidFill>
                  <a:srgbClr val="5F712D"/>
                </a:solidFill>
              </a:rPr>
              <a:t>&gt;</a:t>
            </a:r>
          </a:p>
          <a:p>
            <a:pPr marL="1257300" lvl="3" indent="0">
              <a:buNone/>
            </a:pPr>
            <a:r>
              <a:rPr lang="en-US" sz="1800" b="1" dirty="0" smtClean="0">
                <a:solidFill>
                  <a:srgbClr val="5F712D"/>
                </a:solidFill>
              </a:rPr>
              <a:t>&lt;li&gt;Moses&lt;/li&gt;</a:t>
            </a:r>
          </a:p>
          <a:p>
            <a:pPr marL="1257300" lvl="3" indent="0">
              <a:buNone/>
            </a:pPr>
            <a:r>
              <a:rPr lang="en-US" sz="1800" b="1" dirty="0" smtClean="0">
                <a:solidFill>
                  <a:srgbClr val="5F712D"/>
                </a:solidFill>
              </a:rPr>
              <a:t>&lt;li&gt;Monicah&lt;/li&gt;</a:t>
            </a:r>
          </a:p>
          <a:p>
            <a:pPr marL="1257300" lvl="3" indent="0">
              <a:buNone/>
            </a:pPr>
            <a:r>
              <a:rPr lang="en-US" sz="1800" b="1" dirty="0" smtClean="0">
                <a:solidFill>
                  <a:srgbClr val="5F712D"/>
                </a:solidFill>
              </a:rPr>
              <a:t>&lt;li&gt;</a:t>
            </a:r>
            <a:r>
              <a:rPr lang="en-US" sz="1800" b="1" dirty="0" err="1" smtClean="0">
                <a:solidFill>
                  <a:srgbClr val="5F712D"/>
                </a:solidFill>
              </a:rPr>
              <a:t>Fanice</a:t>
            </a:r>
            <a:r>
              <a:rPr lang="en-US" sz="1800" b="1" dirty="0" smtClean="0">
                <a:solidFill>
                  <a:srgbClr val="5F712D"/>
                </a:solidFill>
              </a:rPr>
              <a:t>&lt;/li&gt;</a:t>
            </a:r>
          </a:p>
          <a:p>
            <a:pPr marL="800100" lvl="2" indent="0">
              <a:buNone/>
            </a:pPr>
            <a:r>
              <a:rPr lang="en-US" b="1" dirty="0" smtClean="0">
                <a:solidFill>
                  <a:srgbClr val="5F712D"/>
                </a:solidFill>
              </a:rPr>
              <a:t>&lt;/</a:t>
            </a:r>
            <a:r>
              <a:rPr lang="en-US" b="1" dirty="0" err="1" smtClean="0">
                <a:solidFill>
                  <a:srgbClr val="5F712D"/>
                </a:solidFill>
              </a:rPr>
              <a:t>ol</a:t>
            </a:r>
            <a:r>
              <a:rPr lang="en-US" b="1" dirty="0" smtClean="0">
                <a:solidFill>
                  <a:srgbClr val="5F712D"/>
                </a:solidFill>
              </a:rPr>
              <a:t>&gt;</a:t>
            </a:r>
            <a:endParaRPr lang="en-US" dirty="0" smtClean="0">
              <a:solidFill>
                <a:srgbClr val="00356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06534" y="3069398"/>
            <a:ext cx="304799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ucida Grande"/>
                <a:cs typeface="Lucida Grande"/>
              </a:rPr>
              <a:t>Moses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  <a:latin typeface="Lucida Grande"/>
                <a:cs typeface="Lucida Grande"/>
              </a:rPr>
              <a:t>Monicah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  <a:latin typeface="Lucida Grande"/>
                <a:cs typeface="Lucida Grande"/>
              </a:rPr>
              <a:t>Fanice</a:t>
            </a:r>
            <a:endParaRPr lang="en-US" dirty="0">
              <a:solidFill>
                <a:schemeClr val="bg1"/>
              </a:solidFill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126697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280"/>
            <a:ext cx="7315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Structure of your Environment</a:t>
            </a:r>
            <a:endParaRPr lang="en-US" sz="4200" dirty="0">
              <a:solidFill>
                <a:srgbClr val="BD5319"/>
              </a:solidFill>
            </a:endParaRPr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80345" y="1900632"/>
            <a:ext cx="7556500" cy="3629980"/>
            <a:chOff x="774700" y="3178559"/>
            <a:chExt cx="7556500" cy="3629980"/>
          </a:xfrm>
        </p:grpSpPr>
        <p:grpSp>
          <p:nvGrpSpPr>
            <p:cNvPr id="7" name="Group 6"/>
            <p:cNvGrpSpPr/>
            <p:nvPr/>
          </p:nvGrpSpPr>
          <p:grpSpPr>
            <a:xfrm>
              <a:off x="774700" y="3178559"/>
              <a:ext cx="7556500" cy="3629980"/>
              <a:chOff x="774700" y="2984499"/>
              <a:chExt cx="7556500" cy="362998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74700" y="2984499"/>
                <a:ext cx="7556500" cy="36299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>
                    <a:lumMod val="75000"/>
                  </a:schemeClr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62945" y="3143659"/>
                <a:ext cx="7073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workspace/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417776" y="3525284"/>
                <a:ext cx="63523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index.html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1140745" y="3525284"/>
                <a:ext cx="0" cy="675828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1154629" y="3754964"/>
                <a:ext cx="277031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2232945" y="4353609"/>
                <a:ext cx="5803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css</a:t>
                </a:r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417776" y="4140490"/>
              <a:ext cx="63523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assets/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1154629" y="4395172"/>
              <a:ext cx="277031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 flipH="1">
            <a:off x="1417891" y="3512269"/>
            <a:ext cx="56794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450686" y="3223889"/>
            <a:ext cx="0" cy="175012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97278" y="3664208"/>
            <a:ext cx="1693722" cy="40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site.css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2229506" y="3663688"/>
            <a:ext cx="0" cy="24489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229506" y="3898726"/>
            <a:ext cx="2770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24313" y="3941893"/>
            <a:ext cx="58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1403614" y="4212843"/>
            <a:ext cx="56794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06537" y="4298836"/>
            <a:ext cx="1693722" cy="40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site.js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238765" y="4298316"/>
            <a:ext cx="0" cy="24489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238765" y="4533354"/>
            <a:ext cx="2770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7380" y="4697214"/>
            <a:ext cx="58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images/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419476" y="4974009"/>
            <a:ext cx="56794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72821" y="5071735"/>
            <a:ext cx="1693722" cy="406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Image01.png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405049" y="5071215"/>
            <a:ext cx="0" cy="24489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405049" y="5306253"/>
            <a:ext cx="2770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69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BD5319"/>
                </a:solidFill>
              </a:rPr>
              <a:t>Summary</a:t>
            </a:r>
            <a:endParaRPr lang="en-US" dirty="0">
              <a:solidFill>
                <a:srgbClr val="BD531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0" y="1531651"/>
            <a:ext cx="5111750" cy="4305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Next workshop is a </a:t>
            </a:r>
            <a:r>
              <a:rPr lang="en-US" sz="1600" dirty="0" err="1" smtClean="0"/>
              <a:t>handson</a:t>
            </a:r>
            <a:r>
              <a:rPr lang="en-US" sz="1600" dirty="0" smtClean="0"/>
              <a:t> lab:</a:t>
            </a:r>
            <a:endParaRPr lang="en-US" sz="16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31651"/>
            <a:ext cx="3162300" cy="3167349"/>
          </a:xfrm>
        </p:spPr>
        <p:txBody>
          <a:bodyPr>
            <a:normAutofit/>
          </a:bodyPr>
          <a:lstStyle/>
          <a:p>
            <a:r>
              <a:rPr lang="en-US" sz="1600" dirty="0" smtClean="0"/>
              <a:t>Code Editor</a:t>
            </a:r>
          </a:p>
          <a:p>
            <a:r>
              <a:rPr lang="en-US" sz="1600" dirty="0" err="1" smtClean="0"/>
              <a:t>Git</a:t>
            </a:r>
            <a:endParaRPr lang="en-US" sz="1600" dirty="0" smtClean="0"/>
          </a:p>
          <a:p>
            <a:r>
              <a:rPr lang="en-US" sz="1600" dirty="0" err="1" smtClean="0"/>
              <a:t>GitHub</a:t>
            </a:r>
            <a:endParaRPr lang="en-US" sz="1600" dirty="0" smtClean="0"/>
          </a:p>
          <a:p>
            <a:r>
              <a:rPr lang="en-US" sz="1600" dirty="0" smtClean="0"/>
              <a:t>Command Prompt/Terminal</a:t>
            </a:r>
          </a:p>
          <a:p>
            <a:r>
              <a:rPr lang="en-US" sz="1600" dirty="0" smtClean="0"/>
              <a:t>HTML Basics</a:t>
            </a:r>
            <a:endParaRPr lang="en-US" sz="1600" dirty="0" smtClean="0"/>
          </a:p>
        </p:txBody>
      </p:sp>
      <p:pic>
        <p:nvPicPr>
          <p:cNvPr id="5" name="Picture 4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1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443688"/>
              </p:ext>
            </p:extLst>
          </p:nvPr>
        </p:nvGraphicFramePr>
        <p:xfrm>
          <a:off x="3465514" y="1184870"/>
          <a:ext cx="4689546" cy="365700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987953"/>
                <a:gridCol w="1202266"/>
                <a:gridCol w="1449733"/>
                <a:gridCol w="1049594"/>
              </a:tblGrid>
              <a:tr h="552839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US</a:t>
                      </a:r>
                      <a:endParaRPr lang="en-US" b="1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marL="137160" marR="137160" marT="137160" marB="137160">
                    <a:solidFill>
                      <a:srgbClr val="BD531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lt1"/>
                          </a:solidFill>
                          <a:latin typeface="+mn-lt"/>
                          <a:cs typeface="+mn-cs"/>
                        </a:rPr>
                        <a:t>Canada</a:t>
                      </a:r>
                      <a:endParaRPr lang="en-US" b="1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marL="137160" marR="137160" marT="137160" marB="137160">
                    <a:solidFill>
                      <a:srgbClr val="BD531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South</a:t>
                      </a:r>
                      <a:r>
                        <a:rPr lang="en-US" baseline="0" dirty="0" smtClean="0"/>
                        <a:t> Africa</a:t>
                      </a:r>
                      <a:endParaRPr lang="en-US" b="1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marL="137160" marR="137160" marT="137160" marB="137160">
                    <a:solidFill>
                      <a:srgbClr val="BD531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Kenya</a:t>
                      </a:r>
                      <a:endParaRPr lang="en-US" b="1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 marL="137160" marR="137160" marT="137160" marB="137160">
                    <a:solidFill>
                      <a:srgbClr val="BD5319"/>
                    </a:solidFill>
                  </a:tcPr>
                </a:tc>
              </a:tr>
              <a:tr h="57316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30+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10+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6+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20+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DDDDDD"/>
                    </a:solidFill>
                  </a:tcPr>
                </a:tc>
              </a:tr>
              <a:tr h="4036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Berkeley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Toronto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Cape Town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UoN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E9F1F5"/>
                    </a:solidFill>
                  </a:tcPr>
                </a:tc>
              </a:tr>
              <a:tr h="4036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MIT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McGill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Pretoria</a:t>
                      </a:r>
                      <a:endParaRPr lang="en-US" sz="1400" dirty="0" smtClean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Kenyatta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DDDDDD"/>
                    </a:solidFill>
                  </a:tcPr>
                </a:tc>
              </a:tr>
              <a:tr h="4036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Princeton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UBC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JKUAT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E9F1F5"/>
                    </a:solidFill>
                  </a:tcPr>
                </a:tc>
              </a:tr>
              <a:tr h="40367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Stanford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sz="1400" dirty="0" smtClean="0">
                          <a:solidFill>
                            <a:srgbClr val="003262"/>
                          </a:solidFill>
                          <a:latin typeface="Lucida Grande"/>
                          <a:cs typeface="Lucida Grande"/>
                        </a:rPr>
                        <a:t>…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DDDDDD"/>
                    </a:solidFill>
                  </a:tcPr>
                </a:tc>
              </a:tr>
              <a:tr h="46128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Yale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E9F1F5"/>
                    </a:solidFill>
                  </a:tcPr>
                </a:tc>
              </a:tr>
              <a:tr h="455011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dk1"/>
                          </a:solidFill>
                          <a:latin typeface="+mn-lt"/>
                          <a:cs typeface="+mn-cs"/>
                        </a:rPr>
                        <a:t>Upenn</a:t>
                      </a:r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003262"/>
                        </a:solidFill>
                        <a:latin typeface="Lucida Grande"/>
                        <a:cs typeface="Lucida Grande"/>
                      </a:endParaRPr>
                    </a:p>
                  </a:txBody>
                  <a:tcP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91733"/>
            <a:ext cx="3008313" cy="3715531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356B"/>
                </a:solidFill>
              </a:rPr>
              <a:t>We have a diverse network of mentors you can talk to</a:t>
            </a:r>
            <a:r>
              <a:rPr lang="en-US" sz="1600" dirty="0">
                <a:solidFill>
                  <a:srgbClr val="00356B"/>
                </a:solidFill>
              </a:rPr>
              <a:t> </a:t>
            </a:r>
            <a:r>
              <a:rPr lang="en-US" sz="1600" dirty="0" smtClean="0">
                <a:solidFill>
                  <a:srgbClr val="00356B"/>
                </a:solidFill>
              </a:rPr>
              <a:t>about:</a:t>
            </a:r>
          </a:p>
          <a:p>
            <a:endParaRPr lang="en-US" sz="1600" dirty="0">
              <a:solidFill>
                <a:srgbClr val="00356B"/>
              </a:solidFill>
            </a:endParaRPr>
          </a:p>
          <a:p>
            <a:r>
              <a:rPr lang="en-US" sz="1600" dirty="0" smtClean="0">
                <a:solidFill>
                  <a:srgbClr val="00356B"/>
                </a:solidFill>
              </a:rPr>
              <a:t>College Apps</a:t>
            </a:r>
          </a:p>
          <a:p>
            <a:r>
              <a:rPr lang="en-US" sz="1600" dirty="0" smtClean="0">
                <a:solidFill>
                  <a:srgbClr val="00356B"/>
                </a:solidFill>
              </a:rPr>
              <a:t>Career Advice</a:t>
            </a:r>
          </a:p>
          <a:p>
            <a:r>
              <a:rPr lang="en-US" sz="1600" dirty="0" smtClean="0">
                <a:solidFill>
                  <a:srgbClr val="00356B"/>
                </a:solidFill>
              </a:rPr>
              <a:t>Collaborate</a:t>
            </a:r>
          </a:p>
          <a:p>
            <a:r>
              <a:rPr lang="mr-IN" sz="1600" dirty="0" smtClean="0">
                <a:solidFill>
                  <a:srgbClr val="00356B"/>
                </a:solidFill>
              </a:rPr>
              <a:t>…</a:t>
            </a:r>
            <a:endParaRPr lang="en-US" sz="1600" dirty="0" smtClean="0">
              <a:solidFill>
                <a:srgbClr val="00356B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D5319"/>
                </a:solidFill>
              </a:rPr>
              <a:t>Mentors</a:t>
            </a:r>
            <a:endParaRPr lang="en-US" dirty="0">
              <a:solidFill>
                <a:srgbClr val="BD5319"/>
              </a:solidFill>
            </a:endParaRPr>
          </a:p>
        </p:txBody>
      </p:sp>
      <p:pic>
        <p:nvPicPr>
          <p:cNvPr id="6" name="Picture 5" descr="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1556"/>
            <a:ext cx="9144000" cy="142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21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Words>2171</Words>
  <Application>Microsoft Macintosh PowerPoint</Application>
  <PresentationFormat>On-screen Show (4:3)</PresentationFormat>
  <Paragraphs>448</Paragraphs>
  <Slides>85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Custom Design</vt:lpstr>
      <vt:lpstr>Welcome to M-Soma!</vt:lpstr>
      <vt:lpstr>Welcome to M-Soma!</vt:lpstr>
      <vt:lpstr>The M-Soma Team</vt:lpstr>
      <vt:lpstr>Moses Surumen</vt:lpstr>
      <vt:lpstr>Monicah Wambugu</vt:lpstr>
      <vt:lpstr>Fhadzhil Wamalwa</vt:lpstr>
      <vt:lpstr>Fanice Nyatigo</vt:lpstr>
      <vt:lpstr>Clinton Global Initiative ‘16 </vt:lpstr>
      <vt:lpstr>Mentors</vt:lpstr>
      <vt:lpstr>Schedule</vt:lpstr>
      <vt:lpstr>Schedule</vt:lpstr>
      <vt:lpstr>Schedule</vt:lpstr>
      <vt:lpstr>Schedule</vt:lpstr>
      <vt:lpstr>Courses</vt:lpstr>
      <vt:lpstr>Week 1: Web Development</vt:lpstr>
      <vt:lpstr>Web Design</vt:lpstr>
      <vt:lpstr>Web Design</vt:lpstr>
      <vt:lpstr>Web Design</vt:lpstr>
      <vt:lpstr>Web Design</vt:lpstr>
      <vt:lpstr>Need help on Projects?</vt:lpstr>
      <vt:lpstr>Need help on Projects?</vt:lpstr>
      <vt:lpstr>Need help on Projects?</vt:lpstr>
      <vt:lpstr>Need help on Projects?</vt:lpstr>
      <vt:lpstr>Questions?</vt:lpstr>
      <vt:lpstr>Tools you need!</vt:lpstr>
      <vt:lpstr>Tools you need!</vt:lpstr>
      <vt:lpstr>Tools you need!</vt:lpstr>
      <vt:lpstr>Tools you need!</vt:lpstr>
      <vt:lpstr>GITHUB</vt:lpstr>
      <vt:lpstr>PowerPoint Presentation</vt:lpstr>
      <vt:lpstr>PowerPoint Presentation</vt:lpstr>
      <vt:lpstr>PowerPoint Presentation</vt:lpstr>
      <vt:lpstr>PowerPoint Presentation</vt:lpstr>
      <vt:lpstr>Git</vt:lpstr>
      <vt:lpstr>Git</vt:lpstr>
      <vt:lpstr>Git</vt:lpstr>
      <vt:lpstr>Downloading Git</vt:lpstr>
      <vt:lpstr>Command Prompt</vt:lpstr>
      <vt:lpstr>Command Prompt</vt:lpstr>
      <vt:lpstr>Command Prompt</vt:lpstr>
      <vt:lpstr>Command Prompt</vt:lpstr>
      <vt:lpstr>Command Prompt</vt:lpstr>
      <vt:lpstr>Command Prompt</vt:lpstr>
      <vt:lpstr>Command Prompt</vt:lpstr>
      <vt:lpstr>Exercise: Using Git and Github</vt:lpstr>
      <vt:lpstr>Web Anatomy</vt:lpstr>
      <vt:lpstr>Web Anatomy</vt:lpstr>
      <vt:lpstr>Web Anatomy</vt:lpstr>
      <vt:lpstr>Web Anatomy</vt:lpstr>
      <vt:lpstr>How websites are shown</vt:lpstr>
      <vt:lpstr>How websites are shown</vt:lpstr>
      <vt:lpstr>How websites are shown</vt:lpstr>
      <vt:lpstr>How websites are shown</vt:lpstr>
      <vt:lpstr>Getting a server to host your pages</vt:lpstr>
      <vt:lpstr>What websites are made of</vt:lpstr>
      <vt:lpstr>What websites are made of</vt:lpstr>
      <vt:lpstr>Introduction to HTML</vt:lpstr>
      <vt:lpstr>PowerPoint Presentation</vt:lpstr>
      <vt:lpstr>How do I make a Website?</vt:lpstr>
      <vt:lpstr>Editors and File Structure</vt:lpstr>
      <vt:lpstr>Relative and Absolute Path</vt:lpstr>
      <vt:lpstr>Relative and Absolute Path</vt:lpstr>
      <vt:lpstr>Relative and Absolute Path</vt:lpstr>
      <vt:lpstr>Relative and Absolute Path</vt:lpstr>
      <vt:lpstr>Relative and Absolute Path</vt:lpstr>
      <vt:lpstr>Relative and Absolute Path</vt:lpstr>
      <vt:lpstr>Relative and Absolute Path</vt:lpstr>
      <vt:lpstr>HTML Structure</vt:lpstr>
      <vt:lpstr>Tags</vt:lpstr>
      <vt:lpstr>Tags</vt:lpstr>
      <vt:lpstr>Tags</vt:lpstr>
      <vt:lpstr>Basic HTML Structure</vt:lpstr>
      <vt:lpstr>Basic HTML Structure</vt:lpstr>
      <vt:lpstr>Basic HTML Structure</vt:lpstr>
      <vt:lpstr>Basic HTML Structure - Header</vt:lpstr>
      <vt:lpstr>Basic HTML Structure - Header</vt:lpstr>
      <vt:lpstr>Basic HTML Structure - Body</vt:lpstr>
      <vt:lpstr>Basic HTML Structure - Body</vt:lpstr>
      <vt:lpstr>Images and Links</vt:lpstr>
      <vt:lpstr>Images and Links</vt:lpstr>
      <vt:lpstr>Images and Links</vt:lpstr>
      <vt:lpstr>Lists</vt:lpstr>
      <vt:lpstr>Lists</vt:lpstr>
      <vt:lpstr>Structure of your Environment</vt:lpstr>
      <vt:lpstr>Summary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Moses Surumen</cp:lastModifiedBy>
  <cp:revision>77</cp:revision>
  <dcterms:created xsi:type="dcterms:W3CDTF">2013-01-15T19:08:57Z</dcterms:created>
  <dcterms:modified xsi:type="dcterms:W3CDTF">2017-06-04T21:45:15Z</dcterms:modified>
</cp:coreProperties>
</file>