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D793E-403D-1552-C98A-E4EC41AD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8F2086-41AC-B171-CD18-DAD804EE5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EE122-ECAC-2F81-3511-C5FE8584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3A055-2B0F-D2F7-837C-58361AA8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2CBF5-EF65-891A-8051-197EA188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38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3172D-0508-3EBB-24E8-D6DD3AE9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CFA3DD-73B3-03BD-AF5F-09310E089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D2757-40E6-92D9-47F0-3BE6F9D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DAD5C-F6E9-B82E-EC62-639E5CF1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A7A27D-A6F2-8DD8-E69E-A04089F9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888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A0F6D5-3091-D483-B4E6-9F55351F4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37FFC3-5DDF-7BCA-31E8-7EA9F914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8850F-0978-BA69-F38C-21DBEFE6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51F63-8B83-BFD0-15AE-00751334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0F33F-47AA-CB28-B6F8-04F67E4A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39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D4EE0-63F1-FAF2-AD95-33C6BA1C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1F59A-0604-B91A-F030-D2CC4FDA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5A637-08C1-7003-F735-B020C810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5D7AC-473A-9D65-5C98-9ACFBEA6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77639-90E3-F832-D102-5590CF46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06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F1E0C-9D26-7395-5E24-8A5C0E6E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9F21BA-3FEF-A9F8-4881-70F12386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3D6D61-0AF2-4D99-6789-75E01C29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84E9CC-F208-28D2-076A-04E7CDE7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B9BC0-35E9-E3DA-3461-E8D431F0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8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6768D-5015-83C1-A2BB-AC004688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676B-3530-A68D-D312-C5C5A06CD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742765-8563-84D1-03C0-AA4022BD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AF0065-2328-1D19-373A-5DBDE996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A0C51-B568-C215-C2E2-BF16AD97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64CA34-7D0F-D726-887C-452A5553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06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C2DA-EBB1-5504-4096-F92A98E6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09065-C50C-AC8D-2626-FBE24950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2D69F-840C-EEDF-6302-208B3AA61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2CE154-9A5A-1784-D13B-E2E706CFE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F11055-88CD-B06C-904B-74EC3B7FD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F8447E-6F4B-1FF3-349C-815DA2BF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37F2E1-F226-7018-FD67-AB9F770B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FF6093-9469-92CB-E1C9-E150E33C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2AFE4-D689-4591-61D3-103E6590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055422-FF05-DBC5-D7FD-3BF25AC1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0B334A-8E4E-E843-9EFD-65D9BE30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77D087-F409-3D5D-8A1F-E00FA4C0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7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00A3A-001F-5469-59BD-09E3C50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AF72D4-038B-7C15-694F-099F6B88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DCC9D4-94D1-D917-F07E-49FC4D36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1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2060F-0CAF-7EFE-D2D8-84C688D7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C5C4-705E-F528-5A4A-81E0C588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852D5D-213A-03B8-C859-0AE939C34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9EB45A-65CE-7BEA-4640-7FBB9CCE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A6056-3F38-2015-05CB-4DA339CE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A6338D-8247-6466-2D44-20B7AC2D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0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5CD03-2631-40B7-0BA7-1C778BB4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5A8318-C6B3-35BF-70DF-4473214BA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1564A8-E9D7-A284-4EBF-CD3EF961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48819B-FB6B-804D-4449-363FD1EE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EB5559-CAF9-143B-1D10-7DE9917C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5D4C0-8F6B-3080-A8DA-8586A297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FBB789-50D7-E7AF-013B-8739BC0E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94A13-2333-9114-9E7B-20F7618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52435-7037-2BD6-6D2B-C180EDA7F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F1F8-526C-4E10-A437-499019A51331}" type="datetimeFigureOut">
              <a:rPr lang="de-CH" smtClean="0"/>
              <a:t>25.11.2023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AD222-F64C-3446-6ADA-EECF3FC93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DE8535-195F-0D82-B8B3-C13B03E0D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E39A-2239-4A9E-9BB8-0950F5C541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96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ycomp.streamlit.app/PubliBik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075-F5B8-87D8-5C03-0F558A0DD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1E0580-98BE-55BA-1E81-4E81AB920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003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EAD9C-AF8A-DE81-36ED-A24A592C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8C63D-1A2E-2324-1B05-9C7C71CC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Story Badi kurz erläutern -&gt; Vik</a:t>
            </a:r>
          </a:p>
          <a:p>
            <a:pPr lvl="1"/>
            <a:r>
              <a:rPr lang="de-CH" dirty="0"/>
              <a:t>Verfügbarkeit,</a:t>
            </a:r>
          </a:p>
          <a:p>
            <a:pPr lvl="1"/>
            <a:r>
              <a:rPr lang="de-CH" dirty="0"/>
              <a:t>Wie sind wir an daten gekommen und welche Daten haben wir bekommen.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Fokus M3 (</a:t>
            </a:r>
            <a:r>
              <a:rPr lang="de-CH" dirty="0" err="1"/>
              <a:t>Availability</a:t>
            </a:r>
            <a:r>
              <a:rPr lang="de-CH" dirty="0"/>
              <a:t> über Zeit). Noch keine Wetter und Badi Daten. </a:t>
            </a:r>
            <a:r>
              <a:rPr lang="de-CH" dirty="0">
                <a:sym typeface="Wingdings" panose="05000000000000000000" pitchFamily="2" charset="2"/>
              </a:rPr>
              <a:t> Vik</a:t>
            </a:r>
            <a:endParaRPr lang="de-CH" dirty="0"/>
          </a:p>
          <a:p>
            <a:pPr lvl="1"/>
            <a:r>
              <a:rPr lang="de-CH" dirty="0"/>
              <a:t>Wissen das aktuelle Aufgabe leichter lösbar. Aber wegen </a:t>
            </a:r>
            <a:r>
              <a:rPr lang="de-CH" dirty="0" err="1"/>
              <a:t>aussicht</a:t>
            </a:r>
            <a:r>
              <a:rPr lang="de-CH" dirty="0"/>
              <a:t> auf Finales Projekt schonmal auf Neuronales Netzwerk fokussiert. </a:t>
            </a:r>
            <a:r>
              <a:rPr lang="de-CH" dirty="0">
                <a:sym typeface="Wingdings" panose="05000000000000000000" pitchFamily="2" charset="2"/>
              </a:rPr>
              <a:t> Vik</a:t>
            </a:r>
            <a:endParaRPr lang="de-CH" dirty="0"/>
          </a:p>
          <a:p>
            <a:pPr lvl="1"/>
            <a:r>
              <a:rPr lang="de-CH" dirty="0"/>
              <a:t>Kurz zeigen: Median gruppiert über Woche.  </a:t>
            </a:r>
            <a:r>
              <a:rPr lang="de-CH" dirty="0">
                <a:sym typeface="Wingdings" panose="05000000000000000000" pitchFamily="2" charset="2"/>
              </a:rPr>
              <a:t> Marco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Was haben ausprobiert</a:t>
            </a:r>
          </a:p>
          <a:p>
            <a:pPr lvl="1"/>
            <a:r>
              <a:rPr lang="de-CH" dirty="0"/>
              <a:t>«….» Was Vik noch schafft </a:t>
            </a:r>
            <a:r>
              <a:rPr lang="de-CH" dirty="0">
                <a:sym typeface="Wingdings" panose="05000000000000000000" pitchFamily="2" charset="2"/>
              </a:rPr>
              <a:t> Vik</a:t>
            </a:r>
            <a:endParaRPr lang="de-CH" dirty="0"/>
          </a:p>
          <a:p>
            <a:pPr lvl="1"/>
            <a:r>
              <a:rPr lang="de-CH" dirty="0"/>
              <a:t>Neuronales Netz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Maroc</a:t>
            </a:r>
            <a:r>
              <a:rPr lang="de-CH" dirty="0">
                <a:sym typeface="Wingdings" panose="05000000000000000000" pitchFamily="2" charset="2"/>
              </a:rPr>
              <a:t> </a:t>
            </a:r>
            <a:endParaRPr lang="de-CH" dirty="0"/>
          </a:p>
          <a:p>
            <a:pPr lvl="2"/>
            <a:r>
              <a:rPr lang="de-CH" dirty="0"/>
              <a:t>Daten </a:t>
            </a:r>
            <a:r>
              <a:rPr lang="de-CH" dirty="0" err="1"/>
              <a:t>aufberautung</a:t>
            </a:r>
            <a:endParaRPr lang="de-CH" dirty="0"/>
          </a:p>
          <a:p>
            <a:pPr lvl="2"/>
            <a:r>
              <a:rPr lang="de-CH" dirty="0" err="1"/>
              <a:t>Achitektur</a:t>
            </a:r>
            <a:r>
              <a:rPr lang="de-CH" dirty="0"/>
              <a:t> des neuronalen Netz</a:t>
            </a:r>
          </a:p>
          <a:p>
            <a:pPr lvl="2"/>
            <a:r>
              <a:rPr lang="de-CH" dirty="0"/>
              <a:t>Variation in Daten und Parametern</a:t>
            </a:r>
          </a:p>
          <a:p>
            <a:r>
              <a:rPr lang="de-CH" dirty="0"/>
              <a:t>Resultat </a:t>
            </a:r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802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76BF5-EDE1-2AEA-20E5-6EA61922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46762-F66F-C4D8-7455-EB56C17E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Verfügbarkeiten der </a:t>
            </a:r>
            <a:r>
              <a:rPr lang="de-CH" dirty="0" err="1"/>
              <a:t>Publibikes</a:t>
            </a:r>
            <a:r>
              <a:rPr lang="de-CH" dirty="0"/>
              <a:t>: </a:t>
            </a:r>
          </a:p>
          <a:p>
            <a:pPr lvl="1"/>
            <a:r>
              <a:rPr lang="de-CH" dirty="0"/>
              <a:t>Aktuelle Situation: </a:t>
            </a:r>
            <a:r>
              <a:rPr lang="de-CH" dirty="0">
                <a:hlinkClick r:id="rId2"/>
              </a:rPr>
              <a:t>https://flycomp.streamlit.app/PubliBikes</a:t>
            </a:r>
            <a:endParaRPr lang="de-CH" dirty="0"/>
          </a:p>
          <a:p>
            <a:pPr lvl="1"/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5BB020-710F-4C7B-BD2F-C7944CBD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898" y="2867555"/>
            <a:ext cx="3679191" cy="31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1B51-0907-A204-F3A1-2EBE4FD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Parametrisierung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3D82E-8594-2D48-7361-EBE3421C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Erst alle Station</a:t>
            </a:r>
            <a:r>
              <a:rPr lang="de-CH" dirty="0">
                <a:sym typeface="Wingdings" panose="05000000000000000000" pitchFamily="2" charset="2"/>
              </a:rPr>
              <a:t> zu wenig Daten. Mittelt sich aus, da die </a:t>
            </a:r>
            <a:r>
              <a:rPr lang="de-CH" dirty="0" err="1">
                <a:sym typeface="Wingdings" panose="05000000000000000000" pitchFamily="2" charset="2"/>
              </a:rPr>
              <a:t>bikes</a:t>
            </a:r>
            <a:r>
              <a:rPr lang="de-CH" dirty="0">
                <a:sym typeface="Wingdings" panose="05000000000000000000" pitchFamily="2" charset="2"/>
              </a:rPr>
              <a:t> sich über den Tag zwischen den Stationen hin und her schieben.</a:t>
            </a:r>
          </a:p>
          <a:p>
            <a:r>
              <a:rPr lang="de-CH" dirty="0">
                <a:sym typeface="Wingdings" panose="05000000000000000000" pitchFamily="2" charset="2"/>
              </a:rPr>
              <a:t>Dann lediglich eine Station aufs mal Trainiert.</a:t>
            </a:r>
          </a:p>
          <a:p>
            <a:r>
              <a:rPr lang="de-CH" dirty="0">
                <a:sym typeface="Wingdings" panose="05000000000000000000" pitchFamily="2" charset="2"/>
              </a:rPr>
              <a:t>Verfügbarkeit der Bikes in 3 Gruppen. Grund Parameter reduzieren und Gleichverteilung der Datenverteilung 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G0 = 0 oder 1 Bike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G1 = 2-4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G2 = &gt;4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60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508E6-F1B2-7D12-5DE4-D92BA108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Überlegungen 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E128A-EBAC-1E37-938E-F1F851DF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Am Ende der Präsentation:</a:t>
            </a:r>
          </a:p>
          <a:p>
            <a:pPr lvl="1"/>
            <a:r>
              <a:rPr lang="de-CH" dirty="0"/>
              <a:t>Theoretisch hätten wir auch den Mittelwert / Meridian über alle Verfügbarkeitswerte an einer Station nehmen können. Dann hätten wir für jede Woche eine </a:t>
            </a:r>
            <a:r>
              <a:rPr lang="de-CH" dirty="0" err="1"/>
              <a:t>Timeseries</a:t>
            </a:r>
            <a:r>
              <a:rPr lang="de-CH" dirty="0"/>
              <a:t>. Über alle </a:t>
            </a:r>
            <a:r>
              <a:rPr lang="de-CH" dirty="0" err="1"/>
              <a:t>Timeseries</a:t>
            </a:r>
            <a:r>
              <a:rPr lang="de-CH" dirty="0"/>
              <a:t> könnte dann der Mittelwert berechnet werden und wir hätten ein schönes «Vorhersagemodell» </a:t>
            </a:r>
            <a:r>
              <a:rPr lang="de-CH" dirty="0" err="1"/>
              <a:t>Aaaber</a:t>
            </a:r>
            <a:r>
              <a:rPr lang="de-CH" dirty="0"/>
              <a:t> da wir ja im Modul «Data Analytics and </a:t>
            </a:r>
            <a:r>
              <a:rPr lang="de-CH" dirty="0" err="1"/>
              <a:t>Machine</a:t>
            </a:r>
            <a:r>
              <a:rPr lang="de-CH" dirty="0"/>
              <a:t> Learning» sind wollten wir es halt mittels ML versuchen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365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59D33-05A0-7D35-9703-0A667330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A3708-CCD4-6CE0-B191-9222D55A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F2D0C2-CCBA-7AC2-9978-082AC32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917"/>
            <a:ext cx="12192000" cy="54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75067-3697-5F0F-6A94-EDAAE76B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A856D-D3B4-F6DC-CA5B-E0795F70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255B81-D417-0DDB-970A-E000B7DD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920"/>
            <a:ext cx="12192000" cy="57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1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E23E-23F9-7D26-7976-1F50DE50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1B356-3706-FB15-412E-DD417056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588C77-C93A-2646-2DE9-E6A1E478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51"/>
            <a:ext cx="12192000" cy="65572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DA9B7E-BC92-9159-8D65-986FD48D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4617628"/>
            <a:ext cx="3834882" cy="20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2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ED9FF-9B8F-0652-3578-86923F8F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193EE-AB7F-96C6-1CFD-03C1ED4F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09A50D-E3B3-9640-9237-9AFA4CF5D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132"/>
            <a:ext cx="12192000" cy="60177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D01C82-1637-8149-6F0F-45983BEA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580" y="4448728"/>
            <a:ext cx="4475420" cy="24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Kontext</vt:lpstr>
      <vt:lpstr>Model Parametrisierung</vt:lpstr>
      <vt:lpstr>Überlegungen  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Sommerfeld Marco (IT-PTR-EXT - Extern)</dc:creator>
  <cp:lastModifiedBy>Sommerfeld Marco (IT-PTR-EXT - Extern)</cp:lastModifiedBy>
  <cp:revision>5</cp:revision>
  <dcterms:created xsi:type="dcterms:W3CDTF">2023-11-20T20:47:39Z</dcterms:created>
  <dcterms:modified xsi:type="dcterms:W3CDTF">2023-11-25T19:16:57Z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