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2" r:id="rId15"/>
    <p:sldId id="273" r:id="rId16"/>
    <p:sldId id="275" r:id="rId17"/>
    <p:sldId id="276" r:id="rId18"/>
    <p:sldId id="274" r:id="rId19"/>
    <p:sldId id="277" r:id="rId20"/>
    <p:sldId id="278" r:id="rId21"/>
    <p:sldId id="280" r:id="rId22"/>
    <p:sldId id="279" r:id="rId23"/>
    <p:sldId id="281" r:id="rId24"/>
    <p:sldId id="300" r:id="rId25"/>
    <p:sldId id="282" r:id="rId26"/>
    <p:sldId id="283" r:id="rId27"/>
    <p:sldId id="290" r:id="rId28"/>
    <p:sldId id="291" r:id="rId29"/>
    <p:sldId id="293" r:id="rId30"/>
    <p:sldId id="285" r:id="rId31"/>
    <p:sldId id="294" r:id="rId32"/>
    <p:sldId id="292" r:id="rId33"/>
    <p:sldId id="295" r:id="rId34"/>
    <p:sldId id="286" r:id="rId35"/>
    <p:sldId id="296" r:id="rId36"/>
    <p:sldId id="297" r:id="rId37"/>
    <p:sldId id="298" r:id="rId38"/>
    <p:sldId id="299" r:id="rId39"/>
    <p:sldId id="301" r:id="rId40"/>
  </p:sldIdLst>
  <p:sldSz cx="12192000" cy="6858000"/>
  <p:notesSz cx="6858000" cy="9144000"/>
  <p:defaultTextStyle>
    <a:defPPr>
      <a:defRPr lang="wae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8" autoAdjust="0"/>
    <p:restoredTop sz="94660"/>
  </p:normalViewPr>
  <p:slideViewPr>
    <p:cSldViewPr snapToGrid="0">
      <p:cViewPr>
        <p:scale>
          <a:sx n="75" d="100"/>
          <a:sy n="75" d="100"/>
        </p:scale>
        <p:origin x="185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F83-9DDB-489F-BBCD-16ECDE01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33B41-076A-43C8-A3E8-99810287F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CB27-71F7-4B17-88BF-093744C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21FA-5C1D-411D-830A-D5113BE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51BE-313F-44E6-AFAF-931216DD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05763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E8D-CA00-4584-AC08-15ED39D8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6D85-9199-4280-B0CE-F02A9A35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E859-12FA-4907-B2CF-105B4547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2F5C-ECF2-4621-A441-8344422A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B936-CE99-4CC1-9A8E-0D11B855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46406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AF5DB-2082-4F38-9840-E41279EF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0FB0-95CC-4377-B442-1AD0EE15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13FC-99DE-4D5F-B9E5-01730364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F04D-6977-42FD-A74F-2E89498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E90E-A617-46D6-B7CC-E7E07B63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20947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FB46-9AF1-4451-8E69-98BB3BCC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213-7D3D-44ED-B938-41FA42CA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342D-C588-48BD-857A-FDE08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987A-99AC-4776-9342-E9A70FC0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213B-EBED-4703-8ACE-BFC2233E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63192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4205-E73E-4672-916D-637FD08C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8A2F-D511-46E8-831C-A4D6426E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E51F-B8AF-4CBB-84E3-DF1B2AA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D9EB-2E1B-4199-B610-61ADDCF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91BC-36A9-4B47-AB9A-A86BE57A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10393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533E-DDEF-4F9F-8D6D-9DAF0BDF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F23A-FFAC-4C85-8122-0FBCCC14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86EE-EB3A-49B7-9D72-C959EED7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3BC3-3C00-44ED-A4FF-7A7FF61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E1AF-8667-4AFB-BDA9-B633A5A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1C5B-F47A-423C-879F-2AB3DE1F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7025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BEBA-0233-417E-B91C-F19B0EF4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E677-22D6-4727-BAAE-7AD1A50A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547CD-F0AA-45F8-85A9-72724874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436F-3F63-4B7E-BE1D-D745DE4D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43D7B-4928-49E1-816B-675B90620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4E972-C106-4583-B885-0088DC5F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582EC-79D8-4EE2-A48F-7DD5D63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F27D-49C2-4853-ADC6-59DB6373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7399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9E5A-7F64-4EB7-9815-7E27A8F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4F8F3-41C9-4C6D-9321-501BFF8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14F07-672E-4021-8B8A-743A38D6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26114-B752-4E1A-B2CE-68ED3E3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6499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93AC8-AA12-403F-8E4B-825ACF4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403B-A05C-4A03-A89C-FCDD56B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3E3B-AF57-4B01-9575-7C637E0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4960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31E2-CBF0-440F-81B5-98939357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9FFA-4082-4B87-9C31-5B45B2F0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304F-6087-4C85-8B97-2BEF008D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79A9-2672-4FA2-8225-8B8F5B1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4043-BCBA-4799-9E9A-EB3B5BCF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3C63B-D730-4C27-A30D-8ACE99A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19674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7A27-BB69-4BDC-A237-1FD8A185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74BF-12FC-448E-9B66-EDEB2D9A1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wa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FABD-1274-45E9-9C4B-6B2E0949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1472-1C58-43CB-BD13-E64A839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BD3E-006A-4F96-9481-569FA79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047D3-D6B0-4F3E-B59F-3138B4A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416135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B8DD1-91AE-4248-B82C-123E7F21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wa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1BB0-2255-4BAD-81B2-7DFF7746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wa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DAF0-CF5E-4DE1-A48C-DEE9E5D66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1EA6-DEC6-4FD8-A0E1-BFDC23E88086}" type="datetimeFigureOut">
              <a:rPr lang="wae-CH" smtClean="0"/>
              <a:t>2022-02-03</a:t>
            </a:fld>
            <a:endParaRPr lang="wa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3641-3750-4249-AC2E-4FCB3392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wa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DDE-B3F4-4DCC-BE7B-9F56C7AC0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5815-75FA-4489-96DB-6CAE6BA3EB38}" type="slidenum">
              <a:rPr lang="wae-CH" smtClean="0"/>
              <a:t>‹#›</a:t>
            </a:fld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0953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wae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038E-3803-4673-94CE-46B0B77E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wa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FA333-7C8D-4B3D-A660-6F66D7AE7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BMLWS</a:t>
            </a:r>
          </a:p>
          <a:p>
            <a:endParaRPr lang="en-US" dirty="0"/>
          </a:p>
          <a:p>
            <a:r>
              <a:rPr lang="en-US" dirty="0"/>
              <a:t>M. Vladymyrov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2852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573930"/>
              </p:ext>
            </p:extLst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522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258" cy="3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44632" cy="45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93787"/>
              </p:ext>
            </p:extLst>
          </p:nvPr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95A3F4-FAB6-4234-A0EC-16835B9D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29568"/>
              </p:ext>
            </p:extLst>
          </p:nvPr>
        </p:nvGraphicFramePr>
        <p:xfrm>
          <a:off x="7709154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2BAA8C1F-E5F7-48A0-A4D2-80DCF7D05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10392"/>
              </p:ext>
            </p:extLst>
          </p:nvPr>
        </p:nvGraphicFramePr>
        <p:xfrm>
          <a:off x="9745737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351AA329-B858-4EF7-9D8B-001FF8907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67190"/>
              </p:ext>
            </p:extLst>
          </p:nvPr>
        </p:nvGraphicFramePr>
        <p:xfrm>
          <a:off x="11529125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/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>
                    <a:solidFill>
                      <a:srgbClr val="2DC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8390B1BB-8B09-41F4-A4D2-D9449D26EA1D}"/>
              </a:ext>
            </a:extLst>
          </p:cNvPr>
          <p:cNvSpPr/>
          <p:nvPr/>
        </p:nvSpPr>
        <p:spPr>
          <a:xfrm>
            <a:off x="5847416" y="4763129"/>
            <a:ext cx="405480" cy="1296894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9B2FC-F399-47A9-B95C-B1A94757C035}"/>
                  </a:ext>
                </a:extLst>
              </p:cNvPr>
              <p:cNvSpPr txBox="1"/>
              <p:nvPr/>
            </p:nvSpPr>
            <p:spPr>
              <a:xfrm>
                <a:off x="6790266" y="3463008"/>
                <a:ext cx="5446890" cy="3095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Can be though of as probability: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wae-CH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wae-CH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wae-CH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wae-CH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9B2FC-F399-47A9-B95C-B1A94757C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66" y="3463008"/>
                <a:ext cx="5446890" cy="3095847"/>
              </a:xfrm>
              <a:prstGeom prst="rect">
                <a:avLst/>
              </a:prstGeom>
              <a:blipFill>
                <a:blip r:embed="rId3"/>
                <a:stretch>
                  <a:fillRect l="-3471" t="-2953"/>
                </a:stretch>
              </a:blipFill>
            </p:spPr>
            <p:txBody>
              <a:bodyPr/>
              <a:lstStyle/>
              <a:p>
                <a:r>
                  <a:rPr lang="wa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73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CBB-C7E6-4986-A03D-84887F3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8412-4C6E-43AB-BB9D-EC8DE6B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98769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4107507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183762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632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4881904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958159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415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1C147-0DA5-406F-BC61-EF5CEE0D40C8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2E550-7FC5-4272-8FE1-9BF5646C94A7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4021B6-1782-40CE-B164-C130C54905DB}"/>
              </a:ext>
            </a:extLst>
          </p:cNvPr>
          <p:cNvSpPr/>
          <p:nvPr/>
        </p:nvSpPr>
        <p:spPr>
          <a:xfrm>
            <a:off x="5665048" y="1671000"/>
            <a:ext cx="2428191" cy="55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6741303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3D2CD096-7FE8-4B29-A06A-264AB7B27325}"/>
              </a:ext>
            </a:extLst>
          </p:cNvPr>
          <p:cNvSpPr/>
          <p:nvPr/>
        </p:nvSpPr>
        <p:spPr>
          <a:xfrm>
            <a:off x="5820833" y="3560233"/>
            <a:ext cx="57996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306694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CBAC0-FA15-4420-9C7E-78958AEB7AB3}"/>
              </a:ext>
            </a:extLst>
          </p:cNvPr>
          <p:cNvGrpSpPr/>
          <p:nvPr/>
        </p:nvGrpSpPr>
        <p:grpSpPr>
          <a:xfrm>
            <a:off x="4107507" y="1671000"/>
            <a:ext cx="2428191" cy="555640"/>
            <a:chOff x="6733309" y="1863801"/>
            <a:chExt cx="2428191" cy="555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4021B6-1782-40CE-B164-C130C54905DB}"/>
                </a:ext>
              </a:extLst>
            </p:cNvPr>
            <p:cNvSpPr/>
            <p:nvPr/>
          </p:nvSpPr>
          <p:spPr>
            <a:xfrm>
              <a:off x="6733309" y="1863801"/>
              <a:ext cx="2428191" cy="55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1C1E93-DD1E-429C-910C-3BE8B6C52D83}"/>
                </a:ext>
              </a:extLst>
            </p:cNvPr>
            <p:cNvSpPr txBox="1"/>
            <p:nvPr/>
          </p:nvSpPr>
          <p:spPr>
            <a:xfrm>
              <a:off x="6842687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55AB4-41F4-44B8-9C03-DF5C606F3532}"/>
                </a:ext>
              </a:extLst>
            </p:cNvPr>
            <p:cNvSpPr txBox="1"/>
            <p:nvPr/>
          </p:nvSpPr>
          <p:spPr>
            <a:xfrm>
              <a:off x="7621458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0.6</a:t>
              </a:r>
              <a:endParaRPr lang="wae-C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D052F9-7735-4C6A-B26F-7365BE5BF853}"/>
                </a:ext>
              </a:extLst>
            </p:cNvPr>
            <p:cNvSpPr txBox="1"/>
            <p:nvPr/>
          </p:nvSpPr>
          <p:spPr>
            <a:xfrm>
              <a:off x="8400229" y="1956955"/>
              <a:ext cx="66939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0.2</a:t>
              </a:r>
            </a:p>
          </p:txBody>
        </p:sp>
      </p:grp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1CCA4300-78CA-4BEC-9DA5-FD816269B6A4}"/>
              </a:ext>
            </a:extLst>
          </p:cNvPr>
          <p:cNvSpPr/>
          <p:nvPr/>
        </p:nvSpPr>
        <p:spPr>
          <a:xfrm>
            <a:off x="5183762" y="2287816"/>
            <a:ext cx="275680" cy="275680"/>
          </a:xfrm>
          <a:prstGeom prst="flowChartSummingJunc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</p:spTree>
    <p:extLst>
      <p:ext uri="{BB962C8B-B14F-4D97-AF65-F5344CB8AC3E}">
        <p14:creationId xmlns:p14="http://schemas.microsoft.com/office/powerpoint/2010/main" val="229022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107507" y="1671000"/>
            <a:ext cx="2428191" cy="2264610"/>
            <a:chOff x="6733309" y="1671000"/>
            <a:chExt cx="2428191" cy="2264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1.2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54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107507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1.2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04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4877534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1.</a:t>
                </a:r>
                <a:r>
                  <a:rPr lang="en-US" dirty="0"/>
                  <a:t>8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8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06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17E0-9DC2-4DBC-B5E6-96A0CAC7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519E-CBBE-4E60-9306-55AE33A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C9382-3187-49E2-B78D-2C7936E5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8" y="0"/>
            <a:ext cx="107499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41CAF-8612-4F30-95F6-879C2C9D7214}"/>
              </a:ext>
            </a:extLst>
          </p:cNvPr>
          <p:cNvSpPr txBox="1"/>
          <p:nvPr/>
        </p:nvSpPr>
        <p:spPr>
          <a:xfrm>
            <a:off x="993152" y="6479556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(adopted from lectures)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58501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5656300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ru-RU" dirty="0"/>
                  <a:t>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47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Convolutions: “VALID”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903777" y="4471758"/>
            <a:ext cx="2384444" cy="555640"/>
            <a:chOff x="7529580" y="2593802"/>
            <a:chExt cx="238444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29580" y="2593802"/>
              <a:ext cx="238444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5656300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ru-RU" dirty="0"/>
                  <a:t>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42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with padding: “SAME” size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3417383" y="2593802"/>
            <a:ext cx="5362749" cy="555640"/>
            <a:chOff x="6043186" y="2593802"/>
            <a:chExt cx="5362749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4471758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3319987" y="1671000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5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Strided</a:t>
            </a:r>
            <a:r>
              <a:rPr lang="en-US" dirty="0"/>
              <a:t> convolutions: stride=2 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3417383" y="2593802"/>
            <a:ext cx="5362749" cy="555640"/>
            <a:chOff x="6043186" y="2593802"/>
            <a:chExt cx="5362749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886278" y="4471758"/>
            <a:ext cx="2419442" cy="555640"/>
            <a:chOff x="7512081" y="2593802"/>
            <a:chExt cx="2419442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12081" y="2593802"/>
              <a:ext cx="2419442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BE244-AF11-415D-ADB6-4BA5B28C63A1}"/>
              </a:ext>
            </a:extLst>
          </p:cNvPr>
          <p:cNvGrpSpPr/>
          <p:nvPr/>
        </p:nvGrpSpPr>
        <p:grpSpPr>
          <a:xfrm>
            <a:off x="3319987" y="1671000"/>
            <a:ext cx="2428191" cy="892496"/>
            <a:chOff x="3319987" y="1671000"/>
            <a:chExt cx="2428191" cy="8924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3319987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E028C0-AF8C-45B8-B073-477D57EA0947}"/>
              </a:ext>
            </a:extLst>
          </p:cNvPr>
          <p:cNvCxnSpPr/>
          <p:nvPr/>
        </p:nvCxnSpPr>
        <p:spPr>
          <a:xfrm flipH="1">
            <a:off x="4555918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DB2B10-7704-4461-B675-AD105810291B}"/>
              </a:ext>
            </a:extLst>
          </p:cNvPr>
          <p:cNvGrpSpPr/>
          <p:nvPr/>
        </p:nvGrpSpPr>
        <p:grpSpPr>
          <a:xfrm>
            <a:off x="4877529" y="1544537"/>
            <a:ext cx="2428191" cy="1018959"/>
            <a:chOff x="3319987" y="1544537"/>
            <a:chExt cx="2428191" cy="101895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CFC6A51-4C1D-423B-987B-FAF043A4B58B}"/>
                </a:ext>
              </a:extLst>
            </p:cNvPr>
            <p:cNvGrpSpPr/>
            <p:nvPr/>
          </p:nvGrpSpPr>
          <p:grpSpPr>
            <a:xfrm>
              <a:off x="3319987" y="1544537"/>
              <a:ext cx="2428191" cy="555640"/>
              <a:chOff x="6733309" y="1737338"/>
              <a:chExt cx="2428191" cy="55564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9EDBED-3620-41DB-AEB1-8F4ACA6D3328}"/>
                  </a:ext>
                </a:extLst>
              </p:cNvPr>
              <p:cNvSpPr/>
              <p:nvPr/>
            </p:nvSpPr>
            <p:spPr>
              <a:xfrm>
                <a:off x="6733309" y="1737338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7FA0D7C-14AE-4DD4-B7EA-674B6466EFBD}"/>
                  </a:ext>
                </a:extLst>
              </p:cNvPr>
              <p:cNvSpPr txBox="1"/>
              <p:nvPr/>
            </p:nvSpPr>
            <p:spPr>
              <a:xfrm>
                <a:off x="6842687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D5D15A-67EC-4E06-83C6-2954FF78BD97}"/>
                  </a:ext>
                </a:extLst>
              </p:cNvPr>
              <p:cNvSpPr txBox="1"/>
              <p:nvPr/>
            </p:nvSpPr>
            <p:spPr>
              <a:xfrm>
                <a:off x="7621458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FB91F9-2B35-4A8B-B830-D04E23EA01EA}"/>
                  </a:ext>
                </a:extLst>
              </p:cNvPr>
              <p:cNvSpPr txBox="1"/>
              <p:nvPr/>
            </p:nvSpPr>
            <p:spPr>
              <a:xfrm>
                <a:off x="8400229" y="1829169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84DBD18D-7333-4DC6-9B26-EA2519C288C0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C2CA9D-6741-4F7E-AFBD-02327BD1D33A}"/>
              </a:ext>
            </a:extLst>
          </p:cNvPr>
          <p:cNvGrpSpPr/>
          <p:nvPr/>
        </p:nvGrpSpPr>
        <p:grpSpPr>
          <a:xfrm>
            <a:off x="6434337" y="1355362"/>
            <a:ext cx="2428191" cy="1208134"/>
            <a:chOff x="3319987" y="1355362"/>
            <a:chExt cx="2428191" cy="12081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DA3126-27F9-4CB0-85B9-045CA43EE8EB}"/>
                </a:ext>
              </a:extLst>
            </p:cNvPr>
            <p:cNvGrpSpPr/>
            <p:nvPr/>
          </p:nvGrpSpPr>
          <p:grpSpPr>
            <a:xfrm>
              <a:off x="3319987" y="1355362"/>
              <a:ext cx="2428191" cy="555640"/>
              <a:chOff x="6733309" y="1548163"/>
              <a:chExt cx="2428191" cy="55564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7BD6CBD-C27F-43CE-8820-2101589252E9}"/>
                  </a:ext>
                </a:extLst>
              </p:cNvPr>
              <p:cNvSpPr/>
              <p:nvPr/>
            </p:nvSpPr>
            <p:spPr>
              <a:xfrm>
                <a:off x="6733309" y="1548163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431E4A-1247-4A97-B443-6EC487266A54}"/>
                  </a:ext>
                </a:extLst>
              </p:cNvPr>
              <p:cNvSpPr txBox="1"/>
              <p:nvPr/>
            </p:nvSpPr>
            <p:spPr>
              <a:xfrm>
                <a:off x="6842687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3D293B-DDB8-491A-9EB1-EFC97B2F7503}"/>
                  </a:ext>
                </a:extLst>
              </p:cNvPr>
              <p:cNvSpPr txBox="1"/>
              <p:nvPr/>
            </p:nvSpPr>
            <p:spPr>
              <a:xfrm>
                <a:off x="7621458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363E7B-437A-4DBF-99F0-F0771795EB77}"/>
                  </a:ext>
                </a:extLst>
              </p:cNvPr>
              <p:cNvSpPr txBox="1"/>
              <p:nvPr/>
            </p:nvSpPr>
            <p:spPr>
              <a:xfrm>
                <a:off x="8400229" y="1641317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58" name="Flowchart: Summing Junction 57">
              <a:extLst>
                <a:ext uri="{FF2B5EF4-FFF2-40B4-BE49-F238E27FC236}">
                  <a16:creationId xmlns:a16="http://schemas.microsoft.com/office/drawing/2014/main" id="{01F96EA9-E498-4D9B-AABB-FF90B7C1C2F8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0F2896-0EBF-4728-AD53-48C9F2BDA66C}"/>
              </a:ext>
            </a:extLst>
          </p:cNvPr>
          <p:cNvGrpSpPr/>
          <p:nvPr/>
        </p:nvGrpSpPr>
        <p:grpSpPr>
          <a:xfrm>
            <a:off x="4107507" y="3486717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3B2C5-F6EF-4BAA-B8A8-EAC9CCDCF8A7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65FFEB-B4C0-4227-9120-D1899282BFC8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85A727-ED84-428B-A385-1587DA68B2C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3.8</a:t>
              </a:r>
              <a:endParaRPr lang="ru-R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65165B-372B-45AD-B094-56BA49F17B20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wae-CH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4DEDE5-0EA2-4C6D-9F5B-99021DBB68CB}"/>
              </a:ext>
            </a:extLst>
          </p:cNvPr>
          <p:cNvCxnSpPr/>
          <p:nvPr/>
        </p:nvCxnSpPr>
        <p:spPr>
          <a:xfrm flipH="1">
            <a:off x="6109122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441DD0-C597-4725-BDFE-D026F577F156}"/>
              </a:ext>
            </a:extLst>
          </p:cNvPr>
          <p:cNvCxnSpPr/>
          <p:nvPr/>
        </p:nvCxnSpPr>
        <p:spPr>
          <a:xfrm flipH="1">
            <a:off x="7668118" y="3201368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quals 3">
            <a:extLst>
              <a:ext uri="{FF2B5EF4-FFF2-40B4-BE49-F238E27FC236}">
                <a16:creationId xmlns:a16="http://schemas.microsoft.com/office/drawing/2014/main" id="{C9BE5EC5-C3F7-470B-8695-380E558D7ABF}"/>
              </a:ext>
            </a:extLst>
          </p:cNvPr>
          <p:cNvSpPr/>
          <p:nvPr/>
        </p:nvSpPr>
        <p:spPr>
          <a:xfrm rot="5400000">
            <a:off x="5987667" y="4172100"/>
            <a:ext cx="277088" cy="2065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0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Strided</a:t>
            </a:r>
            <a:r>
              <a:rPr lang="en-US" dirty="0"/>
              <a:t> convolutions: stride=2 , “Valid”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4107507" y="2593802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5234098" y="4494733"/>
            <a:ext cx="1617389" cy="555640"/>
            <a:chOff x="7512081" y="2593802"/>
            <a:chExt cx="1617389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7512081" y="2593802"/>
              <a:ext cx="1617389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BE244-AF11-415D-ADB6-4BA5B28C63A1}"/>
              </a:ext>
            </a:extLst>
          </p:cNvPr>
          <p:cNvGrpSpPr/>
          <p:nvPr/>
        </p:nvGrpSpPr>
        <p:grpSpPr>
          <a:xfrm>
            <a:off x="4071101" y="1643445"/>
            <a:ext cx="2428191" cy="892496"/>
            <a:chOff x="3319987" y="1671000"/>
            <a:chExt cx="2428191" cy="8924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3319987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E028C0-AF8C-45B8-B073-477D57EA0947}"/>
              </a:ext>
            </a:extLst>
          </p:cNvPr>
          <p:cNvCxnSpPr/>
          <p:nvPr/>
        </p:nvCxnSpPr>
        <p:spPr>
          <a:xfrm flipH="1">
            <a:off x="5298283" y="3203362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DB2B10-7704-4461-B675-AD105810291B}"/>
              </a:ext>
            </a:extLst>
          </p:cNvPr>
          <p:cNvGrpSpPr/>
          <p:nvPr/>
        </p:nvGrpSpPr>
        <p:grpSpPr>
          <a:xfrm>
            <a:off x="5628643" y="1516982"/>
            <a:ext cx="2428191" cy="1018959"/>
            <a:chOff x="3319987" y="1544537"/>
            <a:chExt cx="2428191" cy="101895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CFC6A51-4C1D-423B-987B-FAF043A4B58B}"/>
                </a:ext>
              </a:extLst>
            </p:cNvPr>
            <p:cNvGrpSpPr/>
            <p:nvPr/>
          </p:nvGrpSpPr>
          <p:grpSpPr>
            <a:xfrm>
              <a:off x="3319987" y="1544537"/>
              <a:ext cx="2428191" cy="555640"/>
              <a:chOff x="6733309" y="1737338"/>
              <a:chExt cx="2428191" cy="55564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9EDBED-3620-41DB-AEB1-8F4ACA6D3328}"/>
                  </a:ext>
                </a:extLst>
              </p:cNvPr>
              <p:cNvSpPr/>
              <p:nvPr/>
            </p:nvSpPr>
            <p:spPr>
              <a:xfrm>
                <a:off x="6733309" y="1737338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7FA0D7C-14AE-4DD4-B7EA-674B6466EFBD}"/>
                  </a:ext>
                </a:extLst>
              </p:cNvPr>
              <p:cNvSpPr txBox="1"/>
              <p:nvPr/>
            </p:nvSpPr>
            <p:spPr>
              <a:xfrm>
                <a:off x="6842687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D5D15A-67EC-4E06-83C6-2954FF78BD97}"/>
                  </a:ext>
                </a:extLst>
              </p:cNvPr>
              <p:cNvSpPr txBox="1"/>
              <p:nvPr/>
            </p:nvSpPr>
            <p:spPr>
              <a:xfrm>
                <a:off x="7621458" y="1830492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FB91F9-2B35-4A8B-B830-D04E23EA01EA}"/>
                  </a:ext>
                </a:extLst>
              </p:cNvPr>
              <p:cNvSpPr txBox="1"/>
              <p:nvPr/>
            </p:nvSpPr>
            <p:spPr>
              <a:xfrm>
                <a:off x="8400229" y="1829169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84DBD18D-7333-4DC6-9B26-EA2519C288C0}"/>
                </a:ext>
              </a:extLst>
            </p:cNvPr>
            <p:cNvSpPr/>
            <p:nvPr/>
          </p:nvSpPr>
          <p:spPr>
            <a:xfrm>
              <a:off x="4396242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0F2896-0EBF-4728-AD53-48C9F2BDA66C}"/>
              </a:ext>
            </a:extLst>
          </p:cNvPr>
          <p:cNvGrpSpPr/>
          <p:nvPr/>
        </p:nvGrpSpPr>
        <p:grpSpPr>
          <a:xfrm>
            <a:off x="4849872" y="3488711"/>
            <a:ext cx="2441305" cy="555640"/>
            <a:chOff x="6733310" y="2593802"/>
            <a:chExt cx="2441305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3B2C5-F6EF-4BAA-B8A8-EAC9CCDCF8A7}"/>
                </a:ext>
              </a:extLst>
            </p:cNvPr>
            <p:cNvSpPr/>
            <p:nvPr/>
          </p:nvSpPr>
          <p:spPr>
            <a:xfrm>
              <a:off x="6733310" y="2593802"/>
              <a:ext cx="2441305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65FFEB-B4C0-4227-9120-D1899282BFC8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4.0</a:t>
              </a:r>
              <a:endParaRPr lang="ru-R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65165B-372B-45AD-B094-56BA49F17B20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2.0</a:t>
              </a:r>
              <a:endParaRPr lang="wae-CH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4DEDE5-0EA2-4C6D-9F5B-99021DBB68CB}"/>
              </a:ext>
            </a:extLst>
          </p:cNvPr>
          <p:cNvCxnSpPr/>
          <p:nvPr/>
        </p:nvCxnSpPr>
        <p:spPr>
          <a:xfrm flipH="1">
            <a:off x="6851487" y="3203362"/>
            <a:ext cx="4385" cy="169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quals 3">
            <a:extLst>
              <a:ext uri="{FF2B5EF4-FFF2-40B4-BE49-F238E27FC236}">
                <a16:creationId xmlns:a16="http://schemas.microsoft.com/office/drawing/2014/main" id="{C9BE5EC5-C3F7-470B-8695-380E558D7ABF}"/>
              </a:ext>
            </a:extLst>
          </p:cNvPr>
          <p:cNvSpPr/>
          <p:nvPr/>
        </p:nvSpPr>
        <p:spPr>
          <a:xfrm rot="5400000">
            <a:off x="5957454" y="4172797"/>
            <a:ext cx="277088" cy="2065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7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convolutions: dilation=2,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2650594" y="3363821"/>
            <a:ext cx="6908314" cy="555640"/>
            <a:chOff x="5276397" y="2593802"/>
            <a:chExt cx="690831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508B9-142A-430F-B4C3-6E3F88BB305D}"/>
                </a:ext>
              </a:extLst>
            </p:cNvPr>
            <p:cNvSpPr txBox="1"/>
            <p:nvPr/>
          </p:nvSpPr>
          <p:spPr>
            <a:xfrm>
              <a:off x="10736542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0B6153-F98B-434B-935E-7753A28DB290}"/>
                </a:ext>
              </a:extLst>
            </p:cNvPr>
            <p:cNvSpPr txBox="1"/>
            <p:nvPr/>
          </p:nvSpPr>
          <p:spPr>
            <a:xfrm>
              <a:off x="6043186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CA079F-66FF-471D-892D-262365ACEBDD}"/>
                </a:ext>
              </a:extLst>
            </p:cNvPr>
            <p:cNvSpPr txBox="1"/>
            <p:nvPr/>
          </p:nvSpPr>
          <p:spPr>
            <a:xfrm>
              <a:off x="5276397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076647-B122-4BAC-A875-B887934FB7B4}"/>
                </a:ext>
              </a:extLst>
            </p:cNvPr>
            <p:cNvSpPr txBox="1"/>
            <p:nvPr/>
          </p:nvSpPr>
          <p:spPr>
            <a:xfrm>
              <a:off x="11515318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4107507" y="5241777"/>
            <a:ext cx="3976984" cy="555640"/>
            <a:chOff x="6733310" y="2593802"/>
            <a:chExt cx="3976984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.0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2.8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3.6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1.2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2497459" y="1460033"/>
            <a:ext cx="4042613" cy="3781744"/>
            <a:chOff x="5923906" y="694775"/>
            <a:chExt cx="4042613" cy="37817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5928291" y="694775"/>
              <a:ext cx="4038228" cy="1531865"/>
              <a:chOff x="5928291" y="887576"/>
              <a:chExt cx="4038228" cy="153186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5928291" y="1863801"/>
                <a:ext cx="4038228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AF531DA-71A6-41AA-BC5E-D82FA62078E0}"/>
                  </a:ext>
                </a:extLst>
              </p:cNvPr>
              <p:cNvSpPr/>
              <p:nvPr/>
            </p:nvSpPr>
            <p:spPr>
              <a:xfrm>
                <a:off x="6733309" y="887576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E5EE1C-E497-43EB-BC9D-75D28B57D472}"/>
                  </a:ext>
                </a:extLst>
              </p:cNvPr>
              <p:cNvSpPr txBox="1"/>
              <p:nvPr/>
            </p:nvSpPr>
            <p:spPr>
              <a:xfrm>
                <a:off x="6842687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5A8618-EC51-4955-B368-3FE5FB8F742A}"/>
                  </a:ext>
                </a:extLst>
              </p:cNvPr>
              <p:cNvSpPr txBox="1"/>
              <p:nvPr/>
            </p:nvSpPr>
            <p:spPr>
              <a:xfrm>
                <a:off x="7621458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FA3437-222A-46C1-BDD2-52DFD4E5FE41}"/>
                  </a:ext>
                </a:extLst>
              </p:cNvPr>
              <p:cNvSpPr txBox="1"/>
              <p:nvPr/>
            </p:nvSpPr>
            <p:spPr>
              <a:xfrm>
                <a:off x="8400229" y="980730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428DB-BEFA-4985-AD80-A6FB9C89EA16}"/>
                  </a:ext>
                </a:extLst>
              </p:cNvPr>
              <p:cNvSpPr txBox="1"/>
              <p:nvPr/>
            </p:nvSpPr>
            <p:spPr>
              <a:xfrm>
                <a:off x="9174624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D262B1-67B8-47B4-A53B-D92F74843DB5}"/>
                  </a:ext>
                </a:extLst>
              </p:cNvPr>
              <p:cNvSpPr txBox="1"/>
              <p:nvPr/>
            </p:nvSpPr>
            <p:spPr>
              <a:xfrm>
                <a:off x="6063916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5923906" y="3379970"/>
              <a:ext cx="4038228" cy="555640"/>
              <a:chOff x="5923906" y="1863801"/>
              <a:chExt cx="4038228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5923906" y="1863801"/>
                <a:ext cx="4038228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9169934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6FB6F4-6BD3-4C34-8C5F-FAAF7CF728D9}"/>
                  </a:ext>
                </a:extLst>
              </p:cNvPr>
              <p:cNvSpPr txBox="1"/>
              <p:nvPr/>
            </p:nvSpPr>
            <p:spPr>
              <a:xfrm>
                <a:off x="6063916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965EF8-F566-4CDD-90C5-C0653539F13F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D7EB86-98AE-4E66-9A1A-481F543C4A8B}"/>
                </a:ext>
              </a:extLst>
            </p:cNvPr>
            <p:cNvCxnSpPr>
              <a:cxnSpLocks/>
            </p:cNvCxnSpPr>
            <p:nvPr/>
          </p:nvCxnSpPr>
          <p:spPr>
            <a:xfrm>
              <a:off x="7969240" y="1316913"/>
              <a:ext cx="0" cy="284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566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3C04-1ADB-48F7-8227-B8F9F90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convolutions: stride=2, “SAME”</a:t>
            </a:r>
            <a:endParaRPr lang="wa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22BC61-8203-4EDE-BF2F-BBBE1C099F1A}"/>
              </a:ext>
            </a:extLst>
          </p:cNvPr>
          <p:cNvGrpSpPr/>
          <p:nvPr/>
        </p:nvGrpSpPr>
        <p:grpSpPr>
          <a:xfrm>
            <a:off x="2017661" y="3621955"/>
            <a:ext cx="9183377" cy="555640"/>
            <a:chOff x="2865703" y="2593802"/>
            <a:chExt cx="9183377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013741-0675-4A89-9B1A-BDEC0F640FD5}"/>
                </a:ext>
              </a:extLst>
            </p:cNvPr>
            <p:cNvSpPr/>
            <p:nvPr/>
          </p:nvSpPr>
          <p:spPr>
            <a:xfrm>
              <a:off x="3535096" y="2593802"/>
              <a:ext cx="7844591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208E1F-7841-49D1-B60C-323E91F8C51C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F0EEE-38F0-4107-B295-781F58FF81AB}"/>
                </a:ext>
              </a:extLst>
            </p:cNvPr>
            <p:cNvSpPr txBox="1"/>
            <p:nvPr/>
          </p:nvSpPr>
          <p:spPr>
            <a:xfrm>
              <a:off x="7538328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4D746-4C6A-4977-8DD7-4A3F81BC5600}"/>
                </a:ext>
              </a:extLst>
            </p:cNvPr>
            <p:cNvSpPr txBox="1"/>
            <p:nvPr/>
          </p:nvSpPr>
          <p:spPr>
            <a:xfrm>
              <a:off x="831709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AD9D7-9502-48B3-8D81-2812165FB133}"/>
                </a:ext>
              </a:extLst>
            </p:cNvPr>
            <p:cNvSpPr txBox="1"/>
            <p:nvPr/>
          </p:nvSpPr>
          <p:spPr>
            <a:xfrm>
              <a:off x="9095870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1C20C4-D0CF-4387-8559-BCDABF2CE575}"/>
                </a:ext>
              </a:extLst>
            </p:cNvPr>
            <p:cNvSpPr txBox="1"/>
            <p:nvPr/>
          </p:nvSpPr>
          <p:spPr>
            <a:xfrm>
              <a:off x="987464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ECE408-D1CB-4C9B-9BBF-264A1822A92A}"/>
                </a:ext>
              </a:extLst>
            </p:cNvPr>
            <p:cNvSpPr txBox="1"/>
            <p:nvPr/>
          </p:nvSpPr>
          <p:spPr>
            <a:xfrm>
              <a:off x="3651002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B73782-81DF-482D-81EB-F481C2439BAF}"/>
                </a:ext>
              </a:extLst>
            </p:cNvPr>
            <p:cNvSpPr txBox="1"/>
            <p:nvPr/>
          </p:nvSpPr>
          <p:spPr>
            <a:xfrm>
              <a:off x="4429773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400BDC-77B6-4B15-B2F1-0E805823DE13}"/>
                </a:ext>
              </a:extLst>
            </p:cNvPr>
            <p:cNvSpPr txBox="1"/>
            <p:nvPr/>
          </p:nvSpPr>
          <p:spPr>
            <a:xfrm>
              <a:off x="5208544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6D870F-ED2A-4DAF-805F-50BDD391D8AA}"/>
                </a:ext>
              </a:extLst>
            </p:cNvPr>
            <p:cNvSpPr txBox="1"/>
            <p:nvPr/>
          </p:nvSpPr>
          <p:spPr>
            <a:xfrm>
              <a:off x="5987315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21DD3D-CCC4-4B6B-A690-C5BBAC7E0A43}"/>
                </a:ext>
              </a:extLst>
            </p:cNvPr>
            <p:cNvSpPr txBox="1"/>
            <p:nvPr/>
          </p:nvSpPr>
          <p:spPr>
            <a:xfrm>
              <a:off x="676608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FCC59-BED2-46C4-B9C9-9D16FF0709F0}"/>
                </a:ext>
              </a:extLst>
            </p:cNvPr>
            <p:cNvSpPr txBox="1"/>
            <p:nvPr/>
          </p:nvSpPr>
          <p:spPr>
            <a:xfrm>
              <a:off x="10627164" y="2686956"/>
              <a:ext cx="66939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9ED487-E969-4D88-A806-4AFC36163880}"/>
                </a:ext>
              </a:extLst>
            </p:cNvPr>
            <p:cNvSpPr txBox="1"/>
            <p:nvPr/>
          </p:nvSpPr>
          <p:spPr>
            <a:xfrm>
              <a:off x="2865703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43E4C4-9873-4D5D-B732-BF0F5BFF40D0}"/>
                </a:ext>
              </a:extLst>
            </p:cNvPr>
            <p:cNvSpPr txBox="1"/>
            <p:nvPr/>
          </p:nvSpPr>
          <p:spPr>
            <a:xfrm>
              <a:off x="11379687" y="2686956"/>
              <a:ext cx="66939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wae-CH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8C74E-313B-4878-BABA-3200A48DBAE9}"/>
              </a:ext>
            </a:extLst>
          </p:cNvPr>
          <p:cNvGrpSpPr/>
          <p:nvPr/>
        </p:nvGrpSpPr>
        <p:grpSpPr>
          <a:xfrm>
            <a:off x="2687054" y="5499911"/>
            <a:ext cx="7844591" cy="555640"/>
            <a:chOff x="6733310" y="2593802"/>
            <a:chExt cx="7844591" cy="55564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F9515-2F4F-4AA3-820F-0DB254796894}"/>
                </a:ext>
              </a:extLst>
            </p:cNvPr>
            <p:cNvSpPr/>
            <p:nvPr/>
          </p:nvSpPr>
          <p:spPr>
            <a:xfrm>
              <a:off x="6733310" y="2593802"/>
              <a:ext cx="7844591" cy="555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4DB03-B9A8-4665-8CED-30EE0ED28E80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wae-CH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CA9A79-4F17-4240-BA38-D1197EB61F49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1.2</a:t>
              </a:r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CF7E7-2FFA-491E-88F6-B78304DD4764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324134-93A5-40F4-A292-973064EEE7E1}"/>
                </a:ext>
              </a:extLst>
            </p:cNvPr>
            <p:cNvSpPr txBox="1"/>
            <p:nvPr/>
          </p:nvSpPr>
          <p:spPr>
            <a:xfrm>
              <a:off x="995777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1.8</a:t>
              </a:r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43F5FB-DAD2-4AB3-BE93-06742070C3C8}"/>
                </a:ext>
              </a:extLst>
            </p:cNvPr>
            <p:cNvSpPr txBox="1"/>
            <p:nvPr/>
          </p:nvSpPr>
          <p:spPr>
            <a:xfrm>
              <a:off x="684921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0.6</a:t>
              </a:r>
              <a:endParaRPr lang="wae-CH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8331DD-ED6D-44C5-A0F7-2A516DE4EFF2}"/>
                </a:ext>
              </a:extLst>
            </p:cNvPr>
            <p:cNvSpPr txBox="1"/>
            <p:nvPr/>
          </p:nvSpPr>
          <p:spPr>
            <a:xfrm>
              <a:off x="11482536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r>
                <a:rPr lang="en-US" dirty="0"/>
                <a:t>.4</a:t>
              </a:r>
              <a:endParaRPr lang="wae-CH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6D721D9-4D48-47D3-A56B-3B2E090A6E6E}"/>
                </a:ext>
              </a:extLst>
            </p:cNvPr>
            <p:cNvSpPr txBox="1"/>
            <p:nvPr/>
          </p:nvSpPr>
          <p:spPr>
            <a:xfrm>
              <a:off x="1226130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1.8</a:t>
              </a:r>
              <a:endParaRPr lang="ru-R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F83239-C027-48AB-9444-651F779E2495}"/>
                </a:ext>
              </a:extLst>
            </p:cNvPr>
            <p:cNvSpPr txBox="1"/>
            <p:nvPr/>
          </p:nvSpPr>
          <p:spPr>
            <a:xfrm>
              <a:off x="1304007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3.0</a:t>
              </a:r>
              <a:endParaRPr lang="ru-RU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E4881B-AE0F-4097-AF2C-0C0B9BBB6760}"/>
                </a:ext>
              </a:extLst>
            </p:cNvPr>
            <p:cNvSpPr txBox="1"/>
            <p:nvPr/>
          </p:nvSpPr>
          <p:spPr>
            <a:xfrm>
              <a:off x="1381884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1.0</a:t>
              </a:r>
              <a:endParaRPr lang="ru-RU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3C8695C-4224-4AF5-9249-CD41FCD25722}"/>
                </a:ext>
              </a:extLst>
            </p:cNvPr>
            <p:cNvSpPr txBox="1"/>
            <p:nvPr/>
          </p:nvSpPr>
          <p:spPr>
            <a:xfrm>
              <a:off x="10710294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1.4</a:t>
              </a:r>
              <a:endParaRPr lang="wae-CH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954D45-8D8F-4829-BE65-551B660B9167}"/>
              </a:ext>
            </a:extLst>
          </p:cNvPr>
          <p:cNvGrpSpPr/>
          <p:nvPr/>
        </p:nvGrpSpPr>
        <p:grpSpPr>
          <a:xfrm>
            <a:off x="1895821" y="2694392"/>
            <a:ext cx="2428191" cy="2805519"/>
            <a:chOff x="6733309" y="1671000"/>
            <a:chExt cx="2428191" cy="28055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CBAC0-FA15-4420-9C7E-78958AEB7AB3}"/>
                </a:ext>
              </a:extLst>
            </p:cNvPr>
            <p:cNvGrpSpPr/>
            <p:nvPr/>
          </p:nvGrpSpPr>
          <p:grpSpPr>
            <a:xfrm>
              <a:off x="6733309" y="1671000"/>
              <a:ext cx="2428191" cy="555640"/>
              <a:chOff x="6733309" y="1863801"/>
              <a:chExt cx="2428191" cy="555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4021B6-1782-40CE-B164-C130C54905DB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1C1E93-DD1E-429C-910C-3BE8B6C52D83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255AB4-41F4-44B8-9C03-DF5C606F3532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0.6</a:t>
                </a:r>
                <a:endParaRPr lang="wae-CH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052F9-7735-4C6A-B26F-7365BE5BF853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E4B0E-3780-4B1B-86BC-9A142B110D3E}"/>
                </a:ext>
              </a:extLst>
            </p:cNvPr>
            <p:cNvGrpSpPr/>
            <p:nvPr/>
          </p:nvGrpSpPr>
          <p:grpSpPr>
            <a:xfrm>
              <a:off x="6733309" y="3379970"/>
              <a:ext cx="2428191" cy="555640"/>
              <a:chOff x="6733309" y="1863801"/>
              <a:chExt cx="2428191" cy="55564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29281E-B301-4137-AF30-33F646C12162}"/>
                  </a:ext>
                </a:extLst>
              </p:cNvPr>
              <p:cNvSpPr/>
              <p:nvPr/>
            </p:nvSpPr>
            <p:spPr>
              <a:xfrm>
                <a:off x="6733309" y="1863801"/>
                <a:ext cx="2428191" cy="555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wae-CH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4D52D8-C321-4ECC-9311-EDCDE07AA086}"/>
                  </a:ext>
                </a:extLst>
              </p:cNvPr>
              <p:cNvSpPr txBox="1"/>
              <p:nvPr/>
            </p:nvSpPr>
            <p:spPr>
              <a:xfrm>
                <a:off x="6842687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0.</a:t>
                </a:r>
                <a:r>
                  <a:rPr lang="en-US" dirty="0"/>
                  <a:t>0</a:t>
                </a:r>
                <a:endParaRPr lang="ru-RU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107640-8D6B-484E-BE0D-1B6EDD3E0FFD}"/>
                  </a:ext>
                </a:extLst>
              </p:cNvPr>
              <p:cNvSpPr txBox="1"/>
              <p:nvPr/>
            </p:nvSpPr>
            <p:spPr>
              <a:xfrm>
                <a:off x="7621458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6</a:t>
                </a:r>
                <a:endParaRPr lang="wae-CH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D74974-E22F-4838-B1FE-4E52B1A399CD}"/>
                  </a:ext>
                </a:extLst>
              </p:cNvPr>
              <p:cNvSpPr txBox="1"/>
              <p:nvPr/>
            </p:nvSpPr>
            <p:spPr>
              <a:xfrm>
                <a:off x="8400229" y="1956955"/>
                <a:ext cx="66939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r>
                  <a:rPr lang="ru-RU" dirty="0"/>
                  <a:t>.</a:t>
                </a:r>
                <a:r>
                  <a:rPr lang="en-US" dirty="0"/>
                  <a:t>4</a:t>
                </a:r>
                <a:endParaRPr lang="ru-RU" dirty="0"/>
              </a:p>
            </p:txBody>
          </p:sp>
        </p:grpSp>
        <p:sp>
          <p:nvSpPr>
            <p:cNvPr id="31" name="Flowchart: Summing Junction 30">
              <a:extLst>
                <a:ext uri="{FF2B5EF4-FFF2-40B4-BE49-F238E27FC236}">
                  <a16:creationId xmlns:a16="http://schemas.microsoft.com/office/drawing/2014/main" id="{1CCA4300-78CA-4BEC-9DA5-FD816269B6A4}"/>
                </a:ext>
              </a:extLst>
            </p:cNvPr>
            <p:cNvSpPr/>
            <p:nvPr/>
          </p:nvSpPr>
          <p:spPr>
            <a:xfrm>
              <a:off x="7809564" y="2287816"/>
              <a:ext cx="275680" cy="275680"/>
            </a:xfrm>
            <a:prstGeom prst="flowChartSummingJunc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89D80-2FAC-446B-9C2E-4FE8D18ED62D}"/>
                </a:ext>
              </a:extLst>
            </p:cNvPr>
            <p:cNvCxnSpPr/>
            <p:nvPr/>
          </p:nvCxnSpPr>
          <p:spPr>
            <a:xfrm flipH="1">
              <a:off x="7969240" y="396759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50A15E0-30D0-4EF4-81A7-784A840D6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5244" y="3967598"/>
              <a:ext cx="64953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lus Sign 43">
              <a:extLst>
                <a:ext uri="{FF2B5EF4-FFF2-40B4-BE49-F238E27FC236}">
                  <a16:creationId xmlns:a16="http://schemas.microsoft.com/office/drawing/2014/main" id="{90470E76-3ED2-4A1A-AD55-8ED17497FD9E}"/>
                </a:ext>
              </a:extLst>
            </p:cNvPr>
            <p:cNvSpPr/>
            <p:nvPr/>
          </p:nvSpPr>
          <p:spPr>
            <a:xfrm>
              <a:off x="7828305" y="4198948"/>
              <a:ext cx="277571" cy="27757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DD1D74-D228-4152-A231-77277AB4D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81769" y="3967598"/>
              <a:ext cx="675852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D91089-5AF9-4E38-9DDA-B183E6500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384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028C0-AF8C-45B8-B073-477D57EA0947}"/>
                </a:ext>
              </a:extLst>
            </p:cNvPr>
            <p:cNvCxnSpPr/>
            <p:nvPr/>
          </p:nvCxnSpPr>
          <p:spPr>
            <a:xfrm flipH="1">
              <a:off x="7969240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DEC656-0AC8-4E6D-A96A-EA2DF0D56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0393" y="3201368"/>
              <a:ext cx="4385" cy="169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8EC8E6-7F64-494B-8BE4-E83F6FCF2FEA}"/>
              </a:ext>
            </a:extLst>
          </p:cNvPr>
          <p:cNvGrpSpPr/>
          <p:nvPr/>
        </p:nvGrpSpPr>
        <p:grpSpPr>
          <a:xfrm>
            <a:off x="6572884" y="1499775"/>
            <a:ext cx="3976984" cy="555640"/>
            <a:chOff x="6733310" y="2593802"/>
            <a:chExt cx="3976984" cy="55564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80F11E-43AE-4F6A-B4AB-3108D9A3BC68}"/>
                </a:ext>
              </a:extLst>
            </p:cNvPr>
            <p:cNvSpPr/>
            <p:nvPr/>
          </p:nvSpPr>
          <p:spPr>
            <a:xfrm>
              <a:off x="6733310" y="2593802"/>
              <a:ext cx="3976984" cy="555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wae-CH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1D8ED2-2852-4F2E-9826-D554F0CB30B6}"/>
                </a:ext>
              </a:extLst>
            </p:cNvPr>
            <p:cNvSpPr txBox="1"/>
            <p:nvPr/>
          </p:nvSpPr>
          <p:spPr>
            <a:xfrm>
              <a:off x="6842687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60FF3F-8372-406E-9CBF-E0443DCD5B59}"/>
                </a:ext>
              </a:extLst>
            </p:cNvPr>
            <p:cNvSpPr txBox="1"/>
            <p:nvPr/>
          </p:nvSpPr>
          <p:spPr>
            <a:xfrm>
              <a:off x="7621458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</a:t>
              </a:r>
              <a:endParaRPr lang="wae-CH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5326D4-5B98-4125-8F3C-68B7B6A87612}"/>
                </a:ext>
              </a:extLst>
            </p:cNvPr>
            <p:cNvSpPr txBox="1"/>
            <p:nvPr/>
          </p:nvSpPr>
          <p:spPr>
            <a:xfrm>
              <a:off x="8400229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91BD8C-67AA-41CB-8998-B9CD06707FDB}"/>
                </a:ext>
              </a:extLst>
            </p:cNvPr>
            <p:cNvSpPr txBox="1"/>
            <p:nvPr/>
          </p:nvSpPr>
          <p:spPr>
            <a:xfrm>
              <a:off x="9179000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013450F-219F-45B9-96D9-3D1FDFBED4E8}"/>
                </a:ext>
              </a:extLst>
            </p:cNvPr>
            <p:cNvSpPr txBox="1"/>
            <p:nvPr/>
          </p:nvSpPr>
          <p:spPr>
            <a:xfrm>
              <a:off x="9957771" y="2686956"/>
              <a:ext cx="66939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09252A-CEC9-42BA-AF94-F9921D3330BD}"/>
              </a:ext>
            </a:extLst>
          </p:cNvPr>
          <p:cNvCxnSpPr>
            <a:cxnSpLocks/>
          </p:cNvCxnSpPr>
          <p:nvPr/>
        </p:nvCxnSpPr>
        <p:spPr>
          <a:xfrm>
            <a:off x="9444425" y="2174951"/>
            <a:ext cx="1" cy="1353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5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76D7-8A1C-46DA-BF8E-EAA3C4F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41E465-D8CE-4B65-B94C-3A6E551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469320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41E465-D8CE-4B65-B94C-3A6E5515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469320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3C5D323-16D8-415F-9935-898CDDE3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4092223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AF7A1-12F4-47EA-9D32-DA4B53E4370B}"/>
              </a:ext>
            </a:extLst>
          </p:cNvPr>
          <p:cNvSpPr txBox="1"/>
          <p:nvPr/>
        </p:nvSpPr>
        <p:spPr>
          <a:xfrm>
            <a:off x="1269406" y="1960054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111F8-6DAE-4908-8F81-0CF25271EC21}"/>
              </a:ext>
            </a:extLst>
          </p:cNvPr>
          <p:cNvSpPr txBox="1"/>
          <p:nvPr/>
        </p:nvSpPr>
        <p:spPr>
          <a:xfrm>
            <a:off x="1269406" y="4593675"/>
            <a:ext cx="160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by</a:t>
            </a:r>
          </a:p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2199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03C19-4ACD-4718-943D-7F53C8225E69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838B2-14C3-4F32-8B5B-A072ABC35B20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3495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8CBB-C7E6-4986-A03D-84887F39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8412-4C6E-43AB-BB9D-EC8DE6B2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88004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DB44EDF-76BF-43B6-A377-7F46B419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3200224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B81EC-BED8-4AD0-854C-0B7B6F3F0A5D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1E72C-DD5E-4CE6-9C06-075129932158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BE0C3-EB47-4D87-87BA-22FCB4FFE12A}"/>
              </a:ext>
            </a:extLst>
          </p:cNvPr>
          <p:cNvSpPr txBox="1"/>
          <p:nvPr/>
        </p:nvSpPr>
        <p:spPr>
          <a:xfrm>
            <a:off x="3184984" y="3474222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2px left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94178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1676577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8DB44EDF-76BF-43B6-A377-7F46B419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9" y="32308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7680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42621-D696-4028-A935-49070B788953}"/>
              </a:ext>
            </a:extLst>
          </p:cNvPr>
          <p:cNvSpPr txBox="1"/>
          <p:nvPr/>
        </p:nvSpPr>
        <p:spPr>
          <a:xfrm>
            <a:off x="871275" y="192518"/>
            <a:ext cx="160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transformation</a:t>
            </a:r>
            <a:endParaRPr lang="wa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1C781-6DF0-439A-8107-CC697FCCE5EE}"/>
              </a:ext>
            </a:extLst>
          </p:cNvPr>
          <p:cNvSpPr txBox="1"/>
          <p:nvPr/>
        </p:nvSpPr>
        <p:spPr>
          <a:xfrm>
            <a:off x="861796" y="1902453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left</a:t>
            </a:r>
            <a:endParaRPr lang="wae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2A682-13E4-4F28-B6CE-A3A2A1FFE25B}"/>
              </a:ext>
            </a:extLst>
          </p:cNvPr>
          <p:cNvSpPr txBox="1"/>
          <p:nvPr/>
        </p:nvSpPr>
        <p:spPr>
          <a:xfrm>
            <a:off x="3184984" y="3474222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2px left</a:t>
            </a:r>
            <a:endParaRPr lang="wae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E5C3D-4FB7-46EF-B6A6-D1CE5FA0A125}"/>
              </a:ext>
            </a:extLst>
          </p:cNvPr>
          <p:cNvSpPr txBox="1"/>
          <p:nvPr/>
        </p:nvSpPr>
        <p:spPr>
          <a:xfrm>
            <a:off x="871275" y="5102677"/>
            <a:ext cx="160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1px right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11767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14414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-44978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308072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0E732F50-5F9C-471D-9F45-7E78F47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1441450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555BEE5-4197-441C-AA2F-8E33686F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7" y="-44978"/>
            <a:ext cx="9205206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C8094B02-ACBE-4908-B50F-B6242637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3080721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5904758-8118-44EE-A083-17A09CD6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96" y="5132516"/>
            <a:ext cx="9205207" cy="1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14138-0678-45E8-B39C-D976CC7A64A8}"/>
              </a:ext>
            </a:extLst>
          </p:cNvPr>
          <p:cNvSpPr txBox="1"/>
          <p:nvPr/>
        </p:nvSpPr>
        <p:spPr>
          <a:xfrm>
            <a:off x="876927" y="4763184"/>
            <a:ext cx="104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with a filter that is sum of other filters == sum of convolutions with each: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946657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76D7-8A1C-46DA-BF8E-EAA3C4F5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7724717-3438-49BF-AD23-8E6C14FB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44303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440C1A28-216A-4E97-88C7-FEE2E3E4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828692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56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convolutions, 1D</a:t>
            </a:r>
            <a:endParaRPr lang="wae-CH" dirty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F3AD9AC-AD11-459A-B793-930B09F2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99692"/>
            <a:ext cx="110394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42ABB2-D062-4AC3-9C55-E79BD51119DD}"/>
              </a:ext>
            </a:extLst>
          </p:cNvPr>
          <p:cNvSpPr txBox="1"/>
          <p:nvPr/>
        </p:nvSpPr>
        <p:spPr>
          <a:xfrm>
            <a:off x="940806" y="2397945"/>
            <a:ext cx="106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Rectangular filter (sum of elements equal to 1) – blurring.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291002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50"/>
            <a:ext cx="10515600" cy="1325563"/>
          </a:xfrm>
        </p:spPr>
        <p:txBody>
          <a:bodyPr/>
          <a:lstStyle/>
          <a:p>
            <a:r>
              <a:rPr lang="en-US" dirty="0"/>
              <a:t>Gaussian blur</a:t>
            </a:r>
            <a:endParaRPr lang="wae-CH" dirty="0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FB5655DA-C476-4694-9EE1-F7DFF32D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04789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0317F6A3-3232-4D69-AD29-748977B1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037535"/>
            <a:ext cx="109823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3C6E01-7E84-47E0-ABBC-162B750148C1}"/>
              </a:ext>
            </a:extLst>
          </p:cNvPr>
          <p:cNvSpPr/>
          <p:nvPr/>
        </p:nvSpPr>
        <p:spPr>
          <a:xfrm>
            <a:off x="954654" y="1888056"/>
            <a:ext cx="1527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Gaussian filter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839832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derivative/edge detector</a:t>
            </a:r>
            <a:endParaRPr lang="wa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51B109-775A-40D6-A567-85BBE156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451452"/>
            <a:ext cx="110585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269D1B-94FB-4B67-9D03-7FA531FCDA6E}"/>
              </a:ext>
            </a:extLst>
          </p:cNvPr>
          <p:cNvSpPr/>
          <p:nvPr/>
        </p:nvSpPr>
        <p:spPr>
          <a:xfrm>
            <a:off x="954654" y="3764973"/>
            <a:ext cx="273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Derivative of gaussian filter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089968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7DB-890C-4F78-A4A0-608C5DD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Peak detection</a:t>
            </a:r>
            <a:endParaRPr lang="wae-C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A3604-4117-445F-8BB2-703374001DE6}"/>
              </a:ext>
            </a:extLst>
          </p:cNvPr>
          <p:cNvGrpSpPr/>
          <p:nvPr/>
        </p:nvGrpSpPr>
        <p:grpSpPr>
          <a:xfrm>
            <a:off x="2990814" y="1339498"/>
            <a:ext cx="6210372" cy="5416901"/>
            <a:chOff x="533400" y="1339499"/>
            <a:chExt cx="11125202" cy="9703786"/>
          </a:xfrm>
        </p:grpSpPr>
        <p:pic>
          <p:nvPicPr>
            <p:cNvPr id="26626" name="Picture 2">
              <a:extLst>
                <a:ext uri="{FF2B5EF4-FFF2-40B4-BE49-F238E27FC236}">
                  <a16:creationId xmlns:a16="http://schemas.microsoft.com/office/drawing/2014/main" id="{184A84A4-144A-4597-9765-4AA855E28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339499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8" name="Picture 4">
              <a:extLst>
                <a:ext uri="{FF2B5EF4-FFF2-40B4-BE49-F238E27FC236}">
                  <a16:creationId xmlns:a16="http://schemas.microsoft.com/office/drawing/2014/main" id="{E6FC7EC9-66F8-4E69-A864-2E188F82E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2" y="3219099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2" name="Picture 8">
              <a:extLst>
                <a:ext uri="{FF2B5EF4-FFF2-40B4-BE49-F238E27FC236}">
                  <a16:creationId xmlns:a16="http://schemas.microsoft.com/office/drawing/2014/main" id="{AEA1D32A-7498-48CC-B182-F552D6C4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1822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4" name="Picture 10">
              <a:extLst>
                <a:ext uri="{FF2B5EF4-FFF2-40B4-BE49-F238E27FC236}">
                  <a16:creationId xmlns:a16="http://schemas.microsoft.com/office/drawing/2014/main" id="{A800A240-F49B-4508-8977-2827AAD67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71126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36" name="Picture 12">
              <a:extLst>
                <a:ext uri="{FF2B5EF4-FFF2-40B4-BE49-F238E27FC236}">
                  <a16:creationId xmlns:a16="http://schemas.microsoft.com/office/drawing/2014/main" id="{EB56BFCD-E3EF-4844-A23C-516CFD016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9043035"/>
              <a:ext cx="11125200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2979B-7FBF-429E-BF1F-0F1AA4948072}"/>
              </a:ext>
            </a:extLst>
          </p:cNvPr>
          <p:cNvSpPr/>
          <p:nvPr/>
        </p:nvSpPr>
        <p:spPr>
          <a:xfrm>
            <a:off x="214916" y="1717502"/>
            <a:ext cx="2775897" cy="11165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derivative of </a:t>
            </a:r>
          </a:p>
          <a:p>
            <a:r>
              <a:rPr lang="en-US" dirty="0"/>
              <a:t>gaussian filter: notice how filter size affects the response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375115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F551-4387-44A3-AB46-33DCA5C5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41"/>
            <a:ext cx="10515600" cy="373331"/>
          </a:xfrm>
        </p:spPr>
        <p:txBody>
          <a:bodyPr>
            <a:normAutofit fontScale="90000"/>
          </a:bodyPr>
          <a:lstStyle/>
          <a:p>
            <a:r>
              <a:rPr lang="en-US" dirty="0"/>
              <a:t>LSTM model</a:t>
            </a:r>
            <a:endParaRPr lang="wa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D11DC-173C-4076-B780-9B7B66CD745A}"/>
              </a:ext>
            </a:extLst>
          </p:cNvPr>
          <p:cNvSpPr/>
          <p:nvPr/>
        </p:nvSpPr>
        <p:spPr>
          <a:xfrm>
            <a:off x="1320800" y="5899315"/>
            <a:ext cx="1510748" cy="3180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D129A-3CDA-4573-85CC-E37C17F00FC6}"/>
              </a:ext>
            </a:extLst>
          </p:cNvPr>
          <p:cNvSpPr/>
          <p:nvPr/>
        </p:nvSpPr>
        <p:spPr>
          <a:xfrm>
            <a:off x="1901687" y="5402009"/>
            <a:ext cx="3489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28911-E1E3-4F05-9396-514C5BFA1529}"/>
              </a:ext>
            </a:extLst>
          </p:cNvPr>
          <p:cNvSpPr/>
          <p:nvPr/>
        </p:nvSpPr>
        <p:spPr>
          <a:xfrm>
            <a:off x="1868557" y="6396620"/>
            <a:ext cx="415234" cy="31805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x1</a:t>
            </a:r>
            <a:endParaRPr lang="wae-CH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1BD74-B1DC-493B-A768-6D0E29A06CA7}"/>
              </a:ext>
            </a:extLst>
          </p:cNvPr>
          <p:cNvSpPr/>
          <p:nvPr/>
        </p:nvSpPr>
        <p:spPr>
          <a:xfrm>
            <a:off x="1320800" y="4904703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E009C-30C4-430B-9952-12AEBEB6B0C7}"/>
              </a:ext>
            </a:extLst>
          </p:cNvPr>
          <p:cNvSpPr/>
          <p:nvPr/>
        </p:nvSpPr>
        <p:spPr>
          <a:xfrm>
            <a:off x="1320800" y="4407397"/>
            <a:ext cx="7553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23B16-075F-47C5-A840-933403AA74F7}"/>
              </a:ext>
            </a:extLst>
          </p:cNvPr>
          <p:cNvSpPr/>
          <p:nvPr/>
        </p:nvSpPr>
        <p:spPr>
          <a:xfrm>
            <a:off x="2173357" y="4407397"/>
            <a:ext cx="658191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  <a:endParaRPr lang="wae-CH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63F59-A30F-4AA8-8AB0-2AB648F55665}"/>
              </a:ext>
            </a:extLst>
          </p:cNvPr>
          <p:cNvSpPr/>
          <p:nvPr/>
        </p:nvSpPr>
        <p:spPr>
          <a:xfrm>
            <a:off x="1320800" y="3910091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33116-9353-4A79-91CC-67CFB93E6A26}"/>
              </a:ext>
            </a:extLst>
          </p:cNvPr>
          <p:cNvSpPr/>
          <p:nvPr/>
        </p:nvSpPr>
        <p:spPr>
          <a:xfrm>
            <a:off x="565426" y="3412785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19099-9373-4198-810B-50A323FA6FDF}"/>
              </a:ext>
            </a:extLst>
          </p:cNvPr>
          <p:cNvSpPr/>
          <p:nvPr/>
        </p:nvSpPr>
        <p:spPr>
          <a:xfrm>
            <a:off x="2133601" y="3409936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  <a:endParaRPr lang="wae-CH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334D9C-0063-4EEE-A7E6-245EA8A35F60}"/>
              </a:ext>
            </a:extLst>
          </p:cNvPr>
          <p:cNvSpPr/>
          <p:nvPr/>
        </p:nvSpPr>
        <p:spPr>
          <a:xfrm>
            <a:off x="1320800" y="2915479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35E4-1789-486D-9A3C-9278033F67E0}"/>
              </a:ext>
            </a:extLst>
          </p:cNvPr>
          <p:cNvSpPr/>
          <p:nvPr/>
        </p:nvSpPr>
        <p:spPr>
          <a:xfrm>
            <a:off x="1687442" y="2418173"/>
            <a:ext cx="388731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F4FF5A-DEE5-4BEC-8005-D8CAD03ED082}"/>
              </a:ext>
            </a:extLst>
          </p:cNvPr>
          <p:cNvSpPr/>
          <p:nvPr/>
        </p:nvSpPr>
        <p:spPr>
          <a:xfrm>
            <a:off x="2133601" y="2418172"/>
            <a:ext cx="348973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FB2F62-99FB-4B9F-B095-B38B75EBB953}"/>
              </a:ext>
            </a:extLst>
          </p:cNvPr>
          <p:cNvSpPr/>
          <p:nvPr/>
        </p:nvSpPr>
        <p:spPr>
          <a:xfrm>
            <a:off x="1373810" y="1915170"/>
            <a:ext cx="1510748" cy="318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448F9-FDE8-4078-A858-6976E6A41CE2}"/>
              </a:ext>
            </a:extLst>
          </p:cNvPr>
          <p:cNvSpPr/>
          <p:nvPr/>
        </p:nvSpPr>
        <p:spPr>
          <a:xfrm>
            <a:off x="1378227" y="1372635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x2 : 493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6DF62-C69A-4D8B-B08F-ED134BB5BBB0}"/>
              </a:ext>
            </a:extLst>
          </p:cNvPr>
          <p:cNvSpPr/>
          <p:nvPr/>
        </p:nvSpPr>
        <p:spPr>
          <a:xfrm>
            <a:off x="7383670" y="36895"/>
            <a:ext cx="1510748" cy="3180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wae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8B6EB-5A0C-425F-BE46-5AF71391182D}"/>
              </a:ext>
            </a:extLst>
          </p:cNvPr>
          <p:cNvSpPr/>
          <p:nvPr/>
        </p:nvSpPr>
        <p:spPr>
          <a:xfrm>
            <a:off x="9004110" y="36894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endParaRPr lang="wa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5AE3A-3D38-4C75-A655-2BB39AAF777A}"/>
              </a:ext>
            </a:extLst>
          </p:cNvPr>
          <p:cNvSpPr/>
          <p:nvPr/>
        </p:nvSpPr>
        <p:spPr>
          <a:xfrm>
            <a:off x="10601993" y="36893"/>
            <a:ext cx="1510748" cy="318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wae-CH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9E7C30D-F1C7-442A-BDA8-C9136A41534D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5400000" flipH="1" flipV="1">
            <a:off x="1797704" y="4128928"/>
            <a:ext cx="179253" cy="377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D9FE1E4-0AB1-4F93-9BE5-4467FCA0C92A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16200000" flipV="1">
            <a:off x="1797705" y="4626233"/>
            <a:ext cx="179253" cy="3776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D540228-B177-4829-9592-E791634C8732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5400000" flipH="1" flipV="1">
            <a:off x="2199687" y="4601938"/>
            <a:ext cx="179253" cy="4262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478532-A623-41EE-9CF2-B3E47015466E}"/>
              </a:ext>
            </a:extLst>
          </p:cNvPr>
          <p:cNvSpPr/>
          <p:nvPr/>
        </p:nvSpPr>
        <p:spPr>
          <a:xfrm>
            <a:off x="4655931" y="5899315"/>
            <a:ext cx="1510748" cy="3180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96449B-5AF9-4E44-A152-54FE2E0292DD}"/>
              </a:ext>
            </a:extLst>
          </p:cNvPr>
          <p:cNvSpPr/>
          <p:nvPr/>
        </p:nvSpPr>
        <p:spPr>
          <a:xfrm>
            <a:off x="5236818" y="5402009"/>
            <a:ext cx="3489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6A73A1-89C0-425B-A3B8-153193A34CC3}"/>
              </a:ext>
            </a:extLst>
          </p:cNvPr>
          <p:cNvSpPr/>
          <p:nvPr/>
        </p:nvSpPr>
        <p:spPr>
          <a:xfrm>
            <a:off x="5203688" y="6396620"/>
            <a:ext cx="415234" cy="31805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x2</a:t>
            </a:r>
            <a:endParaRPr lang="wae-CH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A03AF-8945-42D3-93A8-375FE3E4496F}"/>
              </a:ext>
            </a:extLst>
          </p:cNvPr>
          <p:cNvSpPr/>
          <p:nvPr/>
        </p:nvSpPr>
        <p:spPr>
          <a:xfrm>
            <a:off x="4655931" y="4904703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A76045-1B95-44EE-A8C6-7D4E2D10ADD1}"/>
              </a:ext>
            </a:extLst>
          </p:cNvPr>
          <p:cNvSpPr/>
          <p:nvPr/>
        </p:nvSpPr>
        <p:spPr>
          <a:xfrm>
            <a:off x="4655931" y="4407397"/>
            <a:ext cx="7553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DCA3D7-8887-4EA5-8322-94D0E70C2093}"/>
              </a:ext>
            </a:extLst>
          </p:cNvPr>
          <p:cNvSpPr/>
          <p:nvPr/>
        </p:nvSpPr>
        <p:spPr>
          <a:xfrm>
            <a:off x="5508488" y="4407397"/>
            <a:ext cx="658191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  <a:endParaRPr lang="wae-CH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A9833B-5411-44B0-A9B4-8EB23DDD5DE3}"/>
              </a:ext>
            </a:extLst>
          </p:cNvPr>
          <p:cNvSpPr/>
          <p:nvPr/>
        </p:nvSpPr>
        <p:spPr>
          <a:xfrm>
            <a:off x="4655931" y="3910091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F13C5-A532-4FDA-9BD8-5AD7384961C4}"/>
              </a:ext>
            </a:extLst>
          </p:cNvPr>
          <p:cNvSpPr/>
          <p:nvPr/>
        </p:nvSpPr>
        <p:spPr>
          <a:xfrm>
            <a:off x="3900557" y="3412785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550ECE-A95C-4B09-9F16-0C27A71C1BDE}"/>
              </a:ext>
            </a:extLst>
          </p:cNvPr>
          <p:cNvSpPr/>
          <p:nvPr/>
        </p:nvSpPr>
        <p:spPr>
          <a:xfrm>
            <a:off x="5468732" y="3409936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  <a:endParaRPr lang="wae-CH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E15ACA-267B-4FB8-BB4B-685FB8818488}"/>
              </a:ext>
            </a:extLst>
          </p:cNvPr>
          <p:cNvSpPr/>
          <p:nvPr/>
        </p:nvSpPr>
        <p:spPr>
          <a:xfrm>
            <a:off x="4655931" y="2915479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C8D2A4-304B-4CFC-BF4F-83E82CB4F67A}"/>
              </a:ext>
            </a:extLst>
          </p:cNvPr>
          <p:cNvSpPr/>
          <p:nvPr/>
        </p:nvSpPr>
        <p:spPr>
          <a:xfrm>
            <a:off x="5022574" y="2402362"/>
            <a:ext cx="388731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5676D-35DD-4ABD-981C-4ED643E7CC62}"/>
              </a:ext>
            </a:extLst>
          </p:cNvPr>
          <p:cNvSpPr/>
          <p:nvPr/>
        </p:nvSpPr>
        <p:spPr>
          <a:xfrm>
            <a:off x="5468732" y="2418172"/>
            <a:ext cx="348973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7DA82B-4C5A-4045-BE96-8774D5B596F0}"/>
              </a:ext>
            </a:extLst>
          </p:cNvPr>
          <p:cNvSpPr/>
          <p:nvPr/>
        </p:nvSpPr>
        <p:spPr>
          <a:xfrm>
            <a:off x="4708941" y="1915170"/>
            <a:ext cx="1510748" cy="318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7CFA45-754D-45DE-A375-E1CCD6E250B4}"/>
              </a:ext>
            </a:extLst>
          </p:cNvPr>
          <p:cNvSpPr/>
          <p:nvPr/>
        </p:nvSpPr>
        <p:spPr>
          <a:xfrm>
            <a:off x="4713358" y="1372635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x3 : 493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66A7A3E-5EF3-4B86-B2A9-B3A9BE06AF52}"/>
              </a:ext>
            </a:extLst>
          </p:cNvPr>
          <p:cNvCxnSpPr>
            <a:stCxn id="34" idx="0"/>
            <a:endCxn id="36" idx="2"/>
          </p:cNvCxnSpPr>
          <p:nvPr/>
        </p:nvCxnSpPr>
        <p:spPr>
          <a:xfrm rot="5400000" flipH="1" flipV="1">
            <a:off x="5132835" y="4128928"/>
            <a:ext cx="179253" cy="377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3EA25B2-8AC8-49CE-90B2-198F2A2FE4FD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rot="16200000" flipV="1">
            <a:off x="5132836" y="4626233"/>
            <a:ext cx="179253" cy="3776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3BB7E41-5942-4DFA-B022-9CBFD44C9A8A}"/>
              </a:ext>
            </a:extLst>
          </p:cNvPr>
          <p:cNvCxnSpPr>
            <a:stCxn id="33" idx="0"/>
            <a:endCxn id="35" idx="2"/>
          </p:cNvCxnSpPr>
          <p:nvPr/>
        </p:nvCxnSpPr>
        <p:spPr>
          <a:xfrm rot="5400000" flipH="1" flipV="1">
            <a:off x="5534818" y="4601938"/>
            <a:ext cx="179253" cy="4262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171F5DDB-6D43-47F9-82E2-86E0FDEBD965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2831548" y="4566424"/>
            <a:ext cx="1824383" cy="4973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A9A1C90-B1FB-4320-BE7E-6B543164C229}"/>
              </a:ext>
            </a:extLst>
          </p:cNvPr>
          <p:cNvCxnSpPr>
            <a:stCxn id="31" idx="0"/>
            <a:endCxn id="33" idx="2"/>
          </p:cNvCxnSpPr>
          <p:nvPr/>
        </p:nvCxnSpPr>
        <p:spPr>
          <a:xfrm rot="5400000" flipH="1" flipV="1">
            <a:off x="5321679" y="5312383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27CC2B4-952F-4F70-8B27-9EBD4BCD1F01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rot="16200000" flipV="1">
            <a:off x="1608861" y="3442778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61FD8A1-824C-42E5-B86A-686402B52A73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 rot="5400000" flipH="1" flipV="1">
            <a:off x="2391523" y="3412640"/>
            <a:ext cx="182102" cy="812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3B6861B-4264-42F4-A183-75F2CB460DD2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16200000" flipV="1">
            <a:off x="4943992" y="3442778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54F5D1E-95A2-4735-80F5-4ADE463C5DA3}"/>
              </a:ext>
            </a:extLst>
          </p:cNvPr>
          <p:cNvCxnSpPr>
            <a:stCxn id="36" idx="0"/>
            <a:endCxn id="38" idx="2"/>
          </p:cNvCxnSpPr>
          <p:nvPr/>
        </p:nvCxnSpPr>
        <p:spPr>
          <a:xfrm rot="5400000" flipH="1" flipV="1">
            <a:off x="5726654" y="3412640"/>
            <a:ext cx="182102" cy="812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F21D014-79D6-475A-958A-5A024AFCD134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3644349" y="3568963"/>
            <a:ext cx="1011582" cy="500155"/>
          </a:xfrm>
          <a:prstGeom prst="curvedConnector3">
            <a:avLst>
              <a:gd name="adj1" fmla="val 14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0E04139-421E-4BF4-896F-92E1CC85E9B5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16200000" flipV="1">
            <a:off x="1889365" y="2728670"/>
            <a:ext cx="179253" cy="1943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CECD5A6A-57C6-433A-A6E9-425F6067EC43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rot="5400000" flipH="1" flipV="1">
            <a:off x="2102504" y="2709895"/>
            <a:ext cx="179254" cy="231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CE4D2A64-EFC3-44C8-A8BF-5E327C61BCE7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2482574" y="2577199"/>
            <a:ext cx="2173357" cy="497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D068E24A-93EE-449D-8288-BAC5D57278CC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rot="5400000" flipH="1" flipV="1">
            <a:off x="4943992" y="2945472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E9E7900-9534-4DCC-94FC-3E268AE8A98B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rot="5400000" flipH="1" flipV="1">
            <a:off x="1913021" y="2202010"/>
            <a:ext cx="184950" cy="2473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C8FA11F-F144-4B6E-A7DA-21096311A6C3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5400000" flipH="1" flipV="1">
            <a:off x="1986548" y="5312383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FBBE6A4-7BCF-4C27-A6F2-FBFD318404DF}"/>
              </a:ext>
            </a:extLst>
          </p:cNvPr>
          <p:cNvCxnSpPr>
            <a:cxnSpLocks/>
            <a:stCxn id="35" idx="3"/>
            <a:endCxn id="127" idx="1"/>
          </p:cNvCxnSpPr>
          <p:nvPr/>
        </p:nvCxnSpPr>
        <p:spPr>
          <a:xfrm>
            <a:off x="6166679" y="4566424"/>
            <a:ext cx="1819965" cy="4973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D722B1AF-BC7B-4220-B8F1-9C9F2F0BE18B}"/>
              </a:ext>
            </a:extLst>
          </p:cNvPr>
          <p:cNvCxnSpPr>
            <a:cxnSpLocks/>
            <a:stCxn id="38" idx="3"/>
            <a:endCxn id="130" idx="1"/>
          </p:cNvCxnSpPr>
          <p:nvPr/>
        </p:nvCxnSpPr>
        <p:spPr>
          <a:xfrm>
            <a:off x="6979480" y="3568963"/>
            <a:ext cx="1007164" cy="5001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8685032E-ABC0-40A2-AAFB-8B952EAAEDD4}"/>
              </a:ext>
            </a:extLst>
          </p:cNvPr>
          <p:cNvCxnSpPr>
            <a:stCxn id="39" idx="0"/>
            <a:endCxn id="40" idx="2"/>
          </p:cNvCxnSpPr>
          <p:nvPr/>
        </p:nvCxnSpPr>
        <p:spPr>
          <a:xfrm rot="16200000" flipV="1">
            <a:off x="5216591" y="2720764"/>
            <a:ext cx="195064" cy="1943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294D78F-5457-491A-B23F-308FC618B1FF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rot="5400000" flipH="1" flipV="1">
            <a:off x="5437635" y="2709895"/>
            <a:ext cx="179254" cy="231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A5288A9-53C0-45F7-B7D8-2183091B866E}"/>
              </a:ext>
            </a:extLst>
          </p:cNvPr>
          <p:cNvCxnSpPr>
            <a:cxnSpLocks/>
            <a:stCxn id="41" idx="3"/>
            <a:endCxn id="133" idx="1"/>
          </p:cNvCxnSpPr>
          <p:nvPr/>
        </p:nvCxnSpPr>
        <p:spPr>
          <a:xfrm>
            <a:off x="5817705" y="2577199"/>
            <a:ext cx="2168939" cy="497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D41E9CA-BE53-4295-9132-D0ADB8FE6EF0}"/>
              </a:ext>
            </a:extLst>
          </p:cNvPr>
          <p:cNvCxnSpPr>
            <a:endCxn id="9" idx="2"/>
          </p:cNvCxnSpPr>
          <p:nvPr/>
        </p:nvCxnSpPr>
        <p:spPr>
          <a:xfrm>
            <a:off x="471556" y="5199756"/>
            <a:ext cx="1604618" cy="23000"/>
          </a:xfrm>
          <a:prstGeom prst="curvedConnector4">
            <a:avLst>
              <a:gd name="adj1" fmla="val 26462"/>
              <a:gd name="adj2" fmla="val 109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ADFBFE88-DE01-4783-B21A-E55D9EC03DC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6826" y="4228144"/>
            <a:ext cx="1739348" cy="143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BB16BA94-3501-4D61-BD7B-CF2A9A81BE55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5400000" flipH="1" flipV="1">
            <a:off x="1986548" y="5809689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93AA11FF-2607-4415-BF0E-E397F1E7F6E8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1986548" y="6306994"/>
            <a:ext cx="1792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3470263-5D2D-4359-93F2-6D91FBC79760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rot="5400000" flipH="1" flipV="1">
            <a:off x="1608861" y="2945472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3C23F335-6924-47A8-BC73-EE6B1E139D28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rot="5400000" flipH="1" flipV="1">
            <a:off x="2019151" y="1800721"/>
            <a:ext cx="224482" cy="4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EAE5ADA1-1219-41A4-92CF-F00AA958C04A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rot="5400000" flipH="1" flipV="1">
            <a:off x="5321679" y="6306994"/>
            <a:ext cx="1792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A9BCC96-B638-40F7-891F-CA4AE203AF49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rot="5400000" flipH="1" flipV="1">
            <a:off x="5321679" y="5809689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BDEBB083-7238-4EF6-811A-7F665A7A1042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 rot="5400000" flipH="1" flipV="1">
            <a:off x="5354282" y="1800721"/>
            <a:ext cx="224482" cy="4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265D44EA-1C8C-408C-93F0-FB2E0277CEDD}"/>
              </a:ext>
            </a:extLst>
          </p:cNvPr>
          <p:cNvCxnSpPr>
            <a:stCxn id="40" idx="0"/>
            <a:endCxn id="42" idx="2"/>
          </p:cNvCxnSpPr>
          <p:nvPr/>
        </p:nvCxnSpPr>
        <p:spPr>
          <a:xfrm rot="5400000" flipH="1" flipV="1">
            <a:off x="5256058" y="2194106"/>
            <a:ext cx="169139" cy="247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B8A12E-D761-4E5F-8CEA-57B5C1F21A70}"/>
              </a:ext>
            </a:extLst>
          </p:cNvPr>
          <p:cNvSpPr/>
          <p:nvPr/>
        </p:nvSpPr>
        <p:spPr>
          <a:xfrm>
            <a:off x="7986644" y="5899315"/>
            <a:ext cx="1510748" cy="3180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304A53-0006-490C-8E76-DE5BFD5C828F}"/>
              </a:ext>
            </a:extLst>
          </p:cNvPr>
          <p:cNvSpPr/>
          <p:nvPr/>
        </p:nvSpPr>
        <p:spPr>
          <a:xfrm>
            <a:off x="8567531" y="5402009"/>
            <a:ext cx="3489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3898CCC-28B6-4E5F-B304-2E133A804B98}"/>
              </a:ext>
            </a:extLst>
          </p:cNvPr>
          <p:cNvSpPr/>
          <p:nvPr/>
        </p:nvSpPr>
        <p:spPr>
          <a:xfrm>
            <a:off x="8534401" y="6396620"/>
            <a:ext cx="415234" cy="31805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x3</a:t>
            </a:r>
            <a:endParaRPr lang="wae-CH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0C360F-D5D4-4FAC-95D0-B0F3FBE05AEE}"/>
              </a:ext>
            </a:extLst>
          </p:cNvPr>
          <p:cNvSpPr/>
          <p:nvPr/>
        </p:nvSpPr>
        <p:spPr>
          <a:xfrm>
            <a:off x="7986644" y="4904703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7503BC-21A1-4E45-8813-7088C1AA30A0}"/>
              </a:ext>
            </a:extLst>
          </p:cNvPr>
          <p:cNvSpPr/>
          <p:nvPr/>
        </p:nvSpPr>
        <p:spPr>
          <a:xfrm>
            <a:off x="7986644" y="4407397"/>
            <a:ext cx="755374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B93241-83E8-43FC-91E8-7AED98B2D3C3}"/>
              </a:ext>
            </a:extLst>
          </p:cNvPr>
          <p:cNvSpPr/>
          <p:nvPr/>
        </p:nvSpPr>
        <p:spPr>
          <a:xfrm>
            <a:off x="8839201" y="4407397"/>
            <a:ext cx="658191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256</a:t>
            </a:r>
            <a:endParaRPr lang="wae-CH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3872466-21FE-4E30-BC7A-D53D121B93AD}"/>
              </a:ext>
            </a:extLst>
          </p:cNvPr>
          <p:cNvSpPr/>
          <p:nvPr/>
        </p:nvSpPr>
        <p:spPr>
          <a:xfrm>
            <a:off x="7986644" y="3910091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B0D0507-B6D1-4E1B-9E5E-C0990E068969}"/>
              </a:ext>
            </a:extLst>
          </p:cNvPr>
          <p:cNvSpPr/>
          <p:nvPr/>
        </p:nvSpPr>
        <p:spPr>
          <a:xfrm>
            <a:off x="7231270" y="3412785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1461EB9-9623-4220-9892-CB417498C001}"/>
              </a:ext>
            </a:extLst>
          </p:cNvPr>
          <p:cNvSpPr/>
          <p:nvPr/>
        </p:nvSpPr>
        <p:spPr>
          <a:xfrm>
            <a:off x="8799445" y="3409936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512</a:t>
            </a:r>
            <a:endParaRPr lang="wae-CH" sz="8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F78A62-DBFE-47C2-855C-5BD553B6ADA9}"/>
              </a:ext>
            </a:extLst>
          </p:cNvPr>
          <p:cNvSpPr/>
          <p:nvPr/>
        </p:nvSpPr>
        <p:spPr>
          <a:xfrm>
            <a:off x="7986644" y="2915479"/>
            <a:ext cx="1510748" cy="318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1D20A4-097D-4E5B-A599-41C482B00CB2}"/>
              </a:ext>
            </a:extLst>
          </p:cNvPr>
          <p:cNvSpPr/>
          <p:nvPr/>
        </p:nvSpPr>
        <p:spPr>
          <a:xfrm>
            <a:off x="8353287" y="2402362"/>
            <a:ext cx="388731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2DF9F9-2C84-4852-9BA9-653A64F7C3D8}"/>
              </a:ext>
            </a:extLst>
          </p:cNvPr>
          <p:cNvSpPr/>
          <p:nvPr/>
        </p:nvSpPr>
        <p:spPr>
          <a:xfrm>
            <a:off x="8799445" y="2418172"/>
            <a:ext cx="348973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128</a:t>
            </a:r>
            <a:endParaRPr lang="wae-CH" sz="8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15FC32-4A04-4342-9D93-788DF56D7277}"/>
              </a:ext>
            </a:extLst>
          </p:cNvPr>
          <p:cNvSpPr/>
          <p:nvPr/>
        </p:nvSpPr>
        <p:spPr>
          <a:xfrm>
            <a:off x="8039654" y="1915170"/>
            <a:ext cx="1510748" cy="318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247A11-E5AC-4F8C-84CA-D192A1D866AB}"/>
              </a:ext>
            </a:extLst>
          </p:cNvPr>
          <p:cNvSpPr/>
          <p:nvPr/>
        </p:nvSpPr>
        <p:spPr>
          <a:xfrm>
            <a:off x="8039654" y="1350021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x4 : 493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C374672-F881-426F-A110-5AA12181B30E}"/>
              </a:ext>
            </a:extLst>
          </p:cNvPr>
          <p:cNvCxnSpPr>
            <a:stCxn id="128" idx="0"/>
            <a:endCxn id="130" idx="2"/>
          </p:cNvCxnSpPr>
          <p:nvPr/>
        </p:nvCxnSpPr>
        <p:spPr>
          <a:xfrm rot="5400000" flipH="1" flipV="1">
            <a:off x="8463548" y="4128928"/>
            <a:ext cx="179253" cy="377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D9D6EBF6-EE6C-4896-806F-7256F7D66E65}"/>
              </a:ext>
            </a:extLst>
          </p:cNvPr>
          <p:cNvCxnSpPr>
            <a:stCxn id="127" idx="0"/>
            <a:endCxn id="128" idx="2"/>
          </p:cNvCxnSpPr>
          <p:nvPr/>
        </p:nvCxnSpPr>
        <p:spPr>
          <a:xfrm rot="16200000" flipV="1">
            <a:off x="8463549" y="4626233"/>
            <a:ext cx="179253" cy="3776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F08382EF-801D-407C-AFEC-31EE196F3EB0}"/>
              </a:ext>
            </a:extLst>
          </p:cNvPr>
          <p:cNvCxnSpPr>
            <a:stCxn id="127" idx="0"/>
            <a:endCxn id="129" idx="2"/>
          </p:cNvCxnSpPr>
          <p:nvPr/>
        </p:nvCxnSpPr>
        <p:spPr>
          <a:xfrm rot="5400000" flipH="1" flipV="1">
            <a:off x="8865531" y="4601938"/>
            <a:ext cx="179253" cy="4262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4DF0F746-1A6C-4E33-8354-F44869AB5A41}"/>
              </a:ext>
            </a:extLst>
          </p:cNvPr>
          <p:cNvCxnSpPr>
            <a:stCxn id="125" idx="0"/>
            <a:endCxn id="127" idx="2"/>
          </p:cNvCxnSpPr>
          <p:nvPr/>
        </p:nvCxnSpPr>
        <p:spPr>
          <a:xfrm rot="5400000" flipH="1" flipV="1">
            <a:off x="8652392" y="5312383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99F403A3-4DA5-472A-A5F4-EE8C9822AE45}"/>
              </a:ext>
            </a:extLst>
          </p:cNvPr>
          <p:cNvCxnSpPr>
            <a:stCxn id="130" idx="0"/>
            <a:endCxn id="131" idx="2"/>
          </p:cNvCxnSpPr>
          <p:nvPr/>
        </p:nvCxnSpPr>
        <p:spPr>
          <a:xfrm rot="16200000" flipV="1">
            <a:off x="8274705" y="3442778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19D421DD-5C75-4D43-A3E3-265A6A72C6EB}"/>
              </a:ext>
            </a:extLst>
          </p:cNvPr>
          <p:cNvCxnSpPr>
            <a:stCxn id="130" idx="0"/>
            <a:endCxn id="132" idx="2"/>
          </p:cNvCxnSpPr>
          <p:nvPr/>
        </p:nvCxnSpPr>
        <p:spPr>
          <a:xfrm rot="5400000" flipH="1" flipV="1">
            <a:off x="9057367" y="3412640"/>
            <a:ext cx="182102" cy="812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AC5E0C83-FC91-4DE3-8C9D-70DF40A77EA9}"/>
              </a:ext>
            </a:extLst>
          </p:cNvPr>
          <p:cNvCxnSpPr>
            <a:stCxn id="131" idx="0"/>
            <a:endCxn id="133" idx="2"/>
          </p:cNvCxnSpPr>
          <p:nvPr/>
        </p:nvCxnSpPr>
        <p:spPr>
          <a:xfrm rot="5400000" flipH="1" flipV="1">
            <a:off x="8274705" y="2945472"/>
            <a:ext cx="179253" cy="755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3B89F542-29EA-4204-8B9B-F541F10B99E5}"/>
              </a:ext>
            </a:extLst>
          </p:cNvPr>
          <p:cNvCxnSpPr>
            <a:stCxn id="133" idx="0"/>
            <a:endCxn id="134" idx="2"/>
          </p:cNvCxnSpPr>
          <p:nvPr/>
        </p:nvCxnSpPr>
        <p:spPr>
          <a:xfrm rot="16200000" flipV="1">
            <a:off x="8547304" y="2720764"/>
            <a:ext cx="195064" cy="1943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078CC0A4-F928-4355-B443-05DF0584C2A7}"/>
              </a:ext>
            </a:extLst>
          </p:cNvPr>
          <p:cNvCxnSpPr>
            <a:stCxn id="133" idx="0"/>
            <a:endCxn id="135" idx="2"/>
          </p:cNvCxnSpPr>
          <p:nvPr/>
        </p:nvCxnSpPr>
        <p:spPr>
          <a:xfrm rot="5400000" flipH="1" flipV="1">
            <a:off x="8768348" y="2709895"/>
            <a:ext cx="179254" cy="231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8AC8C3E5-6149-49C1-9CF7-9FB0074D4BE8}"/>
              </a:ext>
            </a:extLst>
          </p:cNvPr>
          <p:cNvCxnSpPr>
            <a:stCxn id="126" idx="0"/>
            <a:endCxn id="124" idx="2"/>
          </p:cNvCxnSpPr>
          <p:nvPr/>
        </p:nvCxnSpPr>
        <p:spPr>
          <a:xfrm rot="5400000" flipH="1" flipV="1">
            <a:off x="8652392" y="6306994"/>
            <a:ext cx="17925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C16A1EDD-ECB8-40B1-9096-06BD32EC4CD4}"/>
              </a:ext>
            </a:extLst>
          </p:cNvPr>
          <p:cNvCxnSpPr>
            <a:stCxn id="124" idx="0"/>
            <a:endCxn id="125" idx="2"/>
          </p:cNvCxnSpPr>
          <p:nvPr/>
        </p:nvCxnSpPr>
        <p:spPr>
          <a:xfrm rot="5400000" flipH="1" flipV="1">
            <a:off x="8652392" y="5809689"/>
            <a:ext cx="17925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5AF268D3-5148-4218-A381-4BECACA7767D}"/>
              </a:ext>
            </a:extLst>
          </p:cNvPr>
          <p:cNvCxnSpPr>
            <a:stCxn id="136" idx="0"/>
            <a:endCxn id="137" idx="2"/>
          </p:cNvCxnSpPr>
          <p:nvPr/>
        </p:nvCxnSpPr>
        <p:spPr>
          <a:xfrm rot="5400000" flipH="1" flipV="1">
            <a:off x="8671480" y="1791622"/>
            <a:ext cx="2470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336F1E10-02B6-4543-A763-EC46CFFA1A57}"/>
              </a:ext>
            </a:extLst>
          </p:cNvPr>
          <p:cNvCxnSpPr>
            <a:stCxn id="134" idx="0"/>
            <a:endCxn id="136" idx="2"/>
          </p:cNvCxnSpPr>
          <p:nvPr/>
        </p:nvCxnSpPr>
        <p:spPr>
          <a:xfrm rot="5400000" flipH="1" flipV="1">
            <a:off x="8586771" y="2194106"/>
            <a:ext cx="169139" cy="247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F704540-0167-40DA-9AE6-32E7CA57DB46}"/>
              </a:ext>
            </a:extLst>
          </p:cNvPr>
          <p:cNvSpPr/>
          <p:nvPr/>
        </p:nvSpPr>
        <p:spPr>
          <a:xfrm>
            <a:off x="7383670" y="466434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Data, size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9F3676-5B57-454D-8F07-6217AEDB1246}"/>
              </a:ext>
            </a:extLst>
          </p:cNvPr>
          <p:cNvSpPr/>
          <p:nvPr/>
        </p:nvSpPr>
        <p:spPr>
          <a:xfrm>
            <a:off x="9004110" y="470851"/>
            <a:ext cx="1510748" cy="318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LSTM state, size</a:t>
            </a:r>
            <a:endParaRPr lang="wae-CH" sz="800" dirty="0"/>
          </a:p>
        </p:txBody>
      </p:sp>
    </p:spTree>
    <p:extLst>
      <p:ext uri="{BB962C8B-B14F-4D97-AF65-F5344CB8AC3E}">
        <p14:creationId xmlns:p14="http://schemas.microsoft.com/office/powerpoint/2010/main" val="23754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</p:spTree>
    <p:extLst>
      <p:ext uri="{BB962C8B-B14F-4D97-AF65-F5344CB8AC3E}">
        <p14:creationId xmlns:p14="http://schemas.microsoft.com/office/powerpoint/2010/main" val="76223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1098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9434" cy="1287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183066" cy="1197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2</a:t>
            </a:r>
            <a:endParaRPr lang="wae-CH" sz="3600" dirty="0"/>
          </a:p>
        </p:txBody>
      </p:sp>
    </p:spTree>
    <p:extLst>
      <p:ext uri="{BB962C8B-B14F-4D97-AF65-F5344CB8AC3E}">
        <p14:creationId xmlns:p14="http://schemas.microsoft.com/office/powerpoint/2010/main" val="247945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85"/>
            <a:ext cx="10515600" cy="4351338"/>
          </a:xfrm>
        </p:spPr>
        <p:txBody>
          <a:bodyPr/>
          <a:lstStyle/>
          <a:p>
            <a:endParaRPr lang="wae-C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1098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9434" cy="1287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183066" cy="1197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0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1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r>
              <a:rPr lang="uk-UA" sz="3600" dirty="0"/>
              <a:t>2</a:t>
            </a:r>
            <a:endParaRPr lang="wae-CH" sz="3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A666857-7EF7-4617-916D-6C43B1B82CC2}"/>
              </a:ext>
            </a:extLst>
          </p:cNvPr>
          <p:cNvSpPr/>
          <p:nvPr/>
        </p:nvSpPr>
        <p:spPr>
          <a:xfrm rot="5400000">
            <a:off x="3223898" y="3435107"/>
            <a:ext cx="292577" cy="4814722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25AD469-E2D1-4FFE-80E5-E43B7882C14C}"/>
              </a:ext>
            </a:extLst>
          </p:cNvPr>
          <p:cNvSpPr/>
          <p:nvPr/>
        </p:nvSpPr>
        <p:spPr>
          <a:xfrm rot="5400000">
            <a:off x="9265790" y="3435108"/>
            <a:ext cx="292577" cy="4814722"/>
          </a:xfrm>
          <a:prstGeom prst="rightBrace">
            <a:avLst>
              <a:gd name="adj1" fmla="val 27751"/>
              <a:gd name="adj2" fmla="val 5046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wae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98C3E-7653-425F-977C-21C0028DC003}"/>
              </a:ext>
            </a:extLst>
          </p:cNvPr>
          <p:cNvSpPr txBox="1"/>
          <p:nvPr/>
        </p:nvSpPr>
        <p:spPr>
          <a:xfrm>
            <a:off x="369931" y="6157738"/>
            <a:ext cx="603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Can be though of as probability</a:t>
            </a:r>
            <a:endParaRPr lang="wae-CH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29ECA-AA1E-451E-A8BB-27B943B80F8F}"/>
              </a:ext>
            </a:extLst>
          </p:cNvPr>
          <p:cNvSpPr txBox="1"/>
          <p:nvPr/>
        </p:nvSpPr>
        <p:spPr>
          <a:xfrm>
            <a:off x="7210815" y="6211669"/>
            <a:ext cx="437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Doesn’t make sense!!!</a:t>
            </a:r>
            <a:endParaRPr lang="wae-C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</a:t>
            </a:r>
            <a:endParaRPr lang="wa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4D57-A790-46D7-8789-DB64AEBF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4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some encoding such that each class has equal “status”.</a:t>
            </a:r>
            <a:endParaRPr lang="wae-CH" dirty="0"/>
          </a:p>
        </p:txBody>
      </p:sp>
    </p:spTree>
    <p:extLst>
      <p:ext uri="{BB962C8B-B14F-4D97-AF65-F5344CB8AC3E}">
        <p14:creationId xmlns:p14="http://schemas.microsoft.com/office/powerpoint/2010/main" val="15738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433307"/>
              </p:ext>
            </p:extLst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914922"/>
              </p:ext>
            </p:extLst>
          </p:nvPr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883-7A30-4859-96F0-B08F07C1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encoding: 1-hot</a:t>
            </a:r>
            <a:endParaRPr lang="wae-CH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67EAE65-9A64-4D3E-8A99-ABA1C7F16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9990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A388AB5-1EBF-4ADB-92C6-26011B258171}"/>
              </a:ext>
            </a:extLst>
          </p:cNvPr>
          <p:cNvGrpSpPr/>
          <p:nvPr/>
        </p:nvGrpSpPr>
        <p:grpSpPr>
          <a:xfrm>
            <a:off x="1479396" y="1539217"/>
            <a:ext cx="3886200" cy="3317139"/>
            <a:chOff x="6871010" y="184344"/>
            <a:chExt cx="3886200" cy="33171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2194F-4C2E-4DB8-95D1-B1A73EC00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10" y="184344"/>
              <a:ext cx="38862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D1F25-173B-40E5-9711-7A5B97CB6BF7}"/>
                </a:ext>
              </a:extLst>
            </p:cNvPr>
            <p:cNvCxnSpPr/>
            <p:nvPr/>
          </p:nvCxnSpPr>
          <p:spPr>
            <a:xfrm flipH="1">
              <a:off x="7125629" y="2338581"/>
              <a:ext cx="585440" cy="10983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222D2E-4BD2-4AA7-903B-ACCD2D175D60}"/>
                </a:ext>
              </a:extLst>
            </p:cNvPr>
            <p:cNvCxnSpPr>
              <a:cxnSpLocks/>
            </p:cNvCxnSpPr>
            <p:nvPr/>
          </p:nvCxnSpPr>
          <p:spPr>
            <a:xfrm>
              <a:off x="9863254" y="2235974"/>
              <a:ext cx="674648" cy="12655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4FBF74-EDB2-411A-B831-4DCAB2A6F2A9}"/>
              </a:ext>
            </a:extLst>
          </p:cNvPr>
          <p:cNvSpPr txBox="1"/>
          <p:nvPr/>
        </p:nvSpPr>
        <p:spPr>
          <a:xfrm>
            <a:off x="1126275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8001E-A42D-4B7E-88A9-6D38F4384F46}"/>
              </a:ext>
            </a:extLst>
          </p:cNvPr>
          <p:cNvSpPr txBox="1"/>
          <p:nvPr/>
        </p:nvSpPr>
        <p:spPr>
          <a:xfrm>
            <a:off x="4620286" y="5090527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pic>
        <p:nvPicPr>
          <p:cNvPr id="12" name="Picture 2" descr="Apple Orange Pear HD Stock Images | Shutterstock">
            <a:extLst>
              <a:ext uri="{FF2B5EF4-FFF2-40B4-BE49-F238E27FC236}">
                <a16:creationId xmlns:a16="http://schemas.microsoft.com/office/drawing/2014/main" id="{4C2FA354-3059-4D94-B430-B22F2756B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89" y="1288257"/>
            <a:ext cx="5234122" cy="24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C78633-9465-4E73-A587-0E68A07DB95E}"/>
              </a:ext>
            </a:extLst>
          </p:cNvPr>
          <p:cNvCxnSpPr>
            <a:cxnSpLocks/>
          </p:cNvCxnSpPr>
          <p:nvPr/>
        </p:nvCxnSpPr>
        <p:spPr>
          <a:xfrm>
            <a:off x="7489766" y="3828921"/>
            <a:ext cx="0" cy="522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00A70-972E-47BF-B6D8-2A7600F2C139}"/>
              </a:ext>
            </a:extLst>
          </p:cNvPr>
          <p:cNvCxnSpPr>
            <a:cxnSpLocks/>
          </p:cNvCxnSpPr>
          <p:nvPr/>
        </p:nvCxnSpPr>
        <p:spPr>
          <a:xfrm>
            <a:off x="9476610" y="3872013"/>
            <a:ext cx="7258" cy="3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0CAF2B-D39A-4F65-91F6-C0233833D0BB}"/>
              </a:ext>
            </a:extLst>
          </p:cNvPr>
          <p:cNvCxnSpPr>
            <a:cxnSpLocks/>
          </p:cNvCxnSpPr>
          <p:nvPr/>
        </p:nvCxnSpPr>
        <p:spPr>
          <a:xfrm>
            <a:off x="11170734" y="3892620"/>
            <a:ext cx="44632" cy="45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14E378-5FE5-4C3C-AC34-95FA00F508E9}"/>
              </a:ext>
            </a:extLst>
          </p:cNvPr>
          <p:cNvSpPr txBox="1"/>
          <p:nvPr/>
        </p:nvSpPr>
        <p:spPr>
          <a:xfrm>
            <a:off x="6942180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35AC0-6F1E-4FA3-8341-A323E4831C2D}"/>
              </a:ext>
            </a:extLst>
          </p:cNvPr>
          <p:cNvSpPr txBox="1"/>
          <p:nvPr/>
        </p:nvSpPr>
        <p:spPr>
          <a:xfrm>
            <a:off x="9053302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9E6D9-4B13-43AC-A376-62B86A153F61}"/>
              </a:ext>
            </a:extLst>
          </p:cNvPr>
          <p:cNvSpPr txBox="1"/>
          <p:nvPr/>
        </p:nvSpPr>
        <p:spPr>
          <a:xfrm>
            <a:off x="10805039" y="5078945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 = </a:t>
            </a:r>
            <a:endParaRPr lang="wae-CH" sz="3600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2708227D-06B5-426E-94CA-8DFD618D2970}"/>
              </a:ext>
            </a:extLst>
          </p:cNvPr>
          <p:cNvGraphicFramePr>
            <a:graphicFrameLocks/>
          </p:cNvGraphicFramePr>
          <p:nvPr/>
        </p:nvGraphicFramePr>
        <p:xfrm>
          <a:off x="5292184" y="4856356"/>
          <a:ext cx="4093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6">
                  <a:extLst>
                    <a:ext uri="{9D8B030D-6E8A-4147-A177-3AD203B41FA5}">
                      <a16:colId xmlns:a16="http://schemas.microsoft.com/office/drawing/2014/main" val="199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8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1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95A3F4-FAB6-4234-A0EC-16835B9D00C7}"/>
              </a:ext>
            </a:extLst>
          </p:cNvPr>
          <p:cNvGraphicFramePr>
            <a:graphicFrameLocks noGrp="1"/>
          </p:cNvGraphicFramePr>
          <p:nvPr/>
        </p:nvGraphicFramePr>
        <p:xfrm>
          <a:off x="7709154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2BAA8C1F-E5F7-48A0-A4D2-80DCF7D05BA5}"/>
              </a:ext>
            </a:extLst>
          </p:cNvPr>
          <p:cNvGraphicFramePr>
            <a:graphicFrameLocks noGrp="1"/>
          </p:cNvGraphicFramePr>
          <p:nvPr/>
        </p:nvGraphicFramePr>
        <p:xfrm>
          <a:off x="9745737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351AA329-B858-4EF7-9D8B-001FF89078D5}"/>
              </a:ext>
            </a:extLst>
          </p:cNvPr>
          <p:cNvGraphicFramePr>
            <a:graphicFrameLocks noGrp="1"/>
          </p:cNvGraphicFramePr>
          <p:nvPr/>
        </p:nvGraphicFramePr>
        <p:xfrm>
          <a:off x="11529125" y="4491573"/>
          <a:ext cx="40933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333">
                  <a:extLst>
                    <a:ext uri="{9D8B030D-6E8A-4147-A177-3AD203B41FA5}">
                      <a16:colId xmlns:a16="http://schemas.microsoft.com/office/drawing/2014/main" val="3198109957"/>
                    </a:ext>
                  </a:extLst>
                </a:gridCol>
              </a:tblGrid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23334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9661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  <a:endParaRPr lang="wae-CH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616</Words>
  <Application>Microsoft Office PowerPoint</Application>
  <PresentationFormat>Widescreen</PresentationFormat>
  <Paragraphs>354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Notes</vt:lpstr>
      <vt:lpstr>PowerPoint Presentation</vt:lpstr>
      <vt:lpstr>PowerPoint Presentation</vt:lpstr>
      <vt:lpstr>Classes encoding</vt:lpstr>
      <vt:lpstr>Classes encoding</vt:lpstr>
      <vt:lpstr>Classes encoding</vt:lpstr>
      <vt:lpstr>Classes encoding</vt:lpstr>
      <vt:lpstr>Classes encoding: 1-hot</vt:lpstr>
      <vt:lpstr>Classes encoding: 1-hot</vt:lpstr>
      <vt:lpstr>Classes encoding: 1-hot</vt:lpstr>
      <vt:lpstr>Classes encoding: 1-hot</vt:lpstr>
      <vt:lpstr>PowerPoint Presentation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</vt:lpstr>
      <vt:lpstr>Convolutions: “VALID”</vt:lpstr>
      <vt:lpstr>Convolutions with padding: “SAME” size</vt:lpstr>
      <vt:lpstr>Strided convolutions: stride=2 , “SAME”</vt:lpstr>
      <vt:lpstr>Strided convolutions: stride=2 , “Valid”</vt:lpstr>
      <vt:lpstr>Dilated convolutions: dilation=2, “SAME”</vt:lpstr>
      <vt:lpstr>Transposed convolutions: stride=2, “SAME”</vt:lpstr>
      <vt:lpstr>Effect of convolutions, 1D</vt:lpstr>
      <vt:lpstr>Effect of convolutions, 1D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convolutions, 1D</vt:lpstr>
      <vt:lpstr>Effect of convolutions, 1D</vt:lpstr>
      <vt:lpstr>Gaussian blur</vt:lpstr>
      <vt:lpstr>derivative/edge detector</vt:lpstr>
      <vt:lpstr>Peak detection</vt:lpstr>
      <vt:lpstr>LSTM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Mykhailo Vladymyrov</dc:creator>
  <cp:lastModifiedBy>Mykhailo Vladymyrov</cp:lastModifiedBy>
  <cp:revision>36</cp:revision>
  <dcterms:created xsi:type="dcterms:W3CDTF">2021-01-25T13:44:07Z</dcterms:created>
  <dcterms:modified xsi:type="dcterms:W3CDTF">2022-02-04T11:01:54Z</dcterms:modified>
</cp:coreProperties>
</file>