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7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6858-79DC-46EA-955C-C5453386D85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8A26-9BF9-478F-B45A-BF3B9E32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99906" y="1987143"/>
            <a:ext cx="5054138" cy="2468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99906" y="2701636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9906" y="1987143"/>
            <a:ext cx="344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Login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99905" y="3070968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96444" y="2784764"/>
            <a:ext cx="3424843" cy="28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96443" y="3136183"/>
            <a:ext cx="3424843" cy="28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74131" y="3826425"/>
            <a:ext cx="1064029" cy="328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977" y="615462"/>
            <a:ext cx="9645161" cy="5706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312" y="765544"/>
            <a:ext cx="2466753" cy="115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6270" y="914400"/>
            <a:ext cx="988828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School</cp:lastModifiedBy>
  <cp:revision>5</cp:revision>
  <dcterms:created xsi:type="dcterms:W3CDTF">2018-07-13T11:56:16Z</dcterms:created>
  <dcterms:modified xsi:type="dcterms:W3CDTF">2018-07-13T21:39:22Z</dcterms:modified>
</cp:coreProperties>
</file>