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DDCB-7B3C-49BE-A648-1B5CFB76470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DF12-9D03-4D8F-BBC0-B2F3DE77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 in Page</a:t>
            </a:r>
            <a:endParaRPr lang="en-US" sz="28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13" y="1600200"/>
            <a:ext cx="4218373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User Management </a:t>
            </a:r>
            <a:br>
              <a:rPr lang="en-US" sz="2800" dirty="0" smtClean="0"/>
            </a:br>
            <a:r>
              <a:rPr lang="en-US" sz="2800" dirty="0" smtClean="0"/>
              <a:t>(role “Administrator”)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" y="1752600"/>
            <a:ext cx="298289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298289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0" y="1524000"/>
            <a:ext cx="298289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914400" y="2362200"/>
            <a:ext cx="4572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stCxn id="4" idx="2"/>
          </p:cNvCxnSpPr>
          <p:nvPr/>
        </p:nvCxnSpPr>
        <p:spPr>
          <a:xfrm rot="16200000" flipH="1">
            <a:off x="1447800" y="2209800"/>
            <a:ext cx="1600200" cy="22098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81400" y="4495800"/>
            <a:ext cx="4572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11" idx="3"/>
            <a:endCxn id="16" idx="1"/>
          </p:cNvCxnSpPr>
          <p:nvPr/>
        </p:nvCxnSpPr>
        <p:spPr>
          <a:xfrm flipV="1">
            <a:off x="4038600" y="3390900"/>
            <a:ext cx="2151888" cy="1181100"/>
          </a:xfrm>
          <a:prstGeom prst="curved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190488" y="3314700"/>
            <a:ext cx="2115312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6824" y="5257799"/>
            <a:ext cx="3757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Management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เพิ่ม/ลบ ข้อมูลของ </a:t>
            </a:r>
            <a:r>
              <a:rPr lang="en-US" dirty="0" smtClean="0"/>
              <a:t>User</a:t>
            </a:r>
            <a:r>
              <a:rPr lang="th-TH" dirty="0" smtClean="0"/>
              <a:t> ได้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แก้ไข้ </a:t>
            </a:r>
            <a:r>
              <a:rPr lang="en-US" dirty="0" smtClean="0"/>
              <a:t>Password  </a:t>
            </a:r>
            <a:r>
              <a:rPr lang="th-TH" dirty="0" smtClean="0"/>
              <a:t>ได้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เพิ่ม/ลบ </a:t>
            </a:r>
            <a:r>
              <a:rPr lang="en-US" dirty="0" smtClean="0"/>
              <a:t>Roles </a:t>
            </a:r>
            <a:r>
              <a:rPr lang="th-TH" dirty="0" smtClean="0"/>
              <a:t>ของ </a:t>
            </a:r>
            <a:r>
              <a:rPr lang="en-US" dirty="0" smtClean="0"/>
              <a:t>User </a:t>
            </a:r>
            <a:r>
              <a:rPr lang="th-TH" dirty="0" smtClean="0"/>
              <a:t>ได้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User </a:t>
            </a:r>
            <a:r>
              <a:rPr lang="th-TH" dirty="0" smtClean="0"/>
              <a:t>แต่ละคนสามารถเปลี่ยน </a:t>
            </a:r>
            <a:r>
              <a:rPr lang="en-US" dirty="0" smtClean="0"/>
              <a:t>PW</a:t>
            </a:r>
            <a:r>
              <a:rPr lang="th-TH" dirty="0" smtClean="0"/>
              <a:t> ของตัวเองได้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24600" y="5715000"/>
            <a:ext cx="2581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Finished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4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95400"/>
            <a:ext cx="298289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3029711"/>
            <a:ext cx="41624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4" y="1447800"/>
            <a:ext cx="298289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Project Selection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508807" y="4379976"/>
            <a:ext cx="4572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stCxn id="4" idx="2"/>
          </p:cNvCxnSpPr>
          <p:nvPr/>
        </p:nvCxnSpPr>
        <p:spPr>
          <a:xfrm rot="5400000" flipH="1" flipV="1">
            <a:off x="1688487" y="1106319"/>
            <a:ext cx="2474976" cy="4377137"/>
          </a:xfrm>
          <a:prstGeom prst="curvedConnector4">
            <a:avLst>
              <a:gd name="adj1" fmla="val -9236"/>
              <a:gd name="adj2" fmla="val 5261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4544" y="1676400"/>
            <a:ext cx="1362456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11" idx="2"/>
            <a:endCxn id="16" idx="0"/>
          </p:cNvCxnSpPr>
          <p:nvPr/>
        </p:nvCxnSpPr>
        <p:spPr>
          <a:xfrm rot="16200000" flipH="1">
            <a:off x="5564886" y="2669286"/>
            <a:ext cx="2438400" cy="197662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934200" y="4876800"/>
            <a:ext cx="1676400" cy="3931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6824" y="5257799"/>
            <a:ext cx="5285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Selection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รายชื่อ </a:t>
            </a:r>
            <a:r>
              <a:rPr lang="en-US" dirty="0" smtClean="0"/>
              <a:t>Project </a:t>
            </a:r>
            <a:r>
              <a:rPr lang="th-TH" dirty="0" smtClean="0"/>
              <a:t>แบ่งตามส่วนงานที่รับผิดชอบ และ </a:t>
            </a:r>
            <a:r>
              <a:rPr lang="en-US" dirty="0" err="1" smtClean="0"/>
              <a:t>rd</a:t>
            </a:r>
            <a:r>
              <a:rPr lang="en-US" dirty="0" smtClean="0"/>
              <a:t> / non-</a:t>
            </a:r>
            <a:r>
              <a:rPr lang="en-US" dirty="0" err="1" smtClean="0"/>
              <a:t>rd</a:t>
            </a:r>
            <a:endParaRPr lang="th-TH" dirty="0" smtClean="0"/>
          </a:p>
          <a:p>
            <a:pPr marL="285750" indent="-285750">
              <a:buFontTx/>
              <a:buChar char="-"/>
            </a:pPr>
            <a:r>
              <a:rPr lang="th-TH" dirty="0" smtClean="0"/>
              <a:t>สามารถเลือก </a:t>
            </a:r>
            <a:r>
              <a:rPr lang="en-US" dirty="0" smtClean="0"/>
              <a:t>Project </a:t>
            </a:r>
            <a:r>
              <a:rPr lang="th-TH" dirty="0" smtClean="0"/>
              <a:t>ได้ทุกรายชื่อ ไม่จำกัดจำนวนสูงสูดในการเลือก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เมื่อกด </a:t>
            </a:r>
            <a:r>
              <a:rPr lang="en-US" dirty="0" smtClean="0"/>
              <a:t>SUBMIT </a:t>
            </a:r>
            <a:r>
              <a:rPr lang="th-TH" dirty="0" smtClean="0"/>
              <a:t>จะมี </a:t>
            </a:r>
            <a:r>
              <a:rPr lang="en-US" dirty="0" smtClean="0"/>
              <a:t>Popup </a:t>
            </a:r>
            <a:r>
              <a:rPr lang="th-TH" dirty="0" smtClean="0"/>
              <a:t>แสดงรายชื่อ </a:t>
            </a:r>
            <a:r>
              <a:rPr lang="en-US" dirty="0" smtClean="0"/>
              <a:t>Project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กด </a:t>
            </a:r>
            <a:r>
              <a:rPr lang="en-US" dirty="0" smtClean="0"/>
              <a:t>Save change </a:t>
            </a:r>
            <a:r>
              <a:rPr lang="th-TH" dirty="0" smtClean="0"/>
              <a:t>เพื่อบันทึกข้อมูลการเลือก หรือ กด </a:t>
            </a:r>
            <a:r>
              <a:rPr lang="en-US" dirty="0" smtClean="0"/>
              <a:t>Close </a:t>
            </a:r>
            <a:r>
              <a:rPr lang="th-TH" dirty="0" smtClean="0"/>
              <a:t>เพื่อยกเลิก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24600" y="5715000"/>
            <a:ext cx="2581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Finished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7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Workload record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3538" y="1989287"/>
            <a:ext cx="4030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Workload record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สามารถเลือกเดือนที่ต้องการบันทึกข้อมูลได้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รายชื่อ </a:t>
            </a:r>
            <a:r>
              <a:rPr lang="en-US" dirty="0" smtClean="0"/>
              <a:t>Project </a:t>
            </a:r>
            <a:r>
              <a:rPr lang="th-TH" dirty="0" smtClean="0"/>
              <a:t>แสดงตามรายการที่เลือกจาก </a:t>
            </a:r>
            <a:r>
              <a:rPr lang="en-US" dirty="0" smtClean="0"/>
              <a:t>Project Selection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Remark </a:t>
            </a:r>
            <a:r>
              <a:rPr lang="th-TH" dirty="0" smtClean="0"/>
              <a:t>สามารถบันทึกภาษาไทยได้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Total </a:t>
            </a:r>
            <a:r>
              <a:rPr lang="th-TH" dirty="0" smtClean="0"/>
              <a:t>จะเป็นแบบ  </a:t>
            </a:r>
            <a:r>
              <a:rPr lang="en-US" dirty="0" smtClean="0"/>
              <a:t>auto calculate </a:t>
            </a:r>
            <a:r>
              <a:rPr lang="th-TH" dirty="0" smtClean="0"/>
              <a:t>เมื่อกรอกตัวเลขแล้ว จำคำนวณเปรียบเทียบกับ </a:t>
            </a:r>
            <a:r>
              <a:rPr lang="en-US" dirty="0" smtClean="0"/>
              <a:t>Standard Hour </a:t>
            </a:r>
            <a:endParaRPr lang="th-TH" dirty="0" smtClean="0"/>
          </a:p>
          <a:p>
            <a:pPr marL="742950" lvl="1" indent="-285750">
              <a:buFontTx/>
              <a:buChar char="-"/>
            </a:pPr>
            <a:r>
              <a:rPr lang="th-TH" dirty="0" smtClean="0"/>
              <a:t>ถ้า </a:t>
            </a:r>
            <a:r>
              <a:rPr lang="en-US" dirty="0" smtClean="0"/>
              <a:t>Total &lt; Standard </a:t>
            </a:r>
            <a:r>
              <a:rPr lang="th-TH" dirty="0" smtClean="0"/>
              <a:t>ตัวเลขจะเป็นสีแดง </a:t>
            </a:r>
          </a:p>
          <a:p>
            <a:pPr marL="742950" lvl="1" indent="-285750">
              <a:buFontTx/>
              <a:buChar char="-"/>
            </a:pPr>
            <a:r>
              <a:rPr lang="th-TH" dirty="0" smtClean="0"/>
              <a:t>ถ้า </a:t>
            </a:r>
            <a:r>
              <a:rPr lang="en-US" dirty="0" smtClean="0"/>
              <a:t>Total </a:t>
            </a:r>
            <a:r>
              <a:rPr lang="en-US" dirty="0" smtClean="0"/>
              <a:t>&gt;=</a:t>
            </a:r>
            <a:r>
              <a:rPr lang="en-US" dirty="0" smtClean="0"/>
              <a:t> Standard </a:t>
            </a:r>
            <a:r>
              <a:rPr lang="th-TH" dirty="0" smtClean="0"/>
              <a:t>ตัวเลขจะเป็นสีดำ</a:t>
            </a:r>
            <a:endParaRPr lang="th-TH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51135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410200" y="1143000"/>
            <a:ext cx="2581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Finished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24931" y="4495800"/>
            <a:ext cx="2588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Ongoing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13538" y="5334000"/>
            <a:ext cx="403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dirty="0" smtClean="0"/>
              <a:t>เขียนข้อมูลลงฐานข้อมูล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เรียกข้อมูลเก่าที่บันทึกไว้แล้ว มาแสดงผล</a:t>
            </a:r>
            <a:endParaRPr lang="th-TH" dirty="0"/>
          </a:p>
          <a:p>
            <a:r>
              <a:rPr lang="en-US" u="sng" dirty="0" smtClean="0">
                <a:solidFill>
                  <a:srgbClr val="FF0000"/>
                </a:solidFill>
              </a:rPr>
              <a:t>Due End of March 2018</a:t>
            </a:r>
            <a:endParaRPr lang="th-TH" u="sng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6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170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Log in Page</vt:lpstr>
      <vt:lpstr>User Management  (role “Administrator”)</vt:lpstr>
      <vt:lpstr>Project Selection</vt:lpstr>
      <vt:lpstr>Workload record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Songkiet Manoharn</dc:creator>
  <cp:lastModifiedBy>Songkiet Manoharn</cp:lastModifiedBy>
  <cp:revision>7</cp:revision>
  <dcterms:created xsi:type="dcterms:W3CDTF">2018-03-13T06:31:11Z</dcterms:created>
  <dcterms:modified xsi:type="dcterms:W3CDTF">2018-03-13T07:17:07Z</dcterms:modified>
</cp:coreProperties>
</file>