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0"/>
    <p:restoredTop sz="93293"/>
  </p:normalViewPr>
  <p:slideViewPr>
    <p:cSldViewPr snapToGrid="0" snapToObjects="1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FEE85-667D-7F45-A395-8B82DC7046F6}" type="datetimeFigureOut">
              <a:rPr kumimoji="1" lang="zh-CN" altLang="en-US" smtClean="0"/>
              <a:t>2020/6/22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31C82-C6D0-B841-B5B9-8EC1E8FE6C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73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11808" y="3406696"/>
            <a:ext cx="8505958" cy="2268559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StatefulSet</a:t>
            </a:r>
            <a:r>
              <a:rPr kumimoji="1" lang="zh-CN" altLang="en-US" dirty="0" smtClean="0"/>
              <a:t>：部署有状态的多副本应用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1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dirty="0" smtClean="0"/>
              <a:t>“有状态”需求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了解</a:t>
            </a:r>
            <a:r>
              <a:rPr kumimoji="1" lang="en-US" altLang="zh-CN" dirty="0" err="1" smtClean="0"/>
              <a:t>StatefulSet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6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“有状态”需求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需要有独立的存储，并且在发布升级后还能继续挂载原来的盘（保留数据）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之间并不是相同的副本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要有独立的标识，这个标识要能够对应到一个固定的网络标识，并在发布升级后继续使用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应用发布时按照固定的顺序升级</a:t>
            </a:r>
            <a:r>
              <a:rPr kumimoji="1" lang="en-US" altLang="zh-CN" dirty="0" smtClean="0"/>
              <a:t>pod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“有状态”需求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7" y="1734942"/>
            <a:ext cx="5321297" cy="18160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97" y="4249303"/>
            <a:ext cx="4546600" cy="1892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33439" y="2248249"/>
            <a:ext cx="310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</a:rPr>
              <a:t>无法提供独立的存储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7074" y="4943862"/>
            <a:ext cx="4838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</a:rPr>
              <a:t>该方法能保证在节点故障或者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pod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误删除时能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自动重新调度，但是这种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方式比较笨重，在扩容的场景下需要重新创建新的</a:t>
            </a:r>
            <a:r>
              <a:rPr kumimoji="1" lang="en-US" altLang="zh-CN" sz="2400" b="1" dirty="0" err="1" smtClean="0">
                <a:solidFill>
                  <a:srgbClr val="FF0000"/>
                </a:solidFill>
              </a:rPr>
              <a:t>ReplicaSet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5731726" y="2315173"/>
            <a:ext cx="758281" cy="3278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4973445" y="5195452"/>
            <a:ext cx="758281" cy="3278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8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“有状态”需求</a:t>
            </a:r>
            <a:endParaRPr kumimoji="1" lang="zh-CN" altLang="en-US" dirty="0"/>
          </a:p>
        </p:txBody>
      </p:sp>
      <p:sp>
        <p:nvSpPr>
          <p:cNvPr id="11" name="左箭头 10"/>
          <p:cNvSpPr/>
          <p:nvPr/>
        </p:nvSpPr>
        <p:spPr>
          <a:xfrm>
            <a:off x="5993471" y="2927005"/>
            <a:ext cx="758281" cy="3278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4" y="1947915"/>
            <a:ext cx="5232400" cy="228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41909" y="1947915"/>
            <a:ext cx="4233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>
                <a:solidFill>
                  <a:srgbClr val="FF0000"/>
                </a:solidFill>
              </a:rPr>
              <a:t>不能在同一个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pod</a:t>
            </a:r>
            <a:r>
              <a:rPr kumimoji="1" lang="zh-CN" altLang="en-US" dirty="0" smtClean="0">
                <a:solidFill>
                  <a:srgbClr val="FF0000"/>
                </a:solidFill>
              </a:rPr>
              <a:t>模板中差异化配置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pod</a:t>
            </a:r>
            <a:r>
              <a:rPr kumimoji="1" lang="zh-CN" altLang="en-US" dirty="0" smtClean="0">
                <a:solidFill>
                  <a:srgbClr val="FF0000"/>
                </a:solidFill>
              </a:rPr>
              <a:t>副本，即不能指定一个实例使用具体哪个目录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dirty="0" smtClean="0">
                <a:solidFill>
                  <a:srgbClr val="FF0000"/>
                </a:solidFill>
              </a:rPr>
              <a:t>让每个实例自动选择（或创建）一个别的实例还没有使用的数据目录；这种方案要求实例相互协作，其正确性很难保证，同时共享存储会成为应用性能瓶颈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8510" y="5062653"/>
            <a:ext cx="903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ReplicaSet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方式的问题：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       如果使用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ReplicaSet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，那么当其中的一个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pod</a:t>
            </a:r>
            <a:r>
              <a:rPr kumimoji="1" lang="zh-CN" altLang="en-US" dirty="0" smtClean="0">
                <a:solidFill>
                  <a:srgbClr val="FF0000"/>
                </a:solidFill>
              </a:rPr>
              <a:t>被替换时，尽管新产生的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pod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有可能使用原来的被删除的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pod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中的数据，但是新的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pod</a:t>
            </a:r>
            <a:r>
              <a:rPr kumimoji="1" lang="zh-CN" altLang="en-US" dirty="0" smtClean="0">
                <a:solidFill>
                  <a:srgbClr val="FF0000"/>
                </a:solidFill>
              </a:rPr>
              <a:t>拥有新的主机名和</a:t>
            </a:r>
            <a:r>
              <a:rPr kumimoji="1" lang="en-US" altLang="zh-CN" dirty="0" smtClean="0">
                <a:solidFill>
                  <a:srgbClr val="FF0000"/>
                </a:solidFill>
              </a:rPr>
              <a:t>IP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，是全新的网络标识。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“有状态”需求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9031" y="5868046"/>
            <a:ext cx="98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每个单独的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pod</a:t>
            </a:r>
            <a:r>
              <a:rPr kumimoji="1" lang="zh-CN" altLang="en-US" dirty="0" smtClean="0">
                <a:solidFill>
                  <a:srgbClr val="FF0000"/>
                </a:solidFill>
              </a:rPr>
              <a:t>没办法知道它对应的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service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（无法知道稳定的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IP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），所以它们不能在别的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pod</a:t>
            </a:r>
            <a:r>
              <a:rPr kumimoji="1" lang="zh-CN" altLang="en-US" dirty="0" smtClean="0">
                <a:solidFill>
                  <a:srgbClr val="FF0000"/>
                </a:solidFill>
              </a:rPr>
              <a:t>里通过服务的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IP</a:t>
            </a:r>
            <a:r>
              <a:rPr kumimoji="1" lang="zh-CN" altLang="en-US" dirty="0" smtClean="0">
                <a:solidFill>
                  <a:srgbClr val="FF0000"/>
                </a:solidFill>
              </a:rPr>
              <a:t>自行注册。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27" y="1496551"/>
            <a:ext cx="6553200" cy="3683000"/>
          </a:xfrm>
          <a:prstGeom prst="rect">
            <a:avLst/>
          </a:prstGeom>
        </p:spPr>
      </p:pic>
      <p:sp>
        <p:nvSpPr>
          <p:cNvPr id="6" name="上箭头 5"/>
          <p:cNvSpPr/>
          <p:nvPr/>
        </p:nvSpPr>
        <p:spPr>
          <a:xfrm>
            <a:off x="4177569" y="5316248"/>
            <a:ext cx="223024" cy="50430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了解</a:t>
            </a:r>
            <a:r>
              <a:rPr kumimoji="1" lang="en-US" altLang="zh-CN" dirty="0" err="1" smtClean="0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3599" y="1561464"/>
            <a:ext cx="8076538" cy="5296536"/>
          </a:xfrm>
        </p:spPr>
        <p:txBody>
          <a:bodyPr anchor="t">
            <a:normAutofit fontScale="62500" lnSpcReduction="20000"/>
          </a:bodyPr>
          <a:lstStyle/>
          <a:p>
            <a:r>
              <a:rPr kumimoji="1" lang="zh-CN" altLang="en-US" dirty="0" smtClean="0"/>
              <a:t>保证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在重新调度后保留它的标识和状态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都可以拥有一组独立的数据卷（持久化状态）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Statefulset</a:t>
            </a:r>
            <a:r>
              <a:rPr kumimoji="1" lang="zh-CN" altLang="en-US" dirty="0" smtClean="0"/>
              <a:t>创建的每个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都有一个从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开始的顺序，这个会体现在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的名称、主机名及存储上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通过配置</a:t>
            </a:r>
            <a:r>
              <a:rPr kumimoji="1" lang="en-US" altLang="zh-CN" dirty="0" smtClean="0"/>
              <a:t>headless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使得每个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有一个唯一的网络标识，通过这个</a:t>
            </a:r>
            <a:r>
              <a:rPr kumimoji="1" lang="en-US" altLang="zh-CN" dirty="0" smtClean="0"/>
              <a:t>service</a:t>
            </a:r>
            <a:r>
              <a:rPr kumimoji="1" lang="zh-CN" altLang="en-US" dirty="0" smtClean="0"/>
              <a:t>使得集群里它的伙伴或者客户端可以通过主机名找到它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     </a:t>
            </a:r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：一个名为</a:t>
            </a:r>
            <a:r>
              <a:rPr kumimoji="1" lang="en-US" altLang="zh-CN" dirty="0" smtClean="0"/>
              <a:t>foo</a:t>
            </a:r>
            <a:r>
              <a:rPr kumimoji="1" lang="zh-CN" altLang="en-US" dirty="0" smtClean="0"/>
              <a:t>的服务，它的一个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名称是</a:t>
            </a:r>
            <a:r>
              <a:rPr kumimoji="1" lang="en-US" altLang="zh-CN" dirty="0" smtClean="0"/>
              <a:t>A-0</a:t>
            </a:r>
            <a:r>
              <a:rPr kumimoji="1" lang="zh-CN" altLang="en-US" dirty="0" smtClean="0"/>
              <a:t>，那么可以通过完整的域名访问它：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  </a:t>
            </a:r>
            <a:r>
              <a:rPr kumimoji="1" lang="en-US" altLang="zh-CN" dirty="0" smtClean="0"/>
              <a:t>a-0.foo.default.svc.cluster.local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此外通过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服务可以查找</a:t>
            </a:r>
            <a:r>
              <a:rPr kumimoji="1" lang="en-US" altLang="zh-CN" dirty="0" err="1" smtClean="0"/>
              <a:t>foo.default.svc.cluster.local</a:t>
            </a:r>
            <a:r>
              <a:rPr kumimoji="1" lang="zh-CN" altLang="en-US" dirty="0" smtClean="0"/>
              <a:t>对应的</a:t>
            </a:r>
            <a:r>
              <a:rPr kumimoji="1" lang="en-US" altLang="zh-CN" dirty="0" smtClean="0"/>
              <a:t>SRV</a:t>
            </a:r>
            <a:r>
              <a:rPr kumimoji="1" lang="zh-CN" altLang="en-US" dirty="0" smtClean="0"/>
              <a:t>记录，获取</a:t>
            </a:r>
            <a:r>
              <a:rPr kumimoji="1" lang="en-US" altLang="zh-CN" dirty="0" err="1" smtClean="0"/>
              <a:t>statefulset</a:t>
            </a:r>
            <a:r>
              <a:rPr kumimoji="1" lang="zh-CN" altLang="en-US" dirty="0" smtClean="0"/>
              <a:t>中所有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的名称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869" y="2694448"/>
            <a:ext cx="6057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了解</a:t>
            </a:r>
            <a:r>
              <a:rPr kumimoji="1" lang="en-US" altLang="zh-CN" dirty="0" err="1" smtClean="0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3599" y="1561464"/>
            <a:ext cx="8076538" cy="5296536"/>
          </a:xfrm>
        </p:spPr>
        <p:txBody>
          <a:bodyPr anchor="t">
            <a:normAutofit/>
          </a:bodyPr>
          <a:lstStyle/>
          <a:p>
            <a:r>
              <a:rPr kumimoji="1" lang="zh-CN" altLang="en-US" dirty="0" smtClean="0"/>
              <a:t>当</a:t>
            </a:r>
            <a:r>
              <a:rPr kumimoji="1" lang="en-US" altLang="zh-CN" dirty="0" err="1" smtClean="0"/>
              <a:t>statefulset</a:t>
            </a:r>
            <a:r>
              <a:rPr kumimoji="1" lang="zh-CN" altLang="en-US" dirty="0" smtClean="0"/>
              <a:t>管理的一个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消失（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所在节点故障或者手动删除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）后，</a:t>
            </a:r>
            <a:r>
              <a:rPr kumimoji="1" lang="en-US" altLang="zh-CN" dirty="0" err="1" smtClean="0"/>
              <a:t>statefulset</a:t>
            </a:r>
            <a:r>
              <a:rPr kumimoji="1" lang="zh-CN" altLang="en-US" dirty="0" smtClean="0"/>
              <a:t>会重启一个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替换它，新的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会拥有和之前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完全一样的名称和主机名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对于有状态的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而言，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运行在哪个节点上并不重要，即使新的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调度到一个不同的节点，同样可以通过主机名来访问</a:t>
            </a:r>
            <a:endParaRPr kumimoji="1" lang="en-US" altLang="zh-CN" dirty="0" smtClean="0"/>
          </a:p>
          <a:p>
            <a:r>
              <a:rPr kumimoji="1" lang="zh-CN" altLang="en-US" dirty="0" smtClean="0"/>
              <a:t>扩缩容管理策略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17" y="4320569"/>
            <a:ext cx="5829300" cy="24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了解</a:t>
            </a:r>
            <a:r>
              <a:rPr kumimoji="1" lang="en-US" altLang="zh-CN" dirty="0" err="1" smtClean="0"/>
              <a:t>StatefulSet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3599" y="1561464"/>
            <a:ext cx="8076538" cy="5296536"/>
          </a:xfrm>
        </p:spPr>
        <p:txBody>
          <a:bodyPr anchor="t">
            <a:norm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模板中添加卷生命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对</a:t>
            </a:r>
            <a:r>
              <a:rPr kumimoji="1" lang="en-US" altLang="zh-CN" dirty="0" err="1" smtClean="0"/>
              <a:t>statefulset</a:t>
            </a:r>
            <a:r>
              <a:rPr kumimoji="1" lang="zh-CN" altLang="en-US" dirty="0" smtClean="0"/>
              <a:t>进行缩容并不会将数据删除，只会删除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；当确实需要删除持久卷时，需要手动删除</a:t>
            </a:r>
            <a:r>
              <a:rPr kumimoji="1" lang="en-US" altLang="zh-CN" dirty="0" smtClean="0"/>
              <a:t>PVC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2114232"/>
            <a:ext cx="5727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1850</TotalTime>
  <Words>568</Words>
  <Application>Microsoft Macintosh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DengXian</vt:lpstr>
      <vt:lpstr>MS Shell Dlg 2</vt:lpstr>
      <vt:lpstr>Wingdings</vt:lpstr>
      <vt:lpstr>Wingdings 3</vt:lpstr>
      <vt:lpstr>宋体</vt:lpstr>
      <vt:lpstr>Arial</vt:lpstr>
      <vt:lpstr>Madison</vt:lpstr>
      <vt:lpstr>StatefulSet：部署有状态的多副本应用</vt:lpstr>
      <vt:lpstr>目录</vt:lpstr>
      <vt:lpstr>“有状态”需求</vt:lpstr>
      <vt:lpstr>“有状态”需求</vt:lpstr>
      <vt:lpstr>“有状态”需求</vt:lpstr>
      <vt:lpstr>“有状态”需求</vt:lpstr>
      <vt:lpstr>了解StatefulSet</vt:lpstr>
      <vt:lpstr>了解StatefulSet</vt:lpstr>
      <vt:lpstr>了解StatefulSet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Statefulset：部署有状态的多副本应用</dc:title>
  <dc:creator>孙玺</dc:creator>
  <cp:lastModifiedBy>孙玺</cp:lastModifiedBy>
  <cp:revision>72</cp:revision>
  <dcterms:created xsi:type="dcterms:W3CDTF">2020-06-05T01:58:49Z</dcterms:created>
  <dcterms:modified xsi:type="dcterms:W3CDTF">2020-06-22T08:03:05Z</dcterms:modified>
</cp:coreProperties>
</file>