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1376" r:id="rId2"/>
    <p:sldId id="1064" r:id="rId3"/>
    <p:sldId id="747" r:id="rId4"/>
    <p:sldId id="1356" r:id="rId5"/>
    <p:sldId id="1435" r:id="rId6"/>
    <p:sldId id="1436" r:id="rId7"/>
    <p:sldId id="1437" r:id="rId8"/>
    <p:sldId id="1363" r:id="rId9"/>
    <p:sldId id="1434" r:id="rId10"/>
    <p:sldId id="1438" r:id="rId11"/>
    <p:sldId id="1439" r:id="rId12"/>
    <p:sldId id="1440" r:id="rId13"/>
    <p:sldId id="1245" r:id="rId1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4">
          <p15:clr>
            <a:srgbClr val="A4A3A4"/>
          </p15:clr>
        </p15:guide>
        <p15:guide id="2" pos="20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uokun" initials="贺罗坤" lastIdx="5" clrIdx="0"/>
  <p:cmAuthor id="2" name="GS_00059" initials="G" lastIdx="2" clrIdx="1"/>
  <p:cmAuthor id="3" name="Administrator" initials="A" lastIdx="1" clrIdx="2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FFFF"/>
    <a:srgbClr val="6699FF"/>
    <a:srgbClr val="F45F3C"/>
    <a:srgbClr val="6449D9"/>
    <a:srgbClr val="0099FF"/>
    <a:srgbClr val="00B050"/>
    <a:srgbClr val="0D15AF"/>
    <a:srgbClr val="0000C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86605" autoAdjust="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orient="horz" pos="3599"/>
        <p:guide pos="3732"/>
      </p:guideLst>
    </p:cSldViewPr>
  </p:slideViewPr>
  <p:outlineViewPr>
    <p:cViewPr>
      <p:scale>
        <a:sx n="33" d="100"/>
        <a:sy n="33" d="100"/>
      </p:scale>
      <p:origin x="106" y="10795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88" y="-64"/>
      </p:cViewPr>
      <p:guideLst>
        <p:guide orient="horz" pos="3244"/>
        <p:guide pos="20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5438A-A001-4002-96F4-1166B6F28AE6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AB32-EF1B-484A-8DD7-CC845D4C0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9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D274-7E00-460F-9E0E-0BC16AAECDA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C67E-391E-45E0-AA72-9E9C912A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78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C67E-391E-45E0-AA72-9E9C912A8E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128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774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256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42967" y="346647"/>
            <a:ext cx="10501346" cy="56207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0" y="6669360"/>
            <a:ext cx="12191999" cy="188640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‹#›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718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216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317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260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57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49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5A5-62B1-4077-AD2E-861F183643E2}" type="datetime1">
              <a:rPr lang="zh-CN" altLang="en-US" smtClean="0"/>
              <a:t>2020/6/2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1575-F1AC-4EA8-9D9F-A799D5D900F1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59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303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192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025" y="1112837"/>
            <a:ext cx="3786252" cy="48918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矩形 24"/>
          <p:cNvSpPr>
            <a:spLocks noChangeArrowheads="1"/>
          </p:cNvSpPr>
          <p:nvPr/>
        </p:nvSpPr>
        <p:spPr bwMode="auto">
          <a:xfrm>
            <a:off x="407368" y="1730394"/>
            <a:ext cx="4464495" cy="432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K8S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IN ACTION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章节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-3&amp;4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Microsoft YaHei" panose="020B0503020204020204" charset="-122"/>
                <a:ea typeface="Microsoft YaHei" panose="020B0503020204020204" charset="-122"/>
              </a:rPr>
              <a:t>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3115" name="直接连接符 26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 cmpd="sng">
            <a:solidFill>
              <a:srgbClr val="BFBFBF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10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80AD69-620E-4CFE-A516-69E7E694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908720"/>
            <a:ext cx="8316486" cy="53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11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30A4AD-4937-42FD-B7E0-0079CF06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052736"/>
            <a:ext cx="9821646" cy="54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FBB34-442A-4B6B-87E9-CBB9222B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1052736"/>
            <a:ext cx="9011908" cy="55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5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/>
          <p:nvPr/>
        </p:nvSpPr>
        <p:spPr>
          <a:xfrm>
            <a:off x="3555913" y="2636912"/>
            <a:ext cx="5852455" cy="1315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感谢！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13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1131888" y="1551202"/>
            <a:ext cx="3920490" cy="984885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8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TextBox 60"/>
          <p:cNvSpPr txBox="1"/>
          <p:nvPr/>
        </p:nvSpPr>
        <p:spPr>
          <a:xfrm>
            <a:off x="6528048" y="3487838"/>
            <a:ext cx="3527425" cy="984885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285876" y="2165524"/>
            <a:ext cx="3638550" cy="396240"/>
            <a:chOff x="1347470" y="1886585"/>
            <a:chExt cx="3638550" cy="39624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391285" y="1886585"/>
              <a:ext cx="35947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12"/>
            <p:cNvSpPr txBox="1"/>
            <p:nvPr/>
          </p:nvSpPr>
          <p:spPr>
            <a:xfrm>
              <a:off x="1347470" y="1946910"/>
              <a:ext cx="3612515" cy="335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27320" y="1340768"/>
            <a:ext cx="1128395" cy="1128395"/>
            <a:chOff x="5225415" y="1316990"/>
            <a:chExt cx="1128395" cy="1128395"/>
          </a:xfrm>
        </p:grpSpPr>
        <p:sp>
          <p:nvSpPr>
            <p:cNvPr id="30" name="椭圆 29"/>
            <p:cNvSpPr/>
            <p:nvPr/>
          </p:nvSpPr>
          <p:spPr>
            <a:xfrm>
              <a:off x="5225415" y="131699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31" name="TextBox 81"/>
            <p:cNvSpPr txBox="1"/>
            <p:nvPr/>
          </p:nvSpPr>
          <p:spPr>
            <a:xfrm>
              <a:off x="5539804" y="1427738"/>
              <a:ext cx="449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43094" y="3753858"/>
            <a:ext cx="1128395" cy="1128395"/>
            <a:chOff x="6216015" y="2468880"/>
            <a:chExt cx="1128395" cy="1128395"/>
          </a:xfrm>
        </p:grpSpPr>
        <p:sp>
          <p:nvSpPr>
            <p:cNvPr id="28" name="椭圆 27"/>
            <p:cNvSpPr/>
            <p:nvPr/>
          </p:nvSpPr>
          <p:spPr>
            <a:xfrm>
              <a:off x="6216015" y="246888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29" name="TextBox 87"/>
            <p:cNvSpPr txBox="1"/>
            <p:nvPr/>
          </p:nvSpPr>
          <p:spPr>
            <a:xfrm>
              <a:off x="6519454" y="2577678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AA4F8A-5634-4130-8ECC-E0020BF2A200}"/>
              </a:ext>
            </a:extLst>
          </p:cNvPr>
          <p:cNvGrpSpPr/>
          <p:nvPr/>
        </p:nvGrpSpPr>
        <p:grpSpPr bwMode="auto">
          <a:xfrm>
            <a:off x="6659149" y="4530463"/>
            <a:ext cx="3671570" cy="351790"/>
            <a:chOff x="7512685" y="3148965"/>
            <a:chExt cx="3671570" cy="35179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C55C5F5-50C2-42E6-939A-C089A7DFD5D0}"/>
                </a:ext>
              </a:extLst>
            </p:cNvPr>
            <p:cNvCxnSpPr/>
            <p:nvPr/>
          </p:nvCxnSpPr>
          <p:spPr>
            <a:xfrm>
              <a:off x="7623810" y="3148965"/>
              <a:ext cx="33686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23">
              <a:extLst>
                <a:ext uri="{FF2B5EF4-FFF2-40B4-BE49-F238E27FC236}">
                  <a16:creationId xmlns:a16="http://schemas.microsoft.com/office/drawing/2014/main" id="{04E293B2-376B-4D98-A88D-0273991DCA8F}"/>
                </a:ext>
              </a:extLst>
            </p:cNvPr>
            <p:cNvSpPr txBox="1"/>
            <p:nvPr/>
          </p:nvSpPr>
          <p:spPr>
            <a:xfrm>
              <a:off x="7512685" y="3177540"/>
              <a:ext cx="3671570" cy="323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870696" y="2523029"/>
            <a:ext cx="6856236" cy="615553"/>
          </a:xfrm>
          <a:prstGeom prst="rect">
            <a:avLst/>
          </a:prstGeom>
        </p:spPr>
        <p:txBody>
          <a:bodyPr vert="horz" wrap="non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32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32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3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4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01178-33B4-4E77-9A2F-20FB45FD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9" y="1461813"/>
            <a:ext cx="9211961" cy="3934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5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D42778-DAE7-4EEA-B7BA-6BB869B5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40" y="1052735"/>
            <a:ext cx="9631119" cy="51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6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5B17E-6294-4E2D-AD67-7BEA030C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90286"/>
            <a:ext cx="979306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：运行于</a:t>
            </a:r>
            <a:r>
              <a:rPr lang="en-US" altLang="zh-CN" sz="2400" b="1" strike="noStrike" cap="none" dirty="0" err="1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Kuberneters</a:t>
            </a: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中的容器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7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41F86-8D5E-4629-8B71-8650D4B8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24" y="1018838"/>
            <a:ext cx="967875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18985" y="2526403"/>
            <a:ext cx="6150595" cy="1107996"/>
          </a:xfrm>
          <a:prstGeom prst="rect">
            <a:avLst/>
          </a:prstGeom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32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32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4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副本机制与其他控制器：部署托管的</a:t>
            </a:r>
            <a:r>
              <a:rPr lang="en-US" altLang="zh-CN" sz="24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pod</a:t>
            </a:r>
            <a:endParaRPr lang="zh-CN" altLang="ko-KR" sz="24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9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3FA516-7B92-4956-B932-50548F4F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22" y="908720"/>
            <a:ext cx="8961956" cy="56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336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1024</TotalTime>
  <Words>1011</Words>
  <Application>Microsoft Office PowerPoint</Application>
  <PresentationFormat>宽屏</PresentationFormat>
  <Paragraphs>43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</vt:lpstr>
      <vt:lpstr>Arial</vt:lpstr>
      <vt:lpstr>Calibri</vt:lpstr>
      <vt:lpstr>Gill Sans MT</vt:lpstr>
      <vt:lpstr>Impact</vt:lpstr>
      <vt:lpstr>画廊</vt:lpstr>
      <vt:lpstr>PowerPoint 演示文稿</vt:lpstr>
      <vt:lpstr>目录</vt:lpstr>
      <vt:lpstr>PowerPoint 演示文稿</vt:lpstr>
      <vt:lpstr>Pod：运行于Kuberneters中的容器</vt:lpstr>
      <vt:lpstr>Pod：运行于Kuberneters中的容器</vt:lpstr>
      <vt:lpstr>Pod：运行于Kuberneters中的容器</vt:lpstr>
      <vt:lpstr>Pod：运行于Kuberneters中的容器</vt:lpstr>
      <vt:lpstr>PowerPoint 演示文稿</vt:lpstr>
      <vt:lpstr>副本机制与其他控制器：部署托管的pod</vt:lpstr>
      <vt:lpstr>副本机制与其他控制器：部署托管的pod</vt:lpstr>
      <vt:lpstr>副本机制与其他控制器：部署托管的pod</vt:lpstr>
      <vt:lpstr>副本机制与其他控制器：部署托管的pod</vt:lpstr>
      <vt:lpstr>PowerPoint 演示文稿</vt:lpstr>
    </vt:vector>
  </TitlesOfParts>
  <Company>ryhx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关于数据防泄密二期项目的立项及费用请示</dc:title>
  <dc:creator>zhang jiachang</dc:creator>
  <cp:lastModifiedBy>zhan yulin</cp:lastModifiedBy>
  <cp:revision>3471</cp:revision>
  <cp:lastPrinted>2019-12-31T10:44:53Z</cp:lastPrinted>
  <dcterms:created xsi:type="dcterms:W3CDTF">2019-12-31T10:44:53Z</dcterms:created>
  <dcterms:modified xsi:type="dcterms:W3CDTF">2020-06-02T01:09:51Z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1033-1.7.0.2619</vt:lpwstr>
  </property>
</Properties>
</file>