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1376" r:id="rId2"/>
    <p:sldId id="1064" r:id="rId3"/>
    <p:sldId id="747" r:id="rId4"/>
    <p:sldId id="1356" r:id="rId5"/>
    <p:sldId id="1314" r:id="rId6"/>
    <p:sldId id="1315" r:id="rId7"/>
    <p:sldId id="1429" r:id="rId8"/>
    <p:sldId id="1430" r:id="rId9"/>
    <p:sldId id="1431" r:id="rId10"/>
    <p:sldId id="1432" r:id="rId11"/>
    <p:sldId id="1433" r:id="rId12"/>
    <p:sldId id="1363" r:id="rId13"/>
    <p:sldId id="1434" r:id="rId14"/>
    <p:sldId id="1435" r:id="rId15"/>
    <p:sldId id="1438" r:id="rId16"/>
    <p:sldId id="1437" r:id="rId17"/>
    <p:sldId id="1436" r:id="rId18"/>
    <p:sldId id="1440" r:id="rId19"/>
    <p:sldId id="1439" r:id="rId20"/>
    <p:sldId id="1444" r:id="rId21"/>
    <p:sldId id="1443" r:id="rId22"/>
    <p:sldId id="1442" r:id="rId23"/>
    <p:sldId id="1445" r:id="rId24"/>
    <p:sldId id="1245" r:id="rId2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4">
          <p15:clr>
            <a:srgbClr val="A4A3A4"/>
          </p15:clr>
        </p15:guide>
        <p15:guide id="2" pos="20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uokun" initials="贺罗坤" lastIdx="5" clrIdx="0"/>
  <p:cmAuthor id="2" name="GS_00059" initials="G" lastIdx="2" clrIdx="1"/>
  <p:cmAuthor id="3" name="Administrator" initials="A" lastIdx="1" clrIdx="2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FFFF"/>
    <a:srgbClr val="6699FF"/>
    <a:srgbClr val="F45F3C"/>
    <a:srgbClr val="6449D9"/>
    <a:srgbClr val="0099FF"/>
    <a:srgbClr val="00B050"/>
    <a:srgbClr val="0D15AF"/>
    <a:srgbClr val="0000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86605" autoAdjust="0"/>
  </p:normalViewPr>
  <p:slideViewPr>
    <p:cSldViewPr showGuides="1">
      <p:cViewPr varScale="1">
        <p:scale>
          <a:sx n="86" d="100"/>
          <a:sy n="86" d="100"/>
        </p:scale>
        <p:origin x="562" y="19"/>
      </p:cViewPr>
      <p:guideLst>
        <p:guide orient="horz" pos="3599"/>
        <p:guide pos="3732"/>
      </p:guideLst>
    </p:cSldViewPr>
  </p:slideViewPr>
  <p:outlineViewPr>
    <p:cViewPr>
      <p:scale>
        <a:sx n="33" d="100"/>
        <a:sy n="33" d="100"/>
      </p:scale>
      <p:origin x="106" y="10795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88" y="-64"/>
      </p:cViewPr>
      <p:guideLst>
        <p:guide orient="horz" pos="3244"/>
        <p:guide pos="2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4-11T10:12:48.3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134B5-45FE-4833-B6D5-88E138099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8CEDC77-CBF5-4398-80F9-1AC938B618E6}">
      <dgm:prSet/>
      <dgm:spPr/>
      <dgm:t>
        <a:bodyPr/>
        <a:lstStyle/>
        <a:p>
          <a:r>
            <a:rPr lang="en-US"/>
            <a:t>1.docker run --name hjs –d –p 8080:8080</a:t>
          </a:r>
          <a:endParaRPr lang="zh-CN"/>
        </a:p>
      </dgm:t>
    </dgm:pt>
    <dgm:pt modelId="{C4C912F7-70F4-4531-B62E-636B79ADEAB5}" type="parTrans" cxnId="{1D5BD17D-F69C-4DBB-9621-CCE60F212483}">
      <dgm:prSet/>
      <dgm:spPr/>
      <dgm:t>
        <a:bodyPr/>
        <a:lstStyle/>
        <a:p>
          <a:endParaRPr lang="zh-CN" altLang="en-US"/>
        </a:p>
      </dgm:t>
    </dgm:pt>
    <dgm:pt modelId="{5A446C77-6B6F-4F63-98E3-EE5A12A0F383}" type="sibTrans" cxnId="{1D5BD17D-F69C-4DBB-9621-CCE60F212483}">
      <dgm:prSet/>
      <dgm:spPr/>
      <dgm:t>
        <a:bodyPr/>
        <a:lstStyle/>
        <a:p>
          <a:endParaRPr lang="zh-CN" altLang="en-US"/>
        </a:p>
      </dgm:t>
    </dgm:pt>
    <dgm:pt modelId="{EE4F74C8-A56A-4A97-8ADD-27F3BCC32EAB}">
      <dgm:prSet/>
      <dgm:spPr/>
      <dgm:t>
        <a:bodyPr/>
        <a:lstStyle/>
        <a:p>
          <a:r>
            <a:rPr lang="en-US"/>
            <a:t>Imagename:tag</a:t>
          </a:r>
          <a:endParaRPr lang="zh-CN"/>
        </a:p>
      </dgm:t>
    </dgm:pt>
    <dgm:pt modelId="{5CD34911-1BEA-45B6-B63A-162D84A68905}" type="parTrans" cxnId="{A58C9A85-5FC6-487D-8086-8F170794D9BD}">
      <dgm:prSet/>
      <dgm:spPr/>
      <dgm:t>
        <a:bodyPr/>
        <a:lstStyle/>
        <a:p>
          <a:endParaRPr lang="zh-CN" altLang="en-US"/>
        </a:p>
      </dgm:t>
    </dgm:pt>
    <dgm:pt modelId="{905B9176-4A27-4AEF-9EB7-5526D304BC16}" type="sibTrans" cxnId="{A58C9A85-5FC6-487D-8086-8F170794D9BD}">
      <dgm:prSet/>
      <dgm:spPr/>
      <dgm:t>
        <a:bodyPr/>
        <a:lstStyle/>
        <a:p>
          <a:endParaRPr lang="zh-CN" altLang="en-US"/>
        </a:p>
      </dgm:t>
    </dgm:pt>
    <dgm:pt modelId="{6292378E-5E33-4714-B0CA-86672C1F29B2}">
      <dgm:prSet/>
      <dgm:spPr/>
      <dgm:t>
        <a:bodyPr/>
        <a:lstStyle/>
        <a:p>
          <a:r>
            <a:rPr lang="zh-CN"/>
            <a:t>创建并运行</a:t>
          </a:r>
        </a:p>
      </dgm:t>
    </dgm:pt>
    <dgm:pt modelId="{015E77F0-998D-4E9D-BB21-CBB2BD2F6409}" type="parTrans" cxnId="{2ECE1F27-3D86-40C8-BC68-DECAF0418B18}">
      <dgm:prSet/>
      <dgm:spPr/>
      <dgm:t>
        <a:bodyPr/>
        <a:lstStyle/>
        <a:p>
          <a:endParaRPr lang="zh-CN" altLang="en-US"/>
        </a:p>
      </dgm:t>
    </dgm:pt>
    <dgm:pt modelId="{168A4CBE-19AC-47A1-A210-0BFB0DF3F959}" type="sibTrans" cxnId="{2ECE1F27-3D86-40C8-BC68-DECAF0418B18}">
      <dgm:prSet/>
      <dgm:spPr/>
      <dgm:t>
        <a:bodyPr/>
        <a:lstStyle/>
        <a:p>
          <a:endParaRPr lang="zh-CN" altLang="en-US"/>
        </a:p>
      </dgm:t>
    </dgm:pt>
    <dgm:pt modelId="{1B8B1CB7-A9A7-46D7-84F5-DCE3FD72FB7C}">
      <dgm:prSet/>
      <dgm:spPr/>
      <dgm:t>
        <a:bodyPr/>
        <a:lstStyle/>
        <a:p>
          <a:r>
            <a:rPr lang="en-US"/>
            <a:t>--name </a:t>
          </a:r>
          <a:r>
            <a:rPr lang="zh-CN"/>
            <a:t>指定名字</a:t>
          </a:r>
        </a:p>
      </dgm:t>
    </dgm:pt>
    <dgm:pt modelId="{465F8522-1C44-4D8F-AF04-9CB2F1E51A0A}" type="parTrans" cxnId="{AAD5C9AF-162B-4F1C-883C-159A56F13F6E}">
      <dgm:prSet/>
      <dgm:spPr/>
      <dgm:t>
        <a:bodyPr/>
        <a:lstStyle/>
        <a:p>
          <a:endParaRPr lang="zh-CN" altLang="en-US"/>
        </a:p>
      </dgm:t>
    </dgm:pt>
    <dgm:pt modelId="{37D5F98E-AB40-4C58-8862-BDA68FAA9DAD}" type="sibTrans" cxnId="{AAD5C9AF-162B-4F1C-883C-159A56F13F6E}">
      <dgm:prSet/>
      <dgm:spPr/>
      <dgm:t>
        <a:bodyPr/>
        <a:lstStyle/>
        <a:p>
          <a:endParaRPr lang="zh-CN" altLang="en-US"/>
        </a:p>
      </dgm:t>
    </dgm:pt>
    <dgm:pt modelId="{1C8F9535-A3C1-4131-8622-29722FAD4C04}">
      <dgm:prSet/>
      <dgm:spPr/>
      <dgm:t>
        <a:bodyPr/>
        <a:lstStyle/>
        <a:p>
          <a:r>
            <a:rPr lang="en-US"/>
            <a:t>d:</a:t>
          </a:r>
          <a:r>
            <a:rPr lang="zh-CN"/>
            <a:t> 后台运行</a:t>
          </a:r>
        </a:p>
      </dgm:t>
    </dgm:pt>
    <dgm:pt modelId="{B3FA2BA3-3C02-44F7-BAB3-74DF1E4FF558}" type="parTrans" cxnId="{9CFB0554-8498-4F47-9BA7-2BEB464D2283}">
      <dgm:prSet/>
      <dgm:spPr/>
      <dgm:t>
        <a:bodyPr/>
        <a:lstStyle/>
        <a:p>
          <a:endParaRPr lang="zh-CN" altLang="en-US"/>
        </a:p>
      </dgm:t>
    </dgm:pt>
    <dgm:pt modelId="{83705629-A270-4A29-A7E2-14C16F1A81F0}" type="sibTrans" cxnId="{9CFB0554-8498-4F47-9BA7-2BEB464D2283}">
      <dgm:prSet/>
      <dgm:spPr/>
      <dgm:t>
        <a:bodyPr/>
        <a:lstStyle/>
        <a:p>
          <a:endParaRPr lang="zh-CN" altLang="en-US"/>
        </a:p>
      </dgm:t>
    </dgm:pt>
    <dgm:pt modelId="{65C30961-DB06-4F3E-A371-0B95E2E9EC35}">
      <dgm:prSet/>
      <dgm:spPr/>
      <dgm:t>
        <a:bodyPr/>
        <a:lstStyle/>
        <a:p>
          <a:r>
            <a:rPr lang="en-US"/>
            <a:t>p: </a:t>
          </a:r>
          <a:r>
            <a:rPr lang="zh-CN"/>
            <a:t>端口映射</a:t>
          </a:r>
        </a:p>
      </dgm:t>
    </dgm:pt>
    <dgm:pt modelId="{2194A278-6305-43A0-AC6E-EA88E48F7A4D}" type="parTrans" cxnId="{581BFD9D-AD3E-4A85-8268-35E40A34F37B}">
      <dgm:prSet/>
      <dgm:spPr/>
      <dgm:t>
        <a:bodyPr/>
        <a:lstStyle/>
        <a:p>
          <a:endParaRPr lang="zh-CN" altLang="en-US"/>
        </a:p>
      </dgm:t>
    </dgm:pt>
    <dgm:pt modelId="{2341C427-BEEF-4172-B014-78632D313717}" type="sibTrans" cxnId="{581BFD9D-AD3E-4A85-8268-35E40A34F37B}">
      <dgm:prSet/>
      <dgm:spPr/>
      <dgm:t>
        <a:bodyPr/>
        <a:lstStyle/>
        <a:p>
          <a:endParaRPr lang="zh-CN" altLang="en-US"/>
        </a:p>
      </dgm:t>
    </dgm:pt>
    <dgm:pt modelId="{9CBB3848-031A-406D-B79F-864CC32C89F9}">
      <dgm:prSet/>
      <dgm:spPr/>
      <dgm:t>
        <a:bodyPr/>
        <a:lstStyle/>
        <a:p>
          <a:r>
            <a:rPr lang="en-US"/>
            <a:t>2. docker ps </a:t>
          </a:r>
          <a:endParaRPr lang="zh-CN"/>
        </a:p>
      </dgm:t>
    </dgm:pt>
    <dgm:pt modelId="{75478B6A-B49D-45E0-8DC5-39B7403FA4B6}" type="parTrans" cxnId="{1E5B9EC7-CD96-4216-9D21-556903DA47C6}">
      <dgm:prSet/>
      <dgm:spPr/>
      <dgm:t>
        <a:bodyPr/>
        <a:lstStyle/>
        <a:p>
          <a:endParaRPr lang="zh-CN" altLang="en-US"/>
        </a:p>
      </dgm:t>
    </dgm:pt>
    <dgm:pt modelId="{505B77B1-B83D-4AC5-8729-E6B64D0FD942}" type="sibTrans" cxnId="{1E5B9EC7-CD96-4216-9D21-556903DA47C6}">
      <dgm:prSet/>
      <dgm:spPr/>
      <dgm:t>
        <a:bodyPr/>
        <a:lstStyle/>
        <a:p>
          <a:endParaRPr lang="zh-CN" altLang="en-US"/>
        </a:p>
      </dgm:t>
    </dgm:pt>
    <dgm:pt modelId="{406C67FD-49FF-474F-8315-4C0EF5945715}">
      <dgm:prSet/>
      <dgm:spPr/>
      <dgm:t>
        <a:bodyPr/>
        <a:lstStyle/>
        <a:p>
          <a:r>
            <a:rPr lang="zh-CN"/>
            <a:t>查看容器，默认运行中的</a:t>
          </a:r>
        </a:p>
      </dgm:t>
    </dgm:pt>
    <dgm:pt modelId="{54225745-070D-4117-A16D-953A12460290}" type="parTrans" cxnId="{BFE03D81-9340-447C-9984-72F45A0DEA49}">
      <dgm:prSet/>
      <dgm:spPr/>
      <dgm:t>
        <a:bodyPr/>
        <a:lstStyle/>
        <a:p>
          <a:endParaRPr lang="zh-CN" altLang="en-US"/>
        </a:p>
      </dgm:t>
    </dgm:pt>
    <dgm:pt modelId="{CEBFF661-D8E2-42EE-8F61-55AD4A7DFD4D}" type="sibTrans" cxnId="{BFE03D81-9340-447C-9984-72F45A0DEA49}">
      <dgm:prSet/>
      <dgm:spPr/>
      <dgm:t>
        <a:bodyPr/>
        <a:lstStyle/>
        <a:p>
          <a:endParaRPr lang="zh-CN" altLang="en-US"/>
        </a:p>
      </dgm:t>
    </dgm:pt>
    <dgm:pt modelId="{C85C0103-B311-4089-9A75-C1A0FCC1AEF5}">
      <dgm:prSet/>
      <dgm:spPr/>
      <dgm:t>
        <a:bodyPr/>
        <a:lstStyle/>
        <a:p>
          <a:r>
            <a:rPr lang="en-US"/>
            <a:t>3.docker exec –it containerID /bin/bash</a:t>
          </a:r>
          <a:endParaRPr lang="zh-CN"/>
        </a:p>
      </dgm:t>
    </dgm:pt>
    <dgm:pt modelId="{FF79A618-5F65-4057-9A67-3426AD4FB674}" type="parTrans" cxnId="{8D954C35-AEFC-4233-B144-CD5E1A7FEA5A}">
      <dgm:prSet/>
      <dgm:spPr/>
      <dgm:t>
        <a:bodyPr/>
        <a:lstStyle/>
        <a:p>
          <a:endParaRPr lang="zh-CN" altLang="en-US"/>
        </a:p>
      </dgm:t>
    </dgm:pt>
    <dgm:pt modelId="{E22539C8-E6D5-4A6B-9410-CF55D6AAF23C}" type="sibTrans" cxnId="{8D954C35-AEFC-4233-B144-CD5E1A7FEA5A}">
      <dgm:prSet/>
      <dgm:spPr/>
      <dgm:t>
        <a:bodyPr/>
        <a:lstStyle/>
        <a:p>
          <a:endParaRPr lang="zh-CN" altLang="en-US"/>
        </a:p>
      </dgm:t>
    </dgm:pt>
    <dgm:pt modelId="{346E574E-94B9-4114-A2FF-E9C9FD787E71}">
      <dgm:prSet/>
      <dgm:spPr/>
      <dgm:t>
        <a:bodyPr/>
        <a:lstStyle/>
        <a:p>
          <a:r>
            <a:rPr lang="en-US"/>
            <a:t>4.docker inspect containerID</a:t>
          </a:r>
          <a:endParaRPr lang="zh-CN"/>
        </a:p>
      </dgm:t>
    </dgm:pt>
    <dgm:pt modelId="{994AB404-8D6E-4E52-B2CA-1AF95B655CA6}" type="parTrans" cxnId="{53C3F6C7-4EB3-4537-94C9-4B9AAF516889}">
      <dgm:prSet/>
      <dgm:spPr/>
      <dgm:t>
        <a:bodyPr/>
        <a:lstStyle/>
        <a:p>
          <a:endParaRPr lang="zh-CN" altLang="en-US"/>
        </a:p>
      </dgm:t>
    </dgm:pt>
    <dgm:pt modelId="{34A91BB0-A2EF-461E-9274-5D0E40F6BC05}" type="sibTrans" cxnId="{53C3F6C7-4EB3-4537-94C9-4B9AAF516889}">
      <dgm:prSet/>
      <dgm:spPr/>
      <dgm:t>
        <a:bodyPr/>
        <a:lstStyle/>
        <a:p>
          <a:endParaRPr lang="zh-CN" altLang="en-US"/>
        </a:p>
      </dgm:t>
    </dgm:pt>
    <dgm:pt modelId="{C6F04874-A451-46E4-9244-5804884064F3}">
      <dgm:prSet/>
      <dgm:spPr/>
      <dgm:t>
        <a:bodyPr/>
        <a:lstStyle/>
        <a:p>
          <a:r>
            <a:rPr lang="zh-CN"/>
            <a:t>详细信息</a:t>
          </a:r>
        </a:p>
      </dgm:t>
    </dgm:pt>
    <dgm:pt modelId="{464770FC-B491-48F1-8B1F-1F5DF92A3DCE}" type="parTrans" cxnId="{999F125A-F385-42DC-B9DF-DD5074145415}">
      <dgm:prSet/>
      <dgm:spPr/>
      <dgm:t>
        <a:bodyPr/>
        <a:lstStyle/>
        <a:p>
          <a:endParaRPr lang="zh-CN" altLang="en-US"/>
        </a:p>
      </dgm:t>
    </dgm:pt>
    <dgm:pt modelId="{C04CC66E-9F3F-4B3D-B69C-6B48560A713D}" type="sibTrans" cxnId="{999F125A-F385-42DC-B9DF-DD5074145415}">
      <dgm:prSet/>
      <dgm:spPr/>
      <dgm:t>
        <a:bodyPr/>
        <a:lstStyle/>
        <a:p>
          <a:endParaRPr lang="zh-CN" altLang="en-US"/>
        </a:p>
      </dgm:t>
    </dgm:pt>
    <dgm:pt modelId="{9FED9938-3DF3-4E4D-AFF4-3715CF25D882}">
      <dgm:prSet/>
      <dgm:spPr/>
      <dgm:t>
        <a:bodyPr/>
        <a:lstStyle/>
        <a:p>
          <a:r>
            <a:rPr lang="en-US"/>
            <a:t>5.docker start/stop/kill containerID</a:t>
          </a:r>
          <a:endParaRPr lang="zh-CN"/>
        </a:p>
      </dgm:t>
    </dgm:pt>
    <dgm:pt modelId="{4FEC7B04-7C5D-4ECF-8791-9F375C5185AC}" type="parTrans" cxnId="{BD9FBC87-3C82-4C5A-BF46-788C28B97ACF}">
      <dgm:prSet/>
      <dgm:spPr/>
      <dgm:t>
        <a:bodyPr/>
        <a:lstStyle/>
        <a:p>
          <a:endParaRPr lang="zh-CN" altLang="en-US"/>
        </a:p>
      </dgm:t>
    </dgm:pt>
    <dgm:pt modelId="{7D309775-1BAB-4BED-B156-5BE3340033DA}" type="sibTrans" cxnId="{BD9FBC87-3C82-4C5A-BF46-788C28B97ACF}">
      <dgm:prSet/>
      <dgm:spPr/>
      <dgm:t>
        <a:bodyPr/>
        <a:lstStyle/>
        <a:p>
          <a:endParaRPr lang="zh-CN" altLang="en-US"/>
        </a:p>
      </dgm:t>
    </dgm:pt>
    <dgm:pt modelId="{8C1729D0-6F67-4964-808C-DC3382354D0F}">
      <dgm:prSet/>
      <dgm:spPr/>
      <dgm:t>
        <a:bodyPr/>
        <a:lstStyle/>
        <a:p>
          <a:r>
            <a:rPr lang="zh-CN"/>
            <a:t>启动</a:t>
          </a:r>
          <a:r>
            <a:rPr lang="en-US"/>
            <a:t>/</a:t>
          </a:r>
          <a:r>
            <a:rPr lang="zh-CN"/>
            <a:t>停止</a:t>
          </a:r>
          <a:r>
            <a:rPr lang="en-US"/>
            <a:t>/</a:t>
          </a:r>
          <a:r>
            <a:rPr lang="zh-CN"/>
            <a:t>终止</a:t>
          </a:r>
        </a:p>
      </dgm:t>
    </dgm:pt>
    <dgm:pt modelId="{BB43EC2F-4C75-4D4F-9A27-CC28E3B52F44}" type="parTrans" cxnId="{AECDE944-7D3E-4997-94D1-641A891922C7}">
      <dgm:prSet/>
      <dgm:spPr/>
      <dgm:t>
        <a:bodyPr/>
        <a:lstStyle/>
        <a:p>
          <a:endParaRPr lang="zh-CN" altLang="en-US"/>
        </a:p>
      </dgm:t>
    </dgm:pt>
    <dgm:pt modelId="{62BC1F99-5D9C-4E79-8FBE-F6DEF103AD10}" type="sibTrans" cxnId="{AECDE944-7D3E-4997-94D1-641A891922C7}">
      <dgm:prSet/>
      <dgm:spPr/>
      <dgm:t>
        <a:bodyPr/>
        <a:lstStyle/>
        <a:p>
          <a:endParaRPr lang="zh-CN" altLang="en-US"/>
        </a:p>
      </dgm:t>
    </dgm:pt>
    <dgm:pt modelId="{9110574A-921A-479D-A680-9E92DCE257EB}">
      <dgm:prSet/>
      <dgm:spPr/>
      <dgm:t>
        <a:bodyPr/>
        <a:lstStyle/>
        <a:p>
          <a:r>
            <a:rPr lang="en-US"/>
            <a:t>6.docker rm containerID</a:t>
          </a:r>
          <a:endParaRPr lang="zh-CN"/>
        </a:p>
      </dgm:t>
    </dgm:pt>
    <dgm:pt modelId="{5CC71D7E-F204-4BF1-BB44-33A1BDC6B684}" type="parTrans" cxnId="{105C5244-DDFD-4A3A-9859-38168350BD90}">
      <dgm:prSet/>
      <dgm:spPr/>
      <dgm:t>
        <a:bodyPr/>
        <a:lstStyle/>
        <a:p>
          <a:endParaRPr lang="zh-CN" altLang="en-US"/>
        </a:p>
      </dgm:t>
    </dgm:pt>
    <dgm:pt modelId="{54C87276-EC46-4E4F-B71A-A1309FD7145B}" type="sibTrans" cxnId="{105C5244-DDFD-4A3A-9859-38168350BD90}">
      <dgm:prSet/>
      <dgm:spPr/>
      <dgm:t>
        <a:bodyPr/>
        <a:lstStyle/>
        <a:p>
          <a:endParaRPr lang="zh-CN" altLang="en-US"/>
        </a:p>
      </dgm:t>
    </dgm:pt>
    <dgm:pt modelId="{B0DAA307-1A97-4065-A6D6-C400E06D1255}" type="pres">
      <dgm:prSet presAssocID="{F8F134B5-45FE-4833-B6D5-88E1380996C7}" presName="linear" presStyleCnt="0">
        <dgm:presLayoutVars>
          <dgm:animLvl val="lvl"/>
          <dgm:resizeHandles val="exact"/>
        </dgm:presLayoutVars>
      </dgm:prSet>
      <dgm:spPr/>
    </dgm:pt>
    <dgm:pt modelId="{E3F0A947-11DD-4C66-8F07-023D8DED7D5B}" type="pres">
      <dgm:prSet presAssocID="{68CEDC77-CBF5-4398-80F9-1AC938B618E6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F55E8650-862E-4050-BB48-B67E76E35D91}" type="pres">
      <dgm:prSet presAssocID="{5A446C77-6B6F-4F63-98E3-EE5A12A0F383}" presName="spacer" presStyleCnt="0"/>
      <dgm:spPr/>
    </dgm:pt>
    <dgm:pt modelId="{FF221544-2CA6-4F7B-AC6C-8CB776A3BC23}" type="pres">
      <dgm:prSet presAssocID="{EE4F74C8-A56A-4A97-8ADD-27F3BCC32EAB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F0F31750-198C-4B9E-AA4F-8E49FF81B75B}" type="pres">
      <dgm:prSet presAssocID="{905B9176-4A27-4AEF-9EB7-5526D304BC16}" presName="spacer" presStyleCnt="0"/>
      <dgm:spPr/>
    </dgm:pt>
    <dgm:pt modelId="{2E7AD299-A7BB-43A6-A55D-113065DB508F}" type="pres">
      <dgm:prSet presAssocID="{6292378E-5E33-4714-B0CA-86672C1F29B2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D92B6717-1C36-43F5-9DED-B592AF006AAE}" type="pres">
      <dgm:prSet presAssocID="{168A4CBE-19AC-47A1-A210-0BFB0DF3F959}" presName="spacer" presStyleCnt="0"/>
      <dgm:spPr/>
    </dgm:pt>
    <dgm:pt modelId="{5C39591D-0B18-491A-9708-029C7AA6FDBD}" type="pres">
      <dgm:prSet presAssocID="{1B8B1CB7-A9A7-46D7-84F5-DCE3FD72FB7C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E20792FF-DB22-454D-8A14-DC57CDE20EDB}" type="pres">
      <dgm:prSet presAssocID="{37D5F98E-AB40-4C58-8862-BDA68FAA9DAD}" presName="spacer" presStyleCnt="0"/>
      <dgm:spPr/>
    </dgm:pt>
    <dgm:pt modelId="{3FDF9540-3C5F-42F4-8A07-EAF93AB03365}" type="pres">
      <dgm:prSet presAssocID="{1C8F9535-A3C1-4131-8622-29722FAD4C04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58E84BAE-3F76-4A61-9445-BFAEF2B50AFA}" type="pres">
      <dgm:prSet presAssocID="{83705629-A270-4A29-A7E2-14C16F1A81F0}" presName="spacer" presStyleCnt="0"/>
      <dgm:spPr/>
    </dgm:pt>
    <dgm:pt modelId="{99495173-CC0B-4C8D-A0EB-E33230C23E70}" type="pres">
      <dgm:prSet presAssocID="{65C30961-DB06-4F3E-A371-0B95E2E9EC35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EB97CFC4-9360-42A9-901D-044D2D2331A1}" type="pres">
      <dgm:prSet presAssocID="{2341C427-BEEF-4172-B014-78632D313717}" presName="spacer" presStyleCnt="0"/>
      <dgm:spPr/>
    </dgm:pt>
    <dgm:pt modelId="{B8502B97-3EBA-4C56-9295-0E3C2247BAFD}" type="pres">
      <dgm:prSet presAssocID="{9CBB3848-031A-406D-B79F-864CC32C89F9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2D18F9EA-5DA3-4DCC-A256-2591AFD67F1E}" type="pres">
      <dgm:prSet presAssocID="{505B77B1-B83D-4AC5-8729-E6B64D0FD942}" presName="spacer" presStyleCnt="0"/>
      <dgm:spPr/>
    </dgm:pt>
    <dgm:pt modelId="{F7C5E845-8D55-4AEF-B29F-8898090F4BF7}" type="pres">
      <dgm:prSet presAssocID="{406C67FD-49FF-474F-8315-4C0EF5945715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BC38A995-ED5F-40F6-A2BA-B9CF7984F695}" type="pres">
      <dgm:prSet presAssocID="{CEBFF661-D8E2-42EE-8F61-55AD4A7DFD4D}" presName="spacer" presStyleCnt="0"/>
      <dgm:spPr/>
    </dgm:pt>
    <dgm:pt modelId="{526FE3B7-E39A-41A6-BEF9-FD7C93B3E1D0}" type="pres">
      <dgm:prSet presAssocID="{C85C0103-B311-4089-9A75-C1A0FCC1AEF5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368350B4-8885-4A75-9408-E425629DE987}" type="pres">
      <dgm:prSet presAssocID="{E22539C8-E6D5-4A6B-9410-CF55D6AAF23C}" presName="spacer" presStyleCnt="0"/>
      <dgm:spPr/>
    </dgm:pt>
    <dgm:pt modelId="{FBD02EC4-2E43-428F-BE25-838172D0C7BB}" type="pres">
      <dgm:prSet presAssocID="{346E574E-94B9-4114-A2FF-E9C9FD787E71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17BC333D-D43B-43DC-A9C6-725D8E9C5B01}" type="pres">
      <dgm:prSet presAssocID="{34A91BB0-A2EF-461E-9274-5D0E40F6BC05}" presName="spacer" presStyleCnt="0"/>
      <dgm:spPr/>
    </dgm:pt>
    <dgm:pt modelId="{111FE8F8-8E59-45B9-B493-43CF434CE074}" type="pres">
      <dgm:prSet presAssocID="{C6F04874-A451-46E4-9244-5804884064F3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3B61B043-C886-40CC-91EC-B1F3DB00FD3E}" type="pres">
      <dgm:prSet presAssocID="{C04CC66E-9F3F-4B3D-B69C-6B48560A713D}" presName="spacer" presStyleCnt="0"/>
      <dgm:spPr/>
    </dgm:pt>
    <dgm:pt modelId="{82008787-856D-417D-B489-F0554BF88549}" type="pres">
      <dgm:prSet presAssocID="{9FED9938-3DF3-4E4D-AFF4-3715CF25D882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7C59542D-D9AC-42F9-A636-B65C42F0155F}" type="pres">
      <dgm:prSet presAssocID="{7D309775-1BAB-4BED-B156-5BE3340033DA}" presName="spacer" presStyleCnt="0"/>
      <dgm:spPr/>
    </dgm:pt>
    <dgm:pt modelId="{E7509A35-4B7E-4714-92A1-5AEB88640465}" type="pres">
      <dgm:prSet presAssocID="{8C1729D0-6F67-4964-808C-DC3382354D0F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1EDAF063-270E-488E-8C7F-E2AFDD465897}" type="pres">
      <dgm:prSet presAssocID="{62BC1F99-5D9C-4E79-8FBE-F6DEF103AD10}" presName="spacer" presStyleCnt="0"/>
      <dgm:spPr/>
    </dgm:pt>
    <dgm:pt modelId="{9DA7BA59-B9AA-47A3-857D-4DAE334567A4}" type="pres">
      <dgm:prSet presAssocID="{9110574A-921A-479D-A680-9E92DCE257EB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42B4F203-78C2-4C81-9124-BFDB184F0A5F}" type="presOf" srcId="{65C30961-DB06-4F3E-A371-0B95E2E9EC35}" destId="{99495173-CC0B-4C8D-A0EB-E33230C23E70}" srcOrd="0" destOrd="0" presId="urn:microsoft.com/office/officeart/2005/8/layout/vList2"/>
    <dgm:cxn modelId="{CAAB171E-4BE9-4320-8AB6-625B9EECF672}" type="presOf" srcId="{9FED9938-3DF3-4E4D-AFF4-3715CF25D882}" destId="{82008787-856D-417D-B489-F0554BF88549}" srcOrd="0" destOrd="0" presId="urn:microsoft.com/office/officeart/2005/8/layout/vList2"/>
    <dgm:cxn modelId="{76DAC626-54E4-4D35-85CF-EF1210F5DA3D}" type="presOf" srcId="{406C67FD-49FF-474F-8315-4C0EF5945715}" destId="{F7C5E845-8D55-4AEF-B29F-8898090F4BF7}" srcOrd="0" destOrd="0" presId="urn:microsoft.com/office/officeart/2005/8/layout/vList2"/>
    <dgm:cxn modelId="{2ECE1F27-3D86-40C8-BC68-DECAF0418B18}" srcId="{F8F134B5-45FE-4833-B6D5-88E1380996C7}" destId="{6292378E-5E33-4714-B0CA-86672C1F29B2}" srcOrd="2" destOrd="0" parTransId="{015E77F0-998D-4E9D-BB21-CBB2BD2F6409}" sibTransId="{168A4CBE-19AC-47A1-A210-0BFB0DF3F959}"/>
    <dgm:cxn modelId="{306ED12A-778D-4E1A-9B9E-32184BFFB1EE}" type="presOf" srcId="{1C8F9535-A3C1-4131-8622-29722FAD4C04}" destId="{3FDF9540-3C5F-42F4-8A07-EAF93AB03365}" srcOrd="0" destOrd="0" presId="urn:microsoft.com/office/officeart/2005/8/layout/vList2"/>
    <dgm:cxn modelId="{8D954C35-AEFC-4233-B144-CD5E1A7FEA5A}" srcId="{F8F134B5-45FE-4833-B6D5-88E1380996C7}" destId="{C85C0103-B311-4089-9A75-C1A0FCC1AEF5}" srcOrd="8" destOrd="0" parTransId="{FF79A618-5F65-4057-9A67-3426AD4FB674}" sibTransId="{E22539C8-E6D5-4A6B-9410-CF55D6AAF23C}"/>
    <dgm:cxn modelId="{57D5063B-3C29-44D9-9142-03E5183443F4}" type="presOf" srcId="{EE4F74C8-A56A-4A97-8ADD-27F3BCC32EAB}" destId="{FF221544-2CA6-4F7B-AC6C-8CB776A3BC23}" srcOrd="0" destOrd="0" presId="urn:microsoft.com/office/officeart/2005/8/layout/vList2"/>
    <dgm:cxn modelId="{C9525E42-E79F-420E-AB60-C150D7487C8C}" type="presOf" srcId="{68CEDC77-CBF5-4398-80F9-1AC938B618E6}" destId="{E3F0A947-11DD-4C66-8F07-023D8DED7D5B}" srcOrd="0" destOrd="0" presId="urn:microsoft.com/office/officeart/2005/8/layout/vList2"/>
    <dgm:cxn modelId="{105C5244-DDFD-4A3A-9859-38168350BD90}" srcId="{F8F134B5-45FE-4833-B6D5-88E1380996C7}" destId="{9110574A-921A-479D-A680-9E92DCE257EB}" srcOrd="13" destOrd="0" parTransId="{5CC71D7E-F204-4BF1-BB44-33A1BDC6B684}" sibTransId="{54C87276-EC46-4E4F-B71A-A1309FD7145B}"/>
    <dgm:cxn modelId="{AECDE944-7D3E-4997-94D1-641A891922C7}" srcId="{F8F134B5-45FE-4833-B6D5-88E1380996C7}" destId="{8C1729D0-6F67-4964-808C-DC3382354D0F}" srcOrd="12" destOrd="0" parTransId="{BB43EC2F-4C75-4D4F-9A27-CC28E3B52F44}" sibTransId="{62BC1F99-5D9C-4E79-8FBE-F6DEF103AD10}"/>
    <dgm:cxn modelId="{47B11C4D-42B4-46B3-BF48-4CECD5BD78B3}" type="presOf" srcId="{1B8B1CB7-A9A7-46D7-84F5-DCE3FD72FB7C}" destId="{5C39591D-0B18-491A-9708-029C7AA6FDBD}" srcOrd="0" destOrd="0" presId="urn:microsoft.com/office/officeart/2005/8/layout/vList2"/>
    <dgm:cxn modelId="{9CFB0554-8498-4F47-9BA7-2BEB464D2283}" srcId="{F8F134B5-45FE-4833-B6D5-88E1380996C7}" destId="{1C8F9535-A3C1-4131-8622-29722FAD4C04}" srcOrd="4" destOrd="0" parTransId="{B3FA2BA3-3C02-44F7-BAB3-74DF1E4FF558}" sibTransId="{83705629-A270-4A29-A7E2-14C16F1A81F0}"/>
    <dgm:cxn modelId="{999F125A-F385-42DC-B9DF-DD5074145415}" srcId="{F8F134B5-45FE-4833-B6D5-88E1380996C7}" destId="{C6F04874-A451-46E4-9244-5804884064F3}" srcOrd="10" destOrd="0" parTransId="{464770FC-B491-48F1-8B1F-1F5DF92A3DCE}" sibTransId="{C04CC66E-9F3F-4B3D-B69C-6B48560A713D}"/>
    <dgm:cxn modelId="{1D5BD17D-F69C-4DBB-9621-CCE60F212483}" srcId="{F8F134B5-45FE-4833-B6D5-88E1380996C7}" destId="{68CEDC77-CBF5-4398-80F9-1AC938B618E6}" srcOrd="0" destOrd="0" parTransId="{C4C912F7-70F4-4531-B62E-636B79ADEAB5}" sibTransId="{5A446C77-6B6F-4F63-98E3-EE5A12A0F383}"/>
    <dgm:cxn modelId="{BFE03D81-9340-447C-9984-72F45A0DEA49}" srcId="{F8F134B5-45FE-4833-B6D5-88E1380996C7}" destId="{406C67FD-49FF-474F-8315-4C0EF5945715}" srcOrd="7" destOrd="0" parTransId="{54225745-070D-4117-A16D-953A12460290}" sibTransId="{CEBFF661-D8E2-42EE-8F61-55AD4A7DFD4D}"/>
    <dgm:cxn modelId="{40EB8484-2B18-42AC-94C1-DECA16BB1641}" type="presOf" srcId="{8C1729D0-6F67-4964-808C-DC3382354D0F}" destId="{E7509A35-4B7E-4714-92A1-5AEB88640465}" srcOrd="0" destOrd="0" presId="urn:microsoft.com/office/officeart/2005/8/layout/vList2"/>
    <dgm:cxn modelId="{A58C9A85-5FC6-487D-8086-8F170794D9BD}" srcId="{F8F134B5-45FE-4833-B6D5-88E1380996C7}" destId="{EE4F74C8-A56A-4A97-8ADD-27F3BCC32EAB}" srcOrd="1" destOrd="0" parTransId="{5CD34911-1BEA-45B6-B63A-162D84A68905}" sibTransId="{905B9176-4A27-4AEF-9EB7-5526D304BC16}"/>
    <dgm:cxn modelId="{BD9FBC87-3C82-4C5A-BF46-788C28B97ACF}" srcId="{F8F134B5-45FE-4833-B6D5-88E1380996C7}" destId="{9FED9938-3DF3-4E4D-AFF4-3715CF25D882}" srcOrd="11" destOrd="0" parTransId="{4FEC7B04-7C5D-4ECF-8791-9F375C5185AC}" sibTransId="{7D309775-1BAB-4BED-B156-5BE3340033DA}"/>
    <dgm:cxn modelId="{2381E28D-29C9-49D8-A3B4-1902348520B9}" type="presOf" srcId="{9110574A-921A-479D-A680-9E92DCE257EB}" destId="{9DA7BA59-B9AA-47A3-857D-4DAE334567A4}" srcOrd="0" destOrd="0" presId="urn:microsoft.com/office/officeart/2005/8/layout/vList2"/>
    <dgm:cxn modelId="{82177A93-221A-4251-A7DA-BF1334D858BC}" type="presOf" srcId="{6292378E-5E33-4714-B0CA-86672C1F29B2}" destId="{2E7AD299-A7BB-43A6-A55D-113065DB508F}" srcOrd="0" destOrd="0" presId="urn:microsoft.com/office/officeart/2005/8/layout/vList2"/>
    <dgm:cxn modelId="{581BFD9D-AD3E-4A85-8268-35E40A34F37B}" srcId="{F8F134B5-45FE-4833-B6D5-88E1380996C7}" destId="{65C30961-DB06-4F3E-A371-0B95E2E9EC35}" srcOrd="5" destOrd="0" parTransId="{2194A278-6305-43A0-AC6E-EA88E48F7A4D}" sibTransId="{2341C427-BEEF-4172-B014-78632D313717}"/>
    <dgm:cxn modelId="{A083A0A6-2FB6-43BE-A844-8CB104CAA44D}" type="presOf" srcId="{C6F04874-A451-46E4-9244-5804884064F3}" destId="{111FE8F8-8E59-45B9-B493-43CF434CE074}" srcOrd="0" destOrd="0" presId="urn:microsoft.com/office/officeart/2005/8/layout/vList2"/>
    <dgm:cxn modelId="{ABE253AB-4E8D-4D08-990F-ACECBFF9064C}" type="presOf" srcId="{F8F134B5-45FE-4833-B6D5-88E1380996C7}" destId="{B0DAA307-1A97-4065-A6D6-C400E06D1255}" srcOrd="0" destOrd="0" presId="urn:microsoft.com/office/officeart/2005/8/layout/vList2"/>
    <dgm:cxn modelId="{AAD5C9AF-162B-4F1C-883C-159A56F13F6E}" srcId="{F8F134B5-45FE-4833-B6D5-88E1380996C7}" destId="{1B8B1CB7-A9A7-46D7-84F5-DCE3FD72FB7C}" srcOrd="3" destOrd="0" parTransId="{465F8522-1C44-4D8F-AF04-9CB2F1E51A0A}" sibTransId="{37D5F98E-AB40-4C58-8862-BDA68FAA9DAD}"/>
    <dgm:cxn modelId="{1E5B9EC7-CD96-4216-9D21-556903DA47C6}" srcId="{F8F134B5-45FE-4833-B6D5-88E1380996C7}" destId="{9CBB3848-031A-406D-B79F-864CC32C89F9}" srcOrd="6" destOrd="0" parTransId="{75478B6A-B49D-45E0-8DC5-39B7403FA4B6}" sibTransId="{505B77B1-B83D-4AC5-8729-E6B64D0FD942}"/>
    <dgm:cxn modelId="{53C3F6C7-4EB3-4537-94C9-4B9AAF516889}" srcId="{F8F134B5-45FE-4833-B6D5-88E1380996C7}" destId="{346E574E-94B9-4114-A2FF-E9C9FD787E71}" srcOrd="9" destOrd="0" parTransId="{994AB404-8D6E-4E52-B2CA-1AF95B655CA6}" sibTransId="{34A91BB0-A2EF-461E-9274-5D0E40F6BC05}"/>
    <dgm:cxn modelId="{5ED5A2E2-7DA7-46AC-B167-48965B2354CF}" type="presOf" srcId="{9CBB3848-031A-406D-B79F-864CC32C89F9}" destId="{B8502B97-3EBA-4C56-9295-0E3C2247BAFD}" srcOrd="0" destOrd="0" presId="urn:microsoft.com/office/officeart/2005/8/layout/vList2"/>
    <dgm:cxn modelId="{0BE05DF6-EE34-465D-9B70-8A5A14FA03BE}" type="presOf" srcId="{346E574E-94B9-4114-A2FF-E9C9FD787E71}" destId="{FBD02EC4-2E43-428F-BE25-838172D0C7BB}" srcOrd="0" destOrd="0" presId="urn:microsoft.com/office/officeart/2005/8/layout/vList2"/>
    <dgm:cxn modelId="{05170CFE-A639-493B-A925-14DB236C9C57}" type="presOf" srcId="{C85C0103-B311-4089-9A75-C1A0FCC1AEF5}" destId="{526FE3B7-E39A-41A6-BEF9-FD7C93B3E1D0}" srcOrd="0" destOrd="0" presId="urn:microsoft.com/office/officeart/2005/8/layout/vList2"/>
    <dgm:cxn modelId="{4C641E9C-E729-49FE-A422-B2EC5F961406}" type="presParOf" srcId="{B0DAA307-1A97-4065-A6D6-C400E06D1255}" destId="{E3F0A947-11DD-4C66-8F07-023D8DED7D5B}" srcOrd="0" destOrd="0" presId="urn:microsoft.com/office/officeart/2005/8/layout/vList2"/>
    <dgm:cxn modelId="{0714A0B3-C549-46B4-BC3A-3645D7790604}" type="presParOf" srcId="{B0DAA307-1A97-4065-A6D6-C400E06D1255}" destId="{F55E8650-862E-4050-BB48-B67E76E35D91}" srcOrd="1" destOrd="0" presId="urn:microsoft.com/office/officeart/2005/8/layout/vList2"/>
    <dgm:cxn modelId="{A19DD772-1AAB-4FFB-8752-0C75A5E7C042}" type="presParOf" srcId="{B0DAA307-1A97-4065-A6D6-C400E06D1255}" destId="{FF221544-2CA6-4F7B-AC6C-8CB776A3BC23}" srcOrd="2" destOrd="0" presId="urn:microsoft.com/office/officeart/2005/8/layout/vList2"/>
    <dgm:cxn modelId="{E86A174E-959C-4E8D-BAFA-9AD8336CB54F}" type="presParOf" srcId="{B0DAA307-1A97-4065-A6D6-C400E06D1255}" destId="{F0F31750-198C-4B9E-AA4F-8E49FF81B75B}" srcOrd="3" destOrd="0" presId="urn:microsoft.com/office/officeart/2005/8/layout/vList2"/>
    <dgm:cxn modelId="{5327DF23-32FB-4DBD-8988-AF468109C0CE}" type="presParOf" srcId="{B0DAA307-1A97-4065-A6D6-C400E06D1255}" destId="{2E7AD299-A7BB-43A6-A55D-113065DB508F}" srcOrd="4" destOrd="0" presId="urn:microsoft.com/office/officeart/2005/8/layout/vList2"/>
    <dgm:cxn modelId="{5599E743-8A96-40E1-9C8B-551791BC4DB6}" type="presParOf" srcId="{B0DAA307-1A97-4065-A6D6-C400E06D1255}" destId="{D92B6717-1C36-43F5-9DED-B592AF006AAE}" srcOrd="5" destOrd="0" presId="urn:microsoft.com/office/officeart/2005/8/layout/vList2"/>
    <dgm:cxn modelId="{2B113325-67EF-4C41-9803-E1EA299AABFB}" type="presParOf" srcId="{B0DAA307-1A97-4065-A6D6-C400E06D1255}" destId="{5C39591D-0B18-491A-9708-029C7AA6FDBD}" srcOrd="6" destOrd="0" presId="urn:microsoft.com/office/officeart/2005/8/layout/vList2"/>
    <dgm:cxn modelId="{6BB2DFFF-7F00-440F-B79C-36A21909617E}" type="presParOf" srcId="{B0DAA307-1A97-4065-A6D6-C400E06D1255}" destId="{E20792FF-DB22-454D-8A14-DC57CDE20EDB}" srcOrd="7" destOrd="0" presId="urn:microsoft.com/office/officeart/2005/8/layout/vList2"/>
    <dgm:cxn modelId="{921B276B-3A49-4020-A71A-D7658E149CB4}" type="presParOf" srcId="{B0DAA307-1A97-4065-A6D6-C400E06D1255}" destId="{3FDF9540-3C5F-42F4-8A07-EAF93AB03365}" srcOrd="8" destOrd="0" presId="urn:microsoft.com/office/officeart/2005/8/layout/vList2"/>
    <dgm:cxn modelId="{F4E607B3-CE29-4DB2-BC11-D6DCD541B6DA}" type="presParOf" srcId="{B0DAA307-1A97-4065-A6D6-C400E06D1255}" destId="{58E84BAE-3F76-4A61-9445-BFAEF2B50AFA}" srcOrd="9" destOrd="0" presId="urn:microsoft.com/office/officeart/2005/8/layout/vList2"/>
    <dgm:cxn modelId="{C2BB044D-9D92-4AAB-AA89-23E0EB28FEEB}" type="presParOf" srcId="{B0DAA307-1A97-4065-A6D6-C400E06D1255}" destId="{99495173-CC0B-4C8D-A0EB-E33230C23E70}" srcOrd="10" destOrd="0" presId="urn:microsoft.com/office/officeart/2005/8/layout/vList2"/>
    <dgm:cxn modelId="{D7A47235-44A7-4CEE-9098-ED55D7356678}" type="presParOf" srcId="{B0DAA307-1A97-4065-A6D6-C400E06D1255}" destId="{EB97CFC4-9360-42A9-901D-044D2D2331A1}" srcOrd="11" destOrd="0" presId="urn:microsoft.com/office/officeart/2005/8/layout/vList2"/>
    <dgm:cxn modelId="{FA420349-A23C-4F1E-BBE5-F6DB4803AF56}" type="presParOf" srcId="{B0DAA307-1A97-4065-A6D6-C400E06D1255}" destId="{B8502B97-3EBA-4C56-9295-0E3C2247BAFD}" srcOrd="12" destOrd="0" presId="urn:microsoft.com/office/officeart/2005/8/layout/vList2"/>
    <dgm:cxn modelId="{E962DA2C-4FD8-4FEE-A783-A050D6AC6322}" type="presParOf" srcId="{B0DAA307-1A97-4065-A6D6-C400E06D1255}" destId="{2D18F9EA-5DA3-4DCC-A256-2591AFD67F1E}" srcOrd="13" destOrd="0" presId="urn:microsoft.com/office/officeart/2005/8/layout/vList2"/>
    <dgm:cxn modelId="{2514DF0E-C533-4303-ABE7-018F56C6D394}" type="presParOf" srcId="{B0DAA307-1A97-4065-A6D6-C400E06D1255}" destId="{F7C5E845-8D55-4AEF-B29F-8898090F4BF7}" srcOrd="14" destOrd="0" presId="urn:microsoft.com/office/officeart/2005/8/layout/vList2"/>
    <dgm:cxn modelId="{4F861637-4C5B-4C00-87B0-6303604E8B26}" type="presParOf" srcId="{B0DAA307-1A97-4065-A6D6-C400E06D1255}" destId="{BC38A995-ED5F-40F6-A2BA-B9CF7984F695}" srcOrd="15" destOrd="0" presId="urn:microsoft.com/office/officeart/2005/8/layout/vList2"/>
    <dgm:cxn modelId="{19E2FE68-FE7C-4EC5-9FED-13E0F5E07D4A}" type="presParOf" srcId="{B0DAA307-1A97-4065-A6D6-C400E06D1255}" destId="{526FE3B7-E39A-41A6-BEF9-FD7C93B3E1D0}" srcOrd="16" destOrd="0" presId="urn:microsoft.com/office/officeart/2005/8/layout/vList2"/>
    <dgm:cxn modelId="{D9858F80-C96D-4886-82CE-2A0F0EB35C09}" type="presParOf" srcId="{B0DAA307-1A97-4065-A6D6-C400E06D1255}" destId="{368350B4-8885-4A75-9408-E425629DE987}" srcOrd="17" destOrd="0" presId="urn:microsoft.com/office/officeart/2005/8/layout/vList2"/>
    <dgm:cxn modelId="{33AE1CC4-1B64-41BC-BC4E-3C2E89EE546D}" type="presParOf" srcId="{B0DAA307-1A97-4065-A6D6-C400E06D1255}" destId="{FBD02EC4-2E43-428F-BE25-838172D0C7BB}" srcOrd="18" destOrd="0" presId="urn:microsoft.com/office/officeart/2005/8/layout/vList2"/>
    <dgm:cxn modelId="{58C57011-5D2E-4069-87FE-E6D0E20DD1CE}" type="presParOf" srcId="{B0DAA307-1A97-4065-A6D6-C400E06D1255}" destId="{17BC333D-D43B-43DC-A9C6-725D8E9C5B01}" srcOrd="19" destOrd="0" presId="urn:microsoft.com/office/officeart/2005/8/layout/vList2"/>
    <dgm:cxn modelId="{F618B3BB-CE59-417C-8993-5B50B49B0A41}" type="presParOf" srcId="{B0DAA307-1A97-4065-A6D6-C400E06D1255}" destId="{111FE8F8-8E59-45B9-B493-43CF434CE074}" srcOrd="20" destOrd="0" presId="urn:microsoft.com/office/officeart/2005/8/layout/vList2"/>
    <dgm:cxn modelId="{98D9611B-8087-4C9B-9F1A-4D6C767E4866}" type="presParOf" srcId="{B0DAA307-1A97-4065-A6D6-C400E06D1255}" destId="{3B61B043-C886-40CC-91EC-B1F3DB00FD3E}" srcOrd="21" destOrd="0" presId="urn:microsoft.com/office/officeart/2005/8/layout/vList2"/>
    <dgm:cxn modelId="{C314EC9C-C3FD-4F3B-B6CA-E42EFE1972C2}" type="presParOf" srcId="{B0DAA307-1A97-4065-A6D6-C400E06D1255}" destId="{82008787-856D-417D-B489-F0554BF88549}" srcOrd="22" destOrd="0" presId="urn:microsoft.com/office/officeart/2005/8/layout/vList2"/>
    <dgm:cxn modelId="{8BE11BBD-2699-41DD-8AEB-CC7F27620F8E}" type="presParOf" srcId="{B0DAA307-1A97-4065-A6D6-C400E06D1255}" destId="{7C59542D-D9AC-42F9-A636-B65C42F0155F}" srcOrd="23" destOrd="0" presId="urn:microsoft.com/office/officeart/2005/8/layout/vList2"/>
    <dgm:cxn modelId="{5B20E6CE-E7AA-4487-8FE2-E68A9C32758C}" type="presParOf" srcId="{B0DAA307-1A97-4065-A6D6-C400E06D1255}" destId="{E7509A35-4B7E-4714-92A1-5AEB88640465}" srcOrd="24" destOrd="0" presId="urn:microsoft.com/office/officeart/2005/8/layout/vList2"/>
    <dgm:cxn modelId="{B05631E8-7106-42B0-B3E2-9430219E6D70}" type="presParOf" srcId="{B0DAA307-1A97-4065-A6D6-C400E06D1255}" destId="{1EDAF063-270E-488E-8C7F-E2AFDD465897}" srcOrd="25" destOrd="0" presId="urn:microsoft.com/office/officeart/2005/8/layout/vList2"/>
    <dgm:cxn modelId="{4EED741D-8171-4061-8CF3-17D014F356CE}" type="presParOf" srcId="{B0DAA307-1A97-4065-A6D6-C400E06D1255}" destId="{9DA7BA59-B9AA-47A3-857D-4DAE334567A4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A769B-FDB4-4B06-A8BE-A94B8BBCC7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B24FB4-847C-401F-8AF1-EBA06499E7AB}">
      <dgm:prSet/>
      <dgm:spPr/>
      <dgm:t>
        <a:bodyPr/>
        <a:lstStyle/>
        <a:p>
          <a:r>
            <a:rPr lang="en-US"/>
            <a:t>1.docker images</a:t>
          </a:r>
          <a:endParaRPr lang="zh-CN"/>
        </a:p>
      </dgm:t>
    </dgm:pt>
    <dgm:pt modelId="{56F2CA9C-FA20-481E-A029-3466B154E1FC}" type="parTrans" cxnId="{5160637D-048B-4C39-8775-C706FCA4A182}">
      <dgm:prSet/>
      <dgm:spPr/>
      <dgm:t>
        <a:bodyPr/>
        <a:lstStyle/>
        <a:p>
          <a:endParaRPr lang="zh-CN" altLang="en-US"/>
        </a:p>
      </dgm:t>
    </dgm:pt>
    <dgm:pt modelId="{5A3565DC-1DF2-4FE3-90B5-289D0F5B1D63}" type="sibTrans" cxnId="{5160637D-048B-4C39-8775-C706FCA4A182}">
      <dgm:prSet/>
      <dgm:spPr/>
      <dgm:t>
        <a:bodyPr/>
        <a:lstStyle/>
        <a:p>
          <a:endParaRPr lang="zh-CN" altLang="en-US"/>
        </a:p>
      </dgm:t>
    </dgm:pt>
    <dgm:pt modelId="{59174D33-3D5F-42B8-8571-E3A10BF348E4}">
      <dgm:prSet/>
      <dgm:spPr/>
      <dgm:t>
        <a:bodyPr/>
        <a:lstStyle/>
        <a:p>
          <a:r>
            <a:rPr lang="zh-CN"/>
            <a:t>查看本地镜像</a:t>
          </a:r>
        </a:p>
      </dgm:t>
    </dgm:pt>
    <dgm:pt modelId="{DB1F9FFA-D0E3-44D8-BB65-90B95A050E9F}" type="parTrans" cxnId="{89E1F95B-2752-4A1C-8FC5-8EA775DC42A9}">
      <dgm:prSet/>
      <dgm:spPr/>
      <dgm:t>
        <a:bodyPr/>
        <a:lstStyle/>
        <a:p>
          <a:endParaRPr lang="zh-CN" altLang="en-US"/>
        </a:p>
      </dgm:t>
    </dgm:pt>
    <dgm:pt modelId="{94AEFA21-C5FD-4493-9DFB-DFE8E3CA1EBE}" type="sibTrans" cxnId="{89E1F95B-2752-4A1C-8FC5-8EA775DC42A9}">
      <dgm:prSet/>
      <dgm:spPr/>
      <dgm:t>
        <a:bodyPr/>
        <a:lstStyle/>
        <a:p>
          <a:endParaRPr lang="zh-CN" altLang="en-US"/>
        </a:p>
      </dgm:t>
    </dgm:pt>
    <dgm:pt modelId="{92E2EB2A-E3FE-44E3-A334-B74EF0813154}">
      <dgm:prSet/>
      <dgm:spPr/>
      <dgm:t>
        <a:bodyPr/>
        <a:lstStyle/>
        <a:p>
          <a:r>
            <a:rPr lang="en-US"/>
            <a:t>2.docker rmi containerID</a:t>
          </a:r>
          <a:endParaRPr lang="zh-CN"/>
        </a:p>
      </dgm:t>
    </dgm:pt>
    <dgm:pt modelId="{17422C51-5E5E-4BBC-8017-2FBE57961F3C}" type="parTrans" cxnId="{87D0609A-0501-40A7-B8FA-B1F36EDF492B}">
      <dgm:prSet/>
      <dgm:spPr/>
      <dgm:t>
        <a:bodyPr/>
        <a:lstStyle/>
        <a:p>
          <a:endParaRPr lang="zh-CN" altLang="en-US"/>
        </a:p>
      </dgm:t>
    </dgm:pt>
    <dgm:pt modelId="{101F3179-3926-448E-9CAA-18FDC25C7792}" type="sibTrans" cxnId="{87D0609A-0501-40A7-B8FA-B1F36EDF492B}">
      <dgm:prSet/>
      <dgm:spPr/>
      <dgm:t>
        <a:bodyPr/>
        <a:lstStyle/>
        <a:p>
          <a:endParaRPr lang="zh-CN" altLang="en-US"/>
        </a:p>
      </dgm:t>
    </dgm:pt>
    <dgm:pt modelId="{B24E15F5-BE5D-431E-8613-2DB3EE77EC11}">
      <dgm:prSet/>
      <dgm:spPr/>
      <dgm:t>
        <a:bodyPr/>
        <a:lstStyle/>
        <a:p>
          <a:r>
            <a:rPr lang="zh-CN"/>
            <a:t>删除镜像</a:t>
          </a:r>
        </a:p>
      </dgm:t>
    </dgm:pt>
    <dgm:pt modelId="{C31E7A9F-AACA-4E1B-A769-51A018F70659}" type="parTrans" cxnId="{C7F03D49-5910-4E93-A8C5-80E0EC9D50D1}">
      <dgm:prSet/>
      <dgm:spPr/>
      <dgm:t>
        <a:bodyPr/>
        <a:lstStyle/>
        <a:p>
          <a:endParaRPr lang="zh-CN" altLang="en-US"/>
        </a:p>
      </dgm:t>
    </dgm:pt>
    <dgm:pt modelId="{FF4E97CC-D408-453F-ADE1-16E3E2B1D1E9}" type="sibTrans" cxnId="{C7F03D49-5910-4E93-A8C5-80E0EC9D50D1}">
      <dgm:prSet/>
      <dgm:spPr/>
      <dgm:t>
        <a:bodyPr/>
        <a:lstStyle/>
        <a:p>
          <a:endParaRPr lang="zh-CN" altLang="en-US"/>
        </a:p>
      </dgm:t>
    </dgm:pt>
    <dgm:pt modelId="{9176143D-007C-4036-ADE7-9867907B3231}">
      <dgm:prSet/>
      <dgm:spPr/>
      <dgm:t>
        <a:bodyPr/>
        <a:lstStyle/>
        <a:p>
          <a:r>
            <a:rPr lang="en-US"/>
            <a:t>3.Docker </a:t>
          </a:r>
          <a:r>
            <a:rPr lang="en-US" altLang="zh-CN"/>
            <a:t>image</a:t>
          </a:r>
          <a:r>
            <a:rPr lang="en-US"/>
            <a:t> save/load</a:t>
          </a:r>
          <a:endParaRPr lang="zh-CN" dirty="0"/>
        </a:p>
      </dgm:t>
    </dgm:pt>
    <dgm:pt modelId="{6FAE9F00-A727-461F-B107-4B462EAB3BA7}" type="parTrans" cxnId="{87306057-9A66-4CE2-8480-4325651BEAC6}">
      <dgm:prSet/>
      <dgm:spPr/>
      <dgm:t>
        <a:bodyPr/>
        <a:lstStyle/>
        <a:p>
          <a:endParaRPr lang="zh-CN" altLang="en-US"/>
        </a:p>
      </dgm:t>
    </dgm:pt>
    <dgm:pt modelId="{CEFFE57F-9FA2-4892-9FE1-AD99CBD58ED1}" type="sibTrans" cxnId="{87306057-9A66-4CE2-8480-4325651BEAC6}">
      <dgm:prSet/>
      <dgm:spPr/>
      <dgm:t>
        <a:bodyPr/>
        <a:lstStyle/>
        <a:p>
          <a:endParaRPr lang="zh-CN" altLang="en-US"/>
        </a:p>
      </dgm:t>
    </dgm:pt>
    <dgm:pt modelId="{D391F7BA-72D1-4F99-92F9-9FFF71E77C75}">
      <dgm:prSet/>
      <dgm:spPr/>
      <dgm:t>
        <a:bodyPr/>
        <a:lstStyle/>
        <a:p>
          <a:r>
            <a:rPr lang="zh-CN"/>
            <a:t>导出</a:t>
          </a:r>
          <a:r>
            <a:rPr lang="en-US"/>
            <a:t>/</a:t>
          </a:r>
          <a:r>
            <a:rPr lang="zh-CN"/>
            <a:t>导入</a:t>
          </a:r>
        </a:p>
      </dgm:t>
    </dgm:pt>
    <dgm:pt modelId="{A13E66E9-0A68-424A-9171-CCAA9A9424C1}" type="parTrans" cxnId="{99172E94-CE48-469A-AD1B-B2A217D681D3}">
      <dgm:prSet/>
      <dgm:spPr/>
      <dgm:t>
        <a:bodyPr/>
        <a:lstStyle/>
        <a:p>
          <a:endParaRPr lang="zh-CN" altLang="en-US"/>
        </a:p>
      </dgm:t>
    </dgm:pt>
    <dgm:pt modelId="{99D292E3-90FF-4259-91AF-93067B266E09}" type="sibTrans" cxnId="{99172E94-CE48-469A-AD1B-B2A217D681D3}">
      <dgm:prSet/>
      <dgm:spPr/>
      <dgm:t>
        <a:bodyPr/>
        <a:lstStyle/>
        <a:p>
          <a:endParaRPr lang="zh-CN" altLang="en-US"/>
        </a:p>
      </dgm:t>
    </dgm:pt>
    <dgm:pt modelId="{9EB3E67A-7CE4-4DD5-B9CB-54D5B91C923D}">
      <dgm:prSet/>
      <dgm:spPr/>
      <dgm:t>
        <a:bodyPr/>
        <a:lstStyle/>
        <a:p>
          <a:r>
            <a:rPr lang="en-US" dirty="0"/>
            <a:t>4.docker build –t &lt;name&gt; .</a:t>
          </a:r>
          <a:endParaRPr lang="zh-CN" dirty="0"/>
        </a:p>
      </dgm:t>
    </dgm:pt>
    <dgm:pt modelId="{988CC265-22FC-40D4-B3B0-AE00118778DA}" type="parTrans" cxnId="{FF57500F-0D13-49EE-BF3C-2F9221A28338}">
      <dgm:prSet/>
      <dgm:spPr/>
      <dgm:t>
        <a:bodyPr/>
        <a:lstStyle/>
        <a:p>
          <a:endParaRPr lang="zh-CN" altLang="en-US"/>
        </a:p>
      </dgm:t>
    </dgm:pt>
    <dgm:pt modelId="{60F04DF3-13F2-4909-8A00-10C2C05373E5}" type="sibTrans" cxnId="{FF57500F-0D13-49EE-BF3C-2F9221A28338}">
      <dgm:prSet/>
      <dgm:spPr/>
      <dgm:t>
        <a:bodyPr/>
        <a:lstStyle/>
        <a:p>
          <a:endParaRPr lang="zh-CN" altLang="en-US"/>
        </a:p>
      </dgm:t>
    </dgm:pt>
    <dgm:pt modelId="{9444F7D1-5A14-4110-A25A-60AF08E19DFB}">
      <dgm:prSet/>
      <dgm:spPr/>
      <dgm:t>
        <a:bodyPr/>
        <a:lstStyle/>
        <a:p>
          <a:r>
            <a:rPr lang="zh-CN"/>
            <a:t>构建镜像</a:t>
          </a:r>
        </a:p>
      </dgm:t>
    </dgm:pt>
    <dgm:pt modelId="{64714C1F-E19A-4D95-8893-0988DB787289}" type="parTrans" cxnId="{69FDB2FB-A129-45DB-9BB5-FFD9EE34A0B5}">
      <dgm:prSet/>
      <dgm:spPr/>
      <dgm:t>
        <a:bodyPr/>
        <a:lstStyle/>
        <a:p>
          <a:endParaRPr lang="zh-CN" altLang="en-US"/>
        </a:p>
      </dgm:t>
    </dgm:pt>
    <dgm:pt modelId="{B85F3C48-5EB0-404B-8466-E9396AFFE61E}" type="sibTrans" cxnId="{69FDB2FB-A129-45DB-9BB5-FFD9EE34A0B5}">
      <dgm:prSet/>
      <dgm:spPr/>
      <dgm:t>
        <a:bodyPr/>
        <a:lstStyle/>
        <a:p>
          <a:endParaRPr lang="zh-CN" altLang="en-US"/>
        </a:p>
      </dgm:t>
    </dgm:pt>
    <dgm:pt modelId="{9EB87CE5-2D27-4E67-9455-6D630175A764}">
      <dgm:prSet/>
      <dgm:spPr/>
      <dgm:t>
        <a:bodyPr/>
        <a:lstStyle/>
        <a:p>
          <a:r>
            <a:rPr lang="en-US"/>
            <a:t>t: </a:t>
          </a:r>
          <a:r>
            <a:rPr lang="zh-CN"/>
            <a:t>打标签</a:t>
          </a:r>
        </a:p>
      </dgm:t>
    </dgm:pt>
    <dgm:pt modelId="{960DD498-571F-493B-BF5E-74C7474F381F}" type="parTrans" cxnId="{146CD6B2-F8A6-4324-8853-DA83A766DE07}">
      <dgm:prSet/>
      <dgm:spPr/>
      <dgm:t>
        <a:bodyPr/>
        <a:lstStyle/>
        <a:p>
          <a:endParaRPr lang="zh-CN" altLang="en-US"/>
        </a:p>
      </dgm:t>
    </dgm:pt>
    <dgm:pt modelId="{E0E64A9D-A71F-4FC8-9333-043E6793D4F6}" type="sibTrans" cxnId="{146CD6B2-F8A6-4324-8853-DA83A766DE07}">
      <dgm:prSet/>
      <dgm:spPr/>
      <dgm:t>
        <a:bodyPr/>
        <a:lstStyle/>
        <a:p>
          <a:endParaRPr lang="zh-CN" altLang="en-US"/>
        </a:p>
      </dgm:t>
    </dgm:pt>
    <dgm:pt modelId="{E2794545-21A3-4B90-92DF-31B63FD70723}" type="pres">
      <dgm:prSet presAssocID="{091A769B-FDB4-4B06-A8BE-A94B8BBCC7FA}" presName="linear" presStyleCnt="0">
        <dgm:presLayoutVars>
          <dgm:animLvl val="lvl"/>
          <dgm:resizeHandles val="exact"/>
        </dgm:presLayoutVars>
      </dgm:prSet>
      <dgm:spPr/>
    </dgm:pt>
    <dgm:pt modelId="{9BC6C36D-12BC-4FC3-86F2-F9D8091DA5FD}" type="pres">
      <dgm:prSet presAssocID="{ADB24FB4-847C-401F-8AF1-EBA06499E7A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5D416BB-6F06-44AB-8290-4AD3660C468D}" type="pres">
      <dgm:prSet presAssocID="{5A3565DC-1DF2-4FE3-90B5-289D0F5B1D63}" presName="spacer" presStyleCnt="0"/>
      <dgm:spPr/>
    </dgm:pt>
    <dgm:pt modelId="{A7F2C175-9D8F-4F5D-97CF-CB56D6B05D98}" type="pres">
      <dgm:prSet presAssocID="{59174D33-3D5F-42B8-8571-E3A10BF348E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F683DC1-7E52-4F0B-BDCF-23D60820E2C4}" type="pres">
      <dgm:prSet presAssocID="{94AEFA21-C5FD-4493-9DFB-DFE8E3CA1EBE}" presName="spacer" presStyleCnt="0"/>
      <dgm:spPr/>
    </dgm:pt>
    <dgm:pt modelId="{14998CC7-68E1-456E-B12B-AE85B4B336C2}" type="pres">
      <dgm:prSet presAssocID="{92E2EB2A-E3FE-44E3-A334-B74EF081315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E10196D-EF59-4A58-8A1F-E5D45A48359E}" type="pres">
      <dgm:prSet presAssocID="{101F3179-3926-448E-9CAA-18FDC25C7792}" presName="spacer" presStyleCnt="0"/>
      <dgm:spPr/>
    </dgm:pt>
    <dgm:pt modelId="{0CE9DAFF-694F-4482-B834-688C3C11B9CD}" type="pres">
      <dgm:prSet presAssocID="{B24E15F5-BE5D-431E-8613-2DB3EE77EC1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D6155B9-FD58-409E-AE23-8E23C8E50FA0}" type="pres">
      <dgm:prSet presAssocID="{FF4E97CC-D408-453F-ADE1-16E3E2B1D1E9}" presName="spacer" presStyleCnt="0"/>
      <dgm:spPr/>
    </dgm:pt>
    <dgm:pt modelId="{713A9E0C-20F5-43F6-86E1-EDD37C655C14}" type="pres">
      <dgm:prSet presAssocID="{9176143D-007C-4036-ADE7-9867907B323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A7734BB-B74C-4ADC-821B-3A891150B8F7}" type="pres">
      <dgm:prSet presAssocID="{CEFFE57F-9FA2-4892-9FE1-AD99CBD58ED1}" presName="spacer" presStyleCnt="0"/>
      <dgm:spPr/>
    </dgm:pt>
    <dgm:pt modelId="{216E8D36-C367-407B-8E80-880E2EFC71EB}" type="pres">
      <dgm:prSet presAssocID="{D391F7BA-72D1-4F99-92F9-9FFF71E77C7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05C24D9-CEA0-4159-90C7-173448AF8D3E}" type="pres">
      <dgm:prSet presAssocID="{99D292E3-90FF-4259-91AF-93067B266E09}" presName="spacer" presStyleCnt="0"/>
      <dgm:spPr/>
    </dgm:pt>
    <dgm:pt modelId="{71864B14-0B30-4E30-95E0-6327B2EFC215}" type="pres">
      <dgm:prSet presAssocID="{9EB3E67A-7CE4-4DD5-B9CB-54D5B91C923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CCECAA4-3F60-47F7-9067-D19FB9C9CF0C}" type="pres">
      <dgm:prSet presAssocID="{60F04DF3-13F2-4909-8A00-10C2C05373E5}" presName="spacer" presStyleCnt="0"/>
      <dgm:spPr/>
    </dgm:pt>
    <dgm:pt modelId="{5E18EFC4-0A21-49B5-9E4B-20F86B900390}" type="pres">
      <dgm:prSet presAssocID="{9444F7D1-5A14-4110-A25A-60AF08E19DF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385DE58-9D9D-4E3E-A651-51829C14A7D3}" type="pres">
      <dgm:prSet presAssocID="{B85F3C48-5EB0-404B-8466-E9396AFFE61E}" presName="spacer" presStyleCnt="0"/>
      <dgm:spPr/>
    </dgm:pt>
    <dgm:pt modelId="{B6FC9207-3979-41D9-814B-39E30B970CAA}" type="pres">
      <dgm:prSet presAssocID="{9EB87CE5-2D27-4E67-9455-6D630175A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F57500F-0D13-49EE-BF3C-2F9221A28338}" srcId="{091A769B-FDB4-4B06-A8BE-A94B8BBCC7FA}" destId="{9EB3E67A-7CE4-4DD5-B9CB-54D5B91C923D}" srcOrd="6" destOrd="0" parTransId="{988CC265-22FC-40D4-B3B0-AE00118778DA}" sibTransId="{60F04DF3-13F2-4909-8A00-10C2C05373E5}"/>
    <dgm:cxn modelId="{1ACB8117-E8EE-4BC9-8FD0-645C1F833D14}" type="presOf" srcId="{D391F7BA-72D1-4F99-92F9-9FFF71E77C75}" destId="{216E8D36-C367-407B-8E80-880E2EFC71EB}" srcOrd="0" destOrd="0" presId="urn:microsoft.com/office/officeart/2005/8/layout/vList2"/>
    <dgm:cxn modelId="{8804023D-AB18-4697-B57D-3861D0993292}" type="presOf" srcId="{59174D33-3D5F-42B8-8571-E3A10BF348E4}" destId="{A7F2C175-9D8F-4F5D-97CF-CB56D6B05D98}" srcOrd="0" destOrd="0" presId="urn:microsoft.com/office/officeart/2005/8/layout/vList2"/>
    <dgm:cxn modelId="{89E1F95B-2752-4A1C-8FC5-8EA775DC42A9}" srcId="{091A769B-FDB4-4B06-A8BE-A94B8BBCC7FA}" destId="{59174D33-3D5F-42B8-8571-E3A10BF348E4}" srcOrd="1" destOrd="0" parTransId="{DB1F9FFA-D0E3-44D8-BB65-90B95A050E9F}" sibTransId="{94AEFA21-C5FD-4493-9DFB-DFE8E3CA1EBE}"/>
    <dgm:cxn modelId="{C7F03D49-5910-4E93-A8C5-80E0EC9D50D1}" srcId="{091A769B-FDB4-4B06-A8BE-A94B8BBCC7FA}" destId="{B24E15F5-BE5D-431E-8613-2DB3EE77EC11}" srcOrd="3" destOrd="0" parTransId="{C31E7A9F-AACA-4E1B-A769-51A018F70659}" sibTransId="{FF4E97CC-D408-453F-ADE1-16E3E2B1D1E9}"/>
    <dgm:cxn modelId="{50195E4C-C5B4-48F4-B881-46D5328AD0E6}" type="presOf" srcId="{091A769B-FDB4-4B06-A8BE-A94B8BBCC7FA}" destId="{E2794545-21A3-4B90-92DF-31B63FD70723}" srcOrd="0" destOrd="0" presId="urn:microsoft.com/office/officeart/2005/8/layout/vList2"/>
    <dgm:cxn modelId="{FCE5CE50-545F-430D-9C25-8E983D18CBFF}" type="presOf" srcId="{B24E15F5-BE5D-431E-8613-2DB3EE77EC11}" destId="{0CE9DAFF-694F-4482-B834-688C3C11B9CD}" srcOrd="0" destOrd="0" presId="urn:microsoft.com/office/officeart/2005/8/layout/vList2"/>
    <dgm:cxn modelId="{BC013455-84A6-4D3B-B566-ED5D58B14436}" type="presOf" srcId="{9EB87CE5-2D27-4E67-9455-6D630175A764}" destId="{B6FC9207-3979-41D9-814B-39E30B970CAA}" srcOrd="0" destOrd="0" presId="urn:microsoft.com/office/officeart/2005/8/layout/vList2"/>
    <dgm:cxn modelId="{87306057-9A66-4CE2-8480-4325651BEAC6}" srcId="{091A769B-FDB4-4B06-A8BE-A94B8BBCC7FA}" destId="{9176143D-007C-4036-ADE7-9867907B3231}" srcOrd="4" destOrd="0" parTransId="{6FAE9F00-A727-461F-B107-4B462EAB3BA7}" sibTransId="{CEFFE57F-9FA2-4892-9FE1-AD99CBD58ED1}"/>
    <dgm:cxn modelId="{68AE3A7C-E15C-4B58-802D-29C2525366CC}" type="presOf" srcId="{9176143D-007C-4036-ADE7-9867907B3231}" destId="{713A9E0C-20F5-43F6-86E1-EDD37C655C14}" srcOrd="0" destOrd="0" presId="urn:microsoft.com/office/officeart/2005/8/layout/vList2"/>
    <dgm:cxn modelId="{EB098E7C-39AC-459B-B514-D68E760CDBB8}" type="presOf" srcId="{9444F7D1-5A14-4110-A25A-60AF08E19DFB}" destId="{5E18EFC4-0A21-49B5-9E4B-20F86B900390}" srcOrd="0" destOrd="0" presId="urn:microsoft.com/office/officeart/2005/8/layout/vList2"/>
    <dgm:cxn modelId="{5160637D-048B-4C39-8775-C706FCA4A182}" srcId="{091A769B-FDB4-4B06-A8BE-A94B8BBCC7FA}" destId="{ADB24FB4-847C-401F-8AF1-EBA06499E7AB}" srcOrd="0" destOrd="0" parTransId="{56F2CA9C-FA20-481E-A029-3466B154E1FC}" sibTransId="{5A3565DC-1DF2-4FE3-90B5-289D0F5B1D63}"/>
    <dgm:cxn modelId="{99172E94-CE48-469A-AD1B-B2A217D681D3}" srcId="{091A769B-FDB4-4B06-A8BE-A94B8BBCC7FA}" destId="{D391F7BA-72D1-4F99-92F9-9FFF71E77C75}" srcOrd="5" destOrd="0" parTransId="{A13E66E9-0A68-424A-9171-CCAA9A9424C1}" sibTransId="{99D292E3-90FF-4259-91AF-93067B266E09}"/>
    <dgm:cxn modelId="{87D0609A-0501-40A7-B8FA-B1F36EDF492B}" srcId="{091A769B-FDB4-4B06-A8BE-A94B8BBCC7FA}" destId="{92E2EB2A-E3FE-44E3-A334-B74EF0813154}" srcOrd="2" destOrd="0" parTransId="{17422C51-5E5E-4BBC-8017-2FBE57961F3C}" sibTransId="{101F3179-3926-448E-9CAA-18FDC25C7792}"/>
    <dgm:cxn modelId="{146CD6B2-F8A6-4324-8853-DA83A766DE07}" srcId="{091A769B-FDB4-4B06-A8BE-A94B8BBCC7FA}" destId="{9EB87CE5-2D27-4E67-9455-6D630175A764}" srcOrd="8" destOrd="0" parTransId="{960DD498-571F-493B-BF5E-74C7474F381F}" sibTransId="{E0E64A9D-A71F-4FC8-9333-043E6793D4F6}"/>
    <dgm:cxn modelId="{E62635C8-3680-40B0-901B-B5F40321440F}" type="presOf" srcId="{9EB3E67A-7CE4-4DD5-B9CB-54D5B91C923D}" destId="{71864B14-0B30-4E30-95E0-6327B2EFC215}" srcOrd="0" destOrd="0" presId="urn:microsoft.com/office/officeart/2005/8/layout/vList2"/>
    <dgm:cxn modelId="{862699D0-37FC-4E7B-B87D-934E8BA334E3}" type="presOf" srcId="{92E2EB2A-E3FE-44E3-A334-B74EF0813154}" destId="{14998CC7-68E1-456E-B12B-AE85B4B336C2}" srcOrd="0" destOrd="0" presId="urn:microsoft.com/office/officeart/2005/8/layout/vList2"/>
    <dgm:cxn modelId="{9DF7F0D4-59FD-499F-AD9E-AC520D167FFE}" type="presOf" srcId="{ADB24FB4-847C-401F-8AF1-EBA06499E7AB}" destId="{9BC6C36D-12BC-4FC3-86F2-F9D8091DA5FD}" srcOrd="0" destOrd="0" presId="urn:microsoft.com/office/officeart/2005/8/layout/vList2"/>
    <dgm:cxn modelId="{69FDB2FB-A129-45DB-9BB5-FFD9EE34A0B5}" srcId="{091A769B-FDB4-4B06-A8BE-A94B8BBCC7FA}" destId="{9444F7D1-5A14-4110-A25A-60AF08E19DFB}" srcOrd="7" destOrd="0" parTransId="{64714C1F-E19A-4D95-8893-0988DB787289}" sibTransId="{B85F3C48-5EB0-404B-8466-E9396AFFE61E}"/>
    <dgm:cxn modelId="{FC8C0A14-6A92-4718-B420-9A1990F038F9}" type="presParOf" srcId="{E2794545-21A3-4B90-92DF-31B63FD70723}" destId="{9BC6C36D-12BC-4FC3-86F2-F9D8091DA5FD}" srcOrd="0" destOrd="0" presId="urn:microsoft.com/office/officeart/2005/8/layout/vList2"/>
    <dgm:cxn modelId="{41544341-B714-4B11-8CB8-9D43C991C28B}" type="presParOf" srcId="{E2794545-21A3-4B90-92DF-31B63FD70723}" destId="{15D416BB-6F06-44AB-8290-4AD3660C468D}" srcOrd="1" destOrd="0" presId="urn:microsoft.com/office/officeart/2005/8/layout/vList2"/>
    <dgm:cxn modelId="{A811411F-DB4B-467C-AC7E-4010A3A80ABA}" type="presParOf" srcId="{E2794545-21A3-4B90-92DF-31B63FD70723}" destId="{A7F2C175-9D8F-4F5D-97CF-CB56D6B05D98}" srcOrd="2" destOrd="0" presId="urn:microsoft.com/office/officeart/2005/8/layout/vList2"/>
    <dgm:cxn modelId="{3B489188-6BC7-44B8-A045-71659C38880A}" type="presParOf" srcId="{E2794545-21A3-4B90-92DF-31B63FD70723}" destId="{EF683DC1-7E52-4F0B-BDCF-23D60820E2C4}" srcOrd="3" destOrd="0" presId="urn:microsoft.com/office/officeart/2005/8/layout/vList2"/>
    <dgm:cxn modelId="{F482C7D0-D618-483B-A409-A7A36F1BA913}" type="presParOf" srcId="{E2794545-21A3-4B90-92DF-31B63FD70723}" destId="{14998CC7-68E1-456E-B12B-AE85B4B336C2}" srcOrd="4" destOrd="0" presId="urn:microsoft.com/office/officeart/2005/8/layout/vList2"/>
    <dgm:cxn modelId="{B04B2BF3-6E8D-4064-9B7A-54D968D98D0D}" type="presParOf" srcId="{E2794545-21A3-4B90-92DF-31B63FD70723}" destId="{4E10196D-EF59-4A58-8A1F-E5D45A48359E}" srcOrd="5" destOrd="0" presId="urn:microsoft.com/office/officeart/2005/8/layout/vList2"/>
    <dgm:cxn modelId="{BBB9D32F-652A-4208-84C4-ECAF9EF6931E}" type="presParOf" srcId="{E2794545-21A3-4B90-92DF-31B63FD70723}" destId="{0CE9DAFF-694F-4482-B834-688C3C11B9CD}" srcOrd="6" destOrd="0" presId="urn:microsoft.com/office/officeart/2005/8/layout/vList2"/>
    <dgm:cxn modelId="{96EA01D1-03D4-49FC-AA4E-C6EDF44BBEC9}" type="presParOf" srcId="{E2794545-21A3-4B90-92DF-31B63FD70723}" destId="{BD6155B9-FD58-409E-AE23-8E23C8E50FA0}" srcOrd="7" destOrd="0" presId="urn:microsoft.com/office/officeart/2005/8/layout/vList2"/>
    <dgm:cxn modelId="{71C72F0D-C0B3-4580-9942-74442EEFD14E}" type="presParOf" srcId="{E2794545-21A3-4B90-92DF-31B63FD70723}" destId="{713A9E0C-20F5-43F6-86E1-EDD37C655C14}" srcOrd="8" destOrd="0" presId="urn:microsoft.com/office/officeart/2005/8/layout/vList2"/>
    <dgm:cxn modelId="{AD0FE946-A356-4A45-8D1A-646418991D2A}" type="presParOf" srcId="{E2794545-21A3-4B90-92DF-31B63FD70723}" destId="{3A7734BB-B74C-4ADC-821B-3A891150B8F7}" srcOrd="9" destOrd="0" presId="urn:microsoft.com/office/officeart/2005/8/layout/vList2"/>
    <dgm:cxn modelId="{178B0D19-AA57-4D5E-8A94-1D1EA19DF45C}" type="presParOf" srcId="{E2794545-21A3-4B90-92DF-31B63FD70723}" destId="{216E8D36-C367-407B-8E80-880E2EFC71EB}" srcOrd="10" destOrd="0" presId="urn:microsoft.com/office/officeart/2005/8/layout/vList2"/>
    <dgm:cxn modelId="{3E28FC6C-97FB-4D22-8138-8C21B7BBAD6B}" type="presParOf" srcId="{E2794545-21A3-4B90-92DF-31B63FD70723}" destId="{405C24D9-CEA0-4159-90C7-173448AF8D3E}" srcOrd="11" destOrd="0" presId="urn:microsoft.com/office/officeart/2005/8/layout/vList2"/>
    <dgm:cxn modelId="{B461222D-2079-4E29-9B2F-676E4DFD9EB6}" type="presParOf" srcId="{E2794545-21A3-4B90-92DF-31B63FD70723}" destId="{71864B14-0B30-4E30-95E0-6327B2EFC215}" srcOrd="12" destOrd="0" presId="urn:microsoft.com/office/officeart/2005/8/layout/vList2"/>
    <dgm:cxn modelId="{B7120496-E40B-45EE-A659-6543DF35B068}" type="presParOf" srcId="{E2794545-21A3-4B90-92DF-31B63FD70723}" destId="{3CCECAA4-3F60-47F7-9067-D19FB9C9CF0C}" srcOrd="13" destOrd="0" presId="urn:microsoft.com/office/officeart/2005/8/layout/vList2"/>
    <dgm:cxn modelId="{851F8601-9B88-4CD0-9658-86C34F1ED084}" type="presParOf" srcId="{E2794545-21A3-4B90-92DF-31B63FD70723}" destId="{5E18EFC4-0A21-49B5-9E4B-20F86B900390}" srcOrd="14" destOrd="0" presId="urn:microsoft.com/office/officeart/2005/8/layout/vList2"/>
    <dgm:cxn modelId="{180B8B1E-15EF-4ED9-AABD-CD36D8070703}" type="presParOf" srcId="{E2794545-21A3-4B90-92DF-31B63FD70723}" destId="{0385DE58-9D9D-4E3E-A651-51829C14A7D3}" srcOrd="15" destOrd="0" presId="urn:microsoft.com/office/officeart/2005/8/layout/vList2"/>
    <dgm:cxn modelId="{F260E2D4-08C9-4253-8F46-24C5048394A5}" type="presParOf" srcId="{E2794545-21A3-4B90-92DF-31B63FD70723}" destId="{B6FC9207-3979-41D9-814B-39E30B970C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139AE-216B-48C3-BF49-6BB81CD010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5D249EB-FC71-4401-AD97-EC7587F2F4C4}">
      <dgm:prSet/>
      <dgm:spPr/>
      <dgm:t>
        <a:bodyPr/>
        <a:lstStyle/>
        <a:p>
          <a:r>
            <a:rPr lang="en-US"/>
            <a:t>1.docker pull/push </a:t>
          </a:r>
          <a:endParaRPr lang="zh-CN"/>
        </a:p>
      </dgm:t>
    </dgm:pt>
    <dgm:pt modelId="{C706EA78-71A0-4B91-97E2-E696C032501F}" type="parTrans" cxnId="{53F35F61-D8B9-4CB7-A7F1-1DD83FC3D03B}">
      <dgm:prSet/>
      <dgm:spPr/>
      <dgm:t>
        <a:bodyPr/>
        <a:lstStyle/>
        <a:p>
          <a:endParaRPr lang="zh-CN" altLang="en-US"/>
        </a:p>
      </dgm:t>
    </dgm:pt>
    <dgm:pt modelId="{5BCA402B-06D8-4726-9A17-8E992DEEBBC3}" type="sibTrans" cxnId="{53F35F61-D8B9-4CB7-A7F1-1DD83FC3D03B}">
      <dgm:prSet/>
      <dgm:spPr/>
      <dgm:t>
        <a:bodyPr/>
        <a:lstStyle/>
        <a:p>
          <a:endParaRPr lang="zh-CN" altLang="en-US"/>
        </a:p>
      </dgm:t>
    </dgm:pt>
    <dgm:pt modelId="{74234E31-D530-4E1B-869C-928E487E9958}">
      <dgm:prSet/>
      <dgm:spPr/>
      <dgm:t>
        <a:bodyPr/>
        <a:lstStyle/>
        <a:p>
          <a:r>
            <a:rPr lang="zh-CN"/>
            <a:t>拉取</a:t>
          </a:r>
          <a:r>
            <a:rPr lang="en-US"/>
            <a:t>/</a:t>
          </a:r>
          <a:r>
            <a:rPr lang="zh-CN"/>
            <a:t>推送</a:t>
          </a:r>
        </a:p>
      </dgm:t>
    </dgm:pt>
    <dgm:pt modelId="{0672C9E1-6358-43F4-85A8-4D3DAF493BE9}" type="parTrans" cxnId="{D68D8982-12A7-4959-B6F7-930CE0D599E3}">
      <dgm:prSet/>
      <dgm:spPr/>
      <dgm:t>
        <a:bodyPr/>
        <a:lstStyle/>
        <a:p>
          <a:endParaRPr lang="zh-CN" altLang="en-US"/>
        </a:p>
      </dgm:t>
    </dgm:pt>
    <dgm:pt modelId="{FEDA91F8-4352-4478-B34D-A1B62A3FD694}" type="sibTrans" cxnId="{D68D8982-12A7-4959-B6F7-930CE0D599E3}">
      <dgm:prSet/>
      <dgm:spPr/>
      <dgm:t>
        <a:bodyPr/>
        <a:lstStyle/>
        <a:p>
          <a:endParaRPr lang="zh-CN" altLang="en-US"/>
        </a:p>
      </dgm:t>
    </dgm:pt>
    <dgm:pt modelId="{F823207F-0A2B-4C84-B816-F1C04BED695E}">
      <dgm:prSet/>
      <dgm:spPr/>
      <dgm:t>
        <a:bodyPr/>
        <a:lstStyle/>
        <a:p>
          <a:r>
            <a:rPr lang="en-US"/>
            <a:t>2.docker tag hjs registry/hjs</a:t>
          </a:r>
          <a:endParaRPr lang="zh-CN"/>
        </a:p>
      </dgm:t>
    </dgm:pt>
    <dgm:pt modelId="{18BA224F-BAA7-4365-BB5F-4B30EA507AA0}" type="parTrans" cxnId="{B5B110F2-96E6-475C-B349-01B79EF61B9D}">
      <dgm:prSet/>
      <dgm:spPr/>
      <dgm:t>
        <a:bodyPr/>
        <a:lstStyle/>
        <a:p>
          <a:endParaRPr lang="zh-CN" altLang="en-US"/>
        </a:p>
      </dgm:t>
    </dgm:pt>
    <dgm:pt modelId="{173F374F-F477-417B-9C56-057E2584C7D7}" type="sibTrans" cxnId="{B5B110F2-96E6-475C-B349-01B79EF61B9D}">
      <dgm:prSet/>
      <dgm:spPr/>
      <dgm:t>
        <a:bodyPr/>
        <a:lstStyle/>
        <a:p>
          <a:endParaRPr lang="zh-CN" altLang="en-US"/>
        </a:p>
      </dgm:t>
    </dgm:pt>
    <dgm:pt modelId="{AAD0B5E8-2B39-41B5-BA41-5E106FD986E5}" type="pres">
      <dgm:prSet presAssocID="{35D139AE-216B-48C3-BF49-6BB81CD010F4}" presName="linear" presStyleCnt="0">
        <dgm:presLayoutVars>
          <dgm:animLvl val="lvl"/>
          <dgm:resizeHandles val="exact"/>
        </dgm:presLayoutVars>
      </dgm:prSet>
      <dgm:spPr/>
    </dgm:pt>
    <dgm:pt modelId="{7E2174DA-3B46-4E7A-A88D-F121A33959B6}" type="pres">
      <dgm:prSet presAssocID="{65D249EB-FC71-4401-AD97-EC7587F2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D7CA06-B93D-46E5-ADED-F569DC618AD0}" type="pres">
      <dgm:prSet presAssocID="{5BCA402B-06D8-4726-9A17-8E992DEEBBC3}" presName="spacer" presStyleCnt="0"/>
      <dgm:spPr/>
    </dgm:pt>
    <dgm:pt modelId="{9F5FEDBE-6CE0-4008-AB27-2BCE38FB7E86}" type="pres">
      <dgm:prSet presAssocID="{74234E31-D530-4E1B-869C-928E487E99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E76E56-0155-4D7F-9148-033818C94E67}" type="pres">
      <dgm:prSet presAssocID="{FEDA91F8-4352-4478-B34D-A1B62A3FD694}" presName="spacer" presStyleCnt="0"/>
      <dgm:spPr/>
    </dgm:pt>
    <dgm:pt modelId="{913186F8-04D5-4703-8ABA-46870F6C9CED}" type="pres">
      <dgm:prSet presAssocID="{F823207F-0A2B-4C84-B816-F1C04BED69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F35F61-D8B9-4CB7-A7F1-1DD83FC3D03B}" srcId="{35D139AE-216B-48C3-BF49-6BB81CD010F4}" destId="{65D249EB-FC71-4401-AD97-EC7587F2F4C4}" srcOrd="0" destOrd="0" parTransId="{C706EA78-71A0-4B91-97E2-E696C032501F}" sibTransId="{5BCA402B-06D8-4726-9A17-8E992DEEBBC3}"/>
    <dgm:cxn modelId="{7EF5276D-863E-41B1-9764-0E9E4B218F44}" type="presOf" srcId="{74234E31-D530-4E1B-869C-928E487E9958}" destId="{9F5FEDBE-6CE0-4008-AB27-2BCE38FB7E86}" srcOrd="0" destOrd="0" presId="urn:microsoft.com/office/officeart/2005/8/layout/vList2"/>
    <dgm:cxn modelId="{E8A2AA7F-9B9F-42A3-8449-6CD121ACCC18}" type="presOf" srcId="{65D249EB-FC71-4401-AD97-EC7587F2F4C4}" destId="{7E2174DA-3B46-4E7A-A88D-F121A33959B6}" srcOrd="0" destOrd="0" presId="urn:microsoft.com/office/officeart/2005/8/layout/vList2"/>
    <dgm:cxn modelId="{D68D8982-12A7-4959-B6F7-930CE0D599E3}" srcId="{35D139AE-216B-48C3-BF49-6BB81CD010F4}" destId="{74234E31-D530-4E1B-869C-928E487E9958}" srcOrd="1" destOrd="0" parTransId="{0672C9E1-6358-43F4-85A8-4D3DAF493BE9}" sibTransId="{FEDA91F8-4352-4478-B34D-A1B62A3FD694}"/>
    <dgm:cxn modelId="{4ED16D87-3D02-4587-BEC3-AEEEF9B4FECF}" type="presOf" srcId="{F823207F-0A2B-4C84-B816-F1C04BED695E}" destId="{913186F8-04D5-4703-8ABA-46870F6C9CED}" srcOrd="0" destOrd="0" presId="urn:microsoft.com/office/officeart/2005/8/layout/vList2"/>
    <dgm:cxn modelId="{C496DBEE-8B73-4372-B138-FC6125FB6627}" type="presOf" srcId="{35D139AE-216B-48C3-BF49-6BB81CD010F4}" destId="{AAD0B5E8-2B39-41B5-BA41-5E106FD986E5}" srcOrd="0" destOrd="0" presId="urn:microsoft.com/office/officeart/2005/8/layout/vList2"/>
    <dgm:cxn modelId="{B5B110F2-96E6-475C-B349-01B79EF61B9D}" srcId="{35D139AE-216B-48C3-BF49-6BB81CD010F4}" destId="{F823207F-0A2B-4C84-B816-F1C04BED695E}" srcOrd="2" destOrd="0" parTransId="{18BA224F-BAA7-4365-BB5F-4B30EA507AA0}" sibTransId="{173F374F-F477-417B-9C56-057E2584C7D7}"/>
    <dgm:cxn modelId="{DE6FBF07-93D3-4832-9A2A-B58DA221E1DE}" type="presParOf" srcId="{AAD0B5E8-2B39-41B5-BA41-5E106FD986E5}" destId="{7E2174DA-3B46-4E7A-A88D-F121A33959B6}" srcOrd="0" destOrd="0" presId="urn:microsoft.com/office/officeart/2005/8/layout/vList2"/>
    <dgm:cxn modelId="{B3581CFA-9D40-4E7F-BFA3-5E84506EB971}" type="presParOf" srcId="{AAD0B5E8-2B39-41B5-BA41-5E106FD986E5}" destId="{90D7CA06-B93D-46E5-ADED-F569DC618AD0}" srcOrd="1" destOrd="0" presId="urn:microsoft.com/office/officeart/2005/8/layout/vList2"/>
    <dgm:cxn modelId="{A72EBF61-3A8C-46ED-9B9E-866B8D4417A6}" type="presParOf" srcId="{AAD0B5E8-2B39-41B5-BA41-5E106FD986E5}" destId="{9F5FEDBE-6CE0-4008-AB27-2BCE38FB7E86}" srcOrd="2" destOrd="0" presId="urn:microsoft.com/office/officeart/2005/8/layout/vList2"/>
    <dgm:cxn modelId="{96DF23C7-ADBC-4078-8820-ADA110BF8C87}" type="presParOf" srcId="{AAD0B5E8-2B39-41B5-BA41-5E106FD986E5}" destId="{F1E76E56-0155-4D7F-9148-033818C94E67}" srcOrd="3" destOrd="0" presId="urn:microsoft.com/office/officeart/2005/8/layout/vList2"/>
    <dgm:cxn modelId="{B087FF78-2C91-4C57-A829-5D69CD803A4C}" type="presParOf" srcId="{AAD0B5E8-2B39-41B5-BA41-5E106FD986E5}" destId="{913186F8-04D5-4703-8ABA-46870F6C9C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F7AED-4CFB-4A25-B317-A45A24542E1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9734F8-8ACF-4700-B159-10F8498D2C3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err="1"/>
            <a:t>kubeadm</a:t>
          </a:r>
          <a:endParaRPr lang="zh-CN" altLang="en-US" dirty="0"/>
        </a:p>
      </dgm:t>
    </dgm:pt>
    <dgm:pt modelId="{4D3DFCD5-614C-4F48-83E9-DFABC0B64C33}" type="parTrans" cxnId="{B75EAE99-4768-48B0-AE43-C5B7BF99DF24}">
      <dgm:prSet/>
      <dgm:spPr/>
      <dgm:t>
        <a:bodyPr/>
        <a:lstStyle/>
        <a:p>
          <a:endParaRPr lang="zh-CN" altLang="en-US"/>
        </a:p>
      </dgm:t>
    </dgm:pt>
    <dgm:pt modelId="{1D45C32C-27D8-4613-8929-F6128C1368A2}" type="sibTrans" cxnId="{B75EAE99-4768-48B0-AE43-C5B7BF99DF24}">
      <dgm:prSet/>
      <dgm:spPr/>
      <dgm:t>
        <a:bodyPr/>
        <a:lstStyle/>
        <a:p>
          <a:endParaRPr lang="zh-CN" altLang="en-US"/>
        </a:p>
      </dgm:t>
    </dgm:pt>
    <dgm:pt modelId="{0C78978B-88B1-4676-9904-6CE16FAAF0EC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/>
            <a:t>minikube</a:t>
          </a:r>
          <a:endParaRPr lang="zh-CN" altLang="en-US" dirty="0"/>
        </a:p>
      </dgm:t>
    </dgm:pt>
    <dgm:pt modelId="{1AC00D36-C3E9-4EAA-A04C-DEBE0B8CFE6F}" type="parTrans" cxnId="{58D75942-D54B-4511-9CE7-C128C738ECE2}">
      <dgm:prSet/>
      <dgm:spPr/>
      <dgm:t>
        <a:bodyPr/>
        <a:lstStyle/>
        <a:p>
          <a:endParaRPr lang="zh-CN" altLang="en-US"/>
        </a:p>
      </dgm:t>
    </dgm:pt>
    <dgm:pt modelId="{EE69FD21-0793-40C1-ACB1-B7B06DD35DE2}" type="sibTrans" cxnId="{58D75942-D54B-4511-9CE7-C128C738ECE2}">
      <dgm:prSet/>
      <dgm:spPr/>
      <dgm:t>
        <a:bodyPr/>
        <a:lstStyle/>
        <a:p>
          <a:endParaRPr lang="zh-CN" altLang="en-US"/>
        </a:p>
      </dgm:t>
    </dgm:pt>
    <dgm:pt modelId="{C6A72D67-1357-493A-A9B2-F2359A6C71F9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yum</a:t>
          </a:r>
          <a:endParaRPr lang="zh-CN" altLang="en-US" dirty="0"/>
        </a:p>
      </dgm:t>
    </dgm:pt>
    <dgm:pt modelId="{18053256-9C1E-49A0-A545-F1213723C68C}" type="parTrans" cxnId="{E878D67C-898D-40B9-9C98-DD347A18391A}">
      <dgm:prSet/>
      <dgm:spPr/>
      <dgm:t>
        <a:bodyPr/>
        <a:lstStyle/>
        <a:p>
          <a:endParaRPr lang="zh-CN" altLang="en-US"/>
        </a:p>
      </dgm:t>
    </dgm:pt>
    <dgm:pt modelId="{97A4A6D2-C85C-48DA-957E-D87192AD2E50}" type="sibTrans" cxnId="{E878D67C-898D-40B9-9C98-DD347A18391A}">
      <dgm:prSet/>
      <dgm:spPr/>
      <dgm:t>
        <a:bodyPr/>
        <a:lstStyle/>
        <a:p>
          <a:endParaRPr lang="zh-CN" altLang="en-US"/>
        </a:p>
      </dgm:t>
    </dgm:pt>
    <dgm:pt modelId="{C1A2FA8E-1527-4C92-82BA-00B74CEE1A6A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/>
            <a:t>源码编译</a:t>
          </a:r>
        </a:p>
      </dgm:t>
    </dgm:pt>
    <dgm:pt modelId="{EA4F0DA7-ABE4-4734-B16C-1C7B2F45522B}" type="parTrans" cxnId="{87C337A7-2AB5-46ED-A27B-D95755A7FC11}">
      <dgm:prSet/>
      <dgm:spPr/>
      <dgm:t>
        <a:bodyPr/>
        <a:lstStyle/>
        <a:p>
          <a:endParaRPr lang="zh-CN" altLang="en-US"/>
        </a:p>
      </dgm:t>
    </dgm:pt>
    <dgm:pt modelId="{83486613-207D-43D8-93C0-900147A8E7A3}" type="sibTrans" cxnId="{87C337A7-2AB5-46ED-A27B-D95755A7FC11}">
      <dgm:prSet/>
      <dgm:spPr/>
      <dgm:t>
        <a:bodyPr/>
        <a:lstStyle/>
        <a:p>
          <a:endParaRPr lang="zh-CN" altLang="en-US"/>
        </a:p>
      </dgm:t>
    </dgm:pt>
    <dgm:pt modelId="{B4043A04-D7D9-41E3-AC0A-D30BFADF6697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/>
            <a:t>二进制</a:t>
          </a:r>
        </a:p>
      </dgm:t>
    </dgm:pt>
    <dgm:pt modelId="{698BD417-C14C-4E6E-AC3F-27BC7E82191D}" type="parTrans" cxnId="{0DCEEA69-5FFB-44F6-B505-7F7CE1B53AAD}">
      <dgm:prSet/>
      <dgm:spPr/>
      <dgm:t>
        <a:bodyPr/>
        <a:lstStyle/>
        <a:p>
          <a:endParaRPr lang="zh-CN" altLang="en-US"/>
        </a:p>
      </dgm:t>
    </dgm:pt>
    <dgm:pt modelId="{A2E0DEC9-F560-49A5-A10C-D75D53CB9181}" type="sibTrans" cxnId="{0DCEEA69-5FFB-44F6-B505-7F7CE1B53AAD}">
      <dgm:prSet/>
      <dgm:spPr/>
      <dgm:t>
        <a:bodyPr/>
        <a:lstStyle/>
        <a:p>
          <a:endParaRPr lang="zh-CN" altLang="en-US"/>
        </a:p>
      </dgm:t>
    </dgm:pt>
    <dgm:pt modelId="{E22445BD-7359-4872-8C2D-63E70D303620}" type="pres">
      <dgm:prSet presAssocID="{C21F7AED-4CFB-4A25-B317-A45A24542E1C}" presName="cycle" presStyleCnt="0">
        <dgm:presLayoutVars>
          <dgm:dir/>
          <dgm:resizeHandles val="exact"/>
        </dgm:presLayoutVars>
      </dgm:prSet>
      <dgm:spPr/>
    </dgm:pt>
    <dgm:pt modelId="{B246CB8E-A206-4810-B562-A173AE64CD88}" type="pres">
      <dgm:prSet presAssocID="{599734F8-8ACF-4700-B159-10F8498D2C34}" presName="node" presStyleLbl="node1" presStyleIdx="0" presStyleCnt="5" custRadScaleRad="101305" custRadScaleInc="-577">
        <dgm:presLayoutVars>
          <dgm:bulletEnabled val="1"/>
        </dgm:presLayoutVars>
      </dgm:prSet>
      <dgm:spPr/>
    </dgm:pt>
    <dgm:pt modelId="{DEEDEA73-AF88-421A-A4F2-635D91074D0D}" type="pres">
      <dgm:prSet presAssocID="{599734F8-8ACF-4700-B159-10F8498D2C34}" presName="spNode" presStyleCnt="0"/>
      <dgm:spPr/>
    </dgm:pt>
    <dgm:pt modelId="{FDA702F6-8608-4B49-B33B-49BDA999C69C}" type="pres">
      <dgm:prSet presAssocID="{1D45C32C-27D8-4613-8929-F6128C1368A2}" presName="sibTrans" presStyleLbl="sibTrans1D1" presStyleIdx="0" presStyleCnt="5"/>
      <dgm:spPr/>
    </dgm:pt>
    <dgm:pt modelId="{499A77C4-0A15-4E1E-9C16-60AF34194F18}" type="pres">
      <dgm:prSet presAssocID="{0C78978B-88B1-4676-9904-6CE16FAAF0EC}" presName="node" presStyleLbl="node1" presStyleIdx="1" presStyleCnt="5" custRadScaleRad="100830" custRadScaleInc="3840">
        <dgm:presLayoutVars>
          <dgm:bulletEnabled val="1"/>
        </dgm:presLayoutVars>
      </dgm:prSet>
      <dgm:spPr/>
    </dgm:pt>
    <dgm:pt modelId="{6E2614CF-5267-4B8A-A5E9-32841F324D86}" type="pres">
      <dgm:prSet presAssocID="{0C78978B-88B1-4676-9904-6CE16FAAF0EC}" presName="spNode" presStyleCnt="0"/>
      <dgm:spPr/>
    </dgm:pt>
    <dgm:pt modelId="{814DF3DC-9513-4555-8958-17F0BFD3CF42}" type="pres">
      <dgm:prSet presAssocID="{EE69FD21-0793-40C1-ACB1-B7B06DD35DE2}" presName="sibTrans" presStyleLbl="sibTrans1D1" presStyleIdx="1" presStyleCnt="5"/>
      <dgm:spPr/>
    </dgm:pt>
    <dgm:pt modelId="{2F913599-A14A-4F95-8AC1-03584DFE424F}" type="pres">
      <dgm:prSet presAssocID="{C6A72D67-1357-493A-A9B2-F2359A6C71F9}" presName="node" presStyleLbl="node1" presStyleIdx="2" presStyleCnt="5">
        <dgm:presLayoutVars>
          <dgm:bulletEnabled val="1"/>
        </dgm:presLayoutVars>
      </dgm:prSet>
      <dgm:spPr/>
    </dgm:pt>
    <dgm:pt modelId="{5ED2F967-73B3-453C-951F-927553B3D35A}" type="pres">
      <dgm:prSet presAssocID="{C6A72D67-1357-493A-A9B2-F2359A6C71F9}" presName="spNode" presStyleCnt="0"/>
      <dgm:spPr/>
    </dgm:pt>
    <dgm:pt modelId="{D8FC4BD9-DC94-4676-8632-CDDD1ACEB01A}" type="pres">
      <dgm:prSet presAssocID="{97A4A6D2-C85C-48DA-957E-D87192AD2E50}" presName="sibTrans" presStyleLbl="sibTrans1D1" presStyleIdx="2" presStyleCnt="5"/>
      <dgm:spPr/>
    </dgm:pt>
    <dgm:pt modelId="{B82EC3CF-B68A-4C95-B6E8-11064C0275C5}" type="pres">
      <dgm:prSet presAssocID="{C1A2FA8E-1527-4C92-82BA-00B74CEE1A6A}" presName="node" presStyleLbl="node1" presStyleIdx="3" presStyleCnt="5">
        <dgm:presLayoutVars>
          <dgm:bulletEnabled val="1"/>
        </dgm:presLayoutVars>
      </dgm:prSet>
      <dgm:spPr/>
    </dgm:pt>
    <dgm:pt modelId="{383A8597-779B-4FFA-8A35-75212F34C036}" type="pres">
      <dgm:prSet presAssocID="{C1A2FA8E-1527-4C92-82BA-00B74CEE1A6A}" presName="spNode" presStyleCnt="0"/>
      <dgm:spPr/>
    </dgm:pt>
    <dgm:pt modelId="{40836A9D-4A14-4458-964C-9E92211BD111}" type="pres">
      <dgm:prSet presAssocID="{83486613-207D-43D8-93C0-900147A8E7A3}" presName="sibTrans" presStyleLbl="sibTrans1D1" presStyleIdx="3" presStyleCnt="5"/>
      <dgm:spPr/>
    </dgm:pt>
    <dgm:pt modelId="{64193430-A803-4B91-8CFE-43D0E0FAB88F}" type="pres">
      <dgm:prSet presAssocID="{B4043A04-D7D9-41E3-AC0A-D30BFADF6697}" presName="node" presStyleLbl="node1" presStyleIdx="4" presStyleCnt="5">
        <dgm:presLayoutVars>
          <dgm:bulletEnabled val="1"/>
        </dgm:presLayoutVars>
      </dgm:prSet>
      <dgm:spPr/>
    </dgm:pt>
    <dgm:pt modelId="{2EEF6D7C-C04E-49AA-A277-21E1D183E50C}" type="pres">
      <dgm:prSet presAssocID="{B4043A04-D7D9-41E3-AC0A-D30BFADF6697}" presName="spNode" presStyleCnt="0"/>
      <dgm:spPr/>
    </dgm:pt>
    <dgm:pt modelId="{22517317-09EF-49A2-9D07-983BC375A62D}" type="pres">
      <dgm:prSet presAssocID="{A2E0DEC9-F560-49A5-A10C-D75D53CB9181}" presName="sibTrans" presStyleLbl="sibTrans1D1" presStyleIdx="4" presStyleCnt="5"/>
      <dgm:spPr/>
    </dgm:pt>
  </dgm:ptLst>
  <dgm:cxnLst>
    <dgm:cxn modelId="{19ABCC01-3631-4E5D-AA2E-A0A39683F409}" type="presOf" srcId="{C1A2FA8E-1527-4C92-82BA-00B74CEE1A6A}" destId="{B82EC3CF-B68A-4C95-B6E8-11064C0275C5}" srcOrd="0" destOrd="0" presId="urn:microsoft.com/office/officeart/2005/8/layout/cycle6"/>
    <dgm:cxn modelId="{78338C16-1050-426D-A463-E50E675695D6}" type="presOf" srcId="{EE69FD21-0793-40C1-ACB1-B7B06DD35DE2}" destId="{814DF3DC-9513-4555-8958-17F0BFD3CF42}" srcOrd="0" destOrd="0" presId="urn:microsoft.com/office/officeart/2005/8/layout/cycle6"/>
    <dgm:cxn modelId="{A97ED61C-A0B0-4EA4-BFA2-8811710C00C0}" type="presOf" srcId="{A2E0DEC9-F560-49A5-A10C-D75D53CB9181}" destId="{22517317-09EF-49A2-9D07-983BC375A62D}" srcOrd="0" destOrd="0" presId="urn:microsoft.com/office/officeart/2005/8/layout/cycle6"/>
    <dgm:cxn modelId="{DCDB301D-AFF0-42BA-AEF5-C86F4CE9FB56}" type="presOf" srcId="{C21F7AED-4CFB-4A25-B317-A45A24542E1C}" destId="{E22445BD-7359-4872-8C2D-63E70D303620}" srcOrd="0" destOrd="0" presId="urn:microsoft.com/office/officeart/2005/8/layout/cycle6"/>
    <dgm:cxn modelId="{4999743C-A901-433D-AB17-A4853B1862F0}" type="presOf" srcId="{83486613-207D-43D8-93C0-900147A8E7A3}" destId="{40836A9D-4A14-4458-964C-9E92211BD111}" srcOrd="0" destOrd="0" presId="urn:microsoft.com/office/officeart/2005/8/layout/cycle6"/>
    <dgm:cxn modelId="{693FFE3C-5E9E-4CB6-8E64-83C6D72A3AB9}" type="presOf" srcId="{97A4A6D2-C85C-48DA-957E-D87192AD2E50}" destId="{D8FC4BD9-DC94-4676-8632-CDDD1ACEB01A}" srcOrd="0" destOrd="0" presId="urn:microsoft.com/office/officeart/2005/8/layout/cycle6"/>
    <dgm:cxn modelId="{58D75942-D54B-4511-9CE7-C128C738ECE2}" srcId="{C21F7AED-4CFB-4A25-B317-A45A24542E1C}" destId="{0C78978B-88B1-4676-9904-6CE16FAAF0EC}" srcOrd="1" destOrd="0" parTransId="{1AC00D36-C3E9-4EAA-A04C-DEBE0B8CFE6F}" sibTransId="{EE69FD21-0793-40C1-ACB1-B7B06DD35DE2}"/>
    <dgm:cxn modelId="{0DCEEA69-5FFB-44F6-B505-7F7CE1B53AAD}" srcId="{C21F7AED-4CFB-4A25-B317-A45A24542E1C}" destId="{B4043A04-D7D9-41E3-AC0A-D30BFADF6697}" srcOrd="4" destOrd="0" parTransId="{698BD417-C14C-4E6E-AC3F-27BC7E82191D}" sibTransId="{A2E0DEC9-F560-49A5-A10C-D75D53CB9181}"/>
    <dgm:cxn modelId="{9BD4CA51-8A4D-4109-9DC2-CE484DDF1962}" type="presOf" srcId="{1D45C32C-27D8-4613-8929-F6128C1368A2}" destId="{FDA702F6-8608-4B49-B33B-49BDA999C69C}" srcOrd="0" destOrd="0" presId="urn:microsoft.com/office/officeart/2005/8/layout/cycle6"/>
    <dgm:cxn modelId="{E5C75456-D916-4375-9DA2-299626E223A7}" type="presOf" srcId="{B4043A04-D7D9-41E3-AC0A-D30BFADF6697}" destId="{64193430-A803-4B91-8CFE-43D0E0FAB88F}" srcOrd="0" destOrd="0" presId="urn:microsoft.com/office/officeart/2005/8/layout/cycle6"/>
    <dgm:cxn modelId="{E878D67C-898D-40B9-9C98-DD347A18391A}" srcId="{C21F7AED-4CFB-4A25-B317-A45A24542E1C}" destId="{C6A72D67-1357-493A-A9B2-F2359A6C71F9}" srcOrd="2" destOrd="0" parTransId="{18053256-9C1E-49A0-A545-F1213723C68C}" sibTransId="{97A4A6D2-C85C-48DA-957E-D87192AD2E50}"/>
    <dgm:cxn modelId="{B75EAE99-4768-48B0-AE43-C5B7BF99DF24}" srcId="{C21F7AED-4CFB-4A25-B317-A45A24542E1C}" destId="{599734F8-8ACF-4700-B159-10F8498D2C34}" srcOrd="0" destOrd="0" parTransId="{4D3DFCD5-614C-4F48-83E9-DFABC0B64C33}" sibTransId="{1D45C32C-27D8-4613-8929-F6128C1368A2}"/>
    <dgm:cxn modelId="{87C337A7-2AB5-46ED-A27B-D95755A7FC11}" srcId="{C21F7AED-4CFB-4A25-B317-A45A24542E1C}" destId="{C1A2FA8E-1527-4C92-82BA-00B74CEE1A6A}" srcOrd="3" destOrd="0" parTransId="{EA4F0DA7-ABE4-4734-B16C-1C7B2F45522B}" sibTransId="{83486613-207D-43D8-93C0-900147A8E7A3}"/>
    <dgm:cxn modelId="{5E3A94B8-D784-41BB-A81C-3020B0DC9CC9}" type="presOf" srcId="{C6A72D67-1357-493A-A9B2-F2359A6C71F9}" destId="{2F913599-A14A-4F95-8AC1-03584DFE424F}" srcOrd="0" destOrd="0" presId="urn:microsoft.com/office/officeart/2005/8/layout/cycle6"/>
    <dgm:cxn modelId="{37E5F6D5-6C0B-4463-B9FA-4B3502DC9D52}" type="presOf" srcId="{599734F8-8ACF-4700-B159-10F8498D2C34}" destId="{B246CB8E-A206-4810-B562-A173AE64CD88}" srcOrd="0" destOrd="0" presId="urn:microsoft.com/office/officeart/2005/8/layout/cycle6"/>
    <dgm:cxn modelId="{ECAC42D8-5EFE-4A67-93C0-1DF9F2FCBD58}" type="presOf" srcId="{0C78978B-88B1-4676-9904-6CE16FAAF0EC}" destId="{499A77C4-0A15-4E1E-9C16-60AF34194F18}" srcOrd="0" destOrd="0" presId="urn:microsoft.com/office/officeart/2005/8/layout/cycle6"/>
    <dgm:cxn modelId="{069BF719-E0E2-408B-B6A2-0E3B61C7C290}" type="presParOf" srcId="{E22445BD-7359-4872-8C2D-63E70D303620}" destId="{B246CB8E-A206-4810-B562-A173AE64CD88}" srcOrd="0" destOrd="0" presId="urn:microsoft.com/office/officeart/2005/8/layout/cycle6"/>
    <dgm:cxn modelId="{3406D88A-94D2-45CD-AEF2-DFBF65EABF50}" type="presParOf" srcId="{E22445BD-7359-4872-8C2D-63E70D303620}" destId="{DEEDEA73-AF88-421A-A4F2-635D91074D0D}" srcOrd="1" destOrd="0" presId="urn:microsoft.com/office/officeart/2005/8/layout/cycle6"/>
    <dgm:cxn modelId="{E083D270-A66B-4153-9CB7-ABEAE2718E87}" type="presParOf" srcId="{E22445BD-7359-4872-8C2D-63E70D303620}" destId="{FDA702F6-8608-4B49-B33B-49BDA999C69C}" srcOrd="2" destOrd="0" presId="urn:microsoft.com/office/officeart/2005/8/layout/cycle6"/>
    <dgm:cxn modelId="{057EBFAE-CCA5-4F0C-94C9-0B98C6873D87}" type="presParOf" srcId="{E22445BD-7359-4872-8C2D-63E70D303620}" destId="{499A77C4-0A15-4E1E-9C16-60AF34194F18}" srcOrd="3" destOrd="0" presId="urn:microsoft.com/office/officeart/2005/8/layout/cycle6"/>
    <dgm:cxn modelId="{CEB3132C-EC2C-44AA-A8A5-7829F64D56C4}" type="presParOf" srcId="{E22445BD-7359-4872-8C2D-63E70D303620}" destId="{6E2614CF-5267-4B8A-A5E9-32841F324D86}" srcOrd="4" destOrd="0" presId="urn:microsoft.com/office/officeart/2005/8/layout/cycle6"/>
    <dgm:cxn modelId="{60CD7BDC-9118-4A8E-83A1-422F6AB5842E}" type="presParOf" srcId="{E22445BD-7359-4872-8C2D-63E70D303620}" destId="{814DF3DC-9513-4555-8958-17F0BFD3CF42}" srcOrd="5" destOrd="0" presId="urn:microsoft.com/office/officeart/2005/8/layout/cycle6"/>
    <dgm:cxn modelId="{1818FE21-E871-4BFB-AA67-69366CFE7BFD}" type="presParOf" srcId="{E22445BD-7359-4872-8C2D-63E70D303620}" destId="{2F913599-A14A-4F95-8AC1-03584DFE424F}" srcOrd="6" destOrd="0" presId="urn:microsoft.com/office/officeart/2005/8/layout/cycle6"/>
    <dgm:cxn modelId="{683A54F6-F9C7-498C-A353-0013E70519C6}" type="presParOf" srcId="{E22445BD-7359-4872-8C2D-63E70D303620}" destId="{5ED2F967-73B3-453C-951F-927553B3D35A}" srcOrd="7" destOrd="0" presId="urn:microsoft.com/office/officeart/2005/8/layout/cycle6"/>
    <dgm:cxn modelId="{3B445C43-4C58-4761-926D-448362BF49F9}" type="presParOf" srcId="{E22445BD-7359-4872-8C2D-63E70D303620}" destId="{D8FC4BD9-DC94-4676-8632-CDDD1ACEB01A}" srcOrd="8" destOrd="0" presId="urn:microsoft.com/office/officeart/2005/8/layout/cycle6"/>
    <dgm:cxn modelId="{CAAA7416-9CBB-4248-B57F-BF970A6A3A98}" type="presParOf" srcId="{E22445BD-7359-4872-8C2D-63E70D303620}" destId="{B82EC3CF-B68A-4C95-B6E8-11064C0275C5}" srcOrd="9" destOrd="0" presId="urn:microsoft.com/office/officeart/2005/8/layout/cycle6"/>
    <dgm:cxn modelId="{AD106B09-89D3-4F8E-B046-54D38A5B834B}" type="presParOf" srcId="{E22445BD-7359-4872-8C2D-63E70D303620}" destId="{383A8597-779B-4FFA-8A35-75212F34C036}" srcOrd="10" destOrd="0" presId="urn:microsoft.com/office/officeart/2005/8/layout/cycle6"/>
    <dgm:cxn modelId="{66BAD386-88FA-4F7F-B758-B256D0981CE3}" type="presParOf" srcId="{E22445BD-7359-4872-8C2D-63E70D303620}" destId="{40836A9D-4A14-4458-964C-9E92211BD111}" srcOrd="11" destOrd="0" presId="urn:microsoft.com/office/officeart/2005/8/layout/cycle6"/>
    <dgm:cxn modelId="{00240C30-DF98-4ECC-B9D7-F238E006E93D}" type="presParOf" srcId="{E22445BD-7359-4872-8C2D-63E70D303620}" destId="{64193430-A803-4B91-8CFE-43D0E0FAB88F}" srcOrd="12" destOrd="0" presId="urn:microsoft.com/office/officeart/2005/8/layout/cycle6"/>
    <dgm:cxn modelId="{74291081-6CC5-40CF-BB8F-C64D2F2865DB}" type="presParOf" srcId="{E22445BD-7359-4872-8C2D-63E70D303620}" destId="{2EEF6D7C-C04E-49AA-A277-21E1D183E50C}" srcOrd="13" destOrd="0" presId="urn:microsoft.com/office/officeart/2005/8/layout/cycle6"/>
    <dgm:cxn modelId="{25ABCB9B-A84C-48CB-9E14-A94FEBBB14D6}" type="presParOf" srcId="{E22445BD-7359-4872-8C2D-63E70D303620}" destId="{22517317-09EF-49A2-9D07-983BC375A62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256ED-BC39-42DA-8B55-3CA8803BB0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A08517-CBAC-42F8-BE50-71F51CE466D4}">
      <dgm:prSet/>
      <dgm:spPr/>
      <dgm:t>
        <a:bodyPr/>
        <a:lstStyle/>
        <a:p>
          <a:r>
            <a:rPr lang="en-US"/>
            <a:t>• </a:t>
          </a:r>
          <a:r>
            <a:rPr lang="zh-CN"/>
            <a:t>拉取并且运行任何公开的镜像。</a:t>
          </a:r>
        </a:p>
      </dgm:t>
    </dgm:pt>
    <dgm:pt modelId="{C0DD8812-25BE-44EE-B952-EBF542E5F521}" type="parTrans" cxnId="{914EF26C-8167-4850-809B-F11D52348631}">
      <dgm:prSet/>
      <dgm:spPr/>
      <dgm:t>
        <a:bodyPr/>
        <a:lstStyle/>
        <a:p>
          <a:endParaRPr lang="zh-CN" altLang="en-US"/>
        </a:p>
      </dgm:t>
    </dgm:pt>
    <dgm:pt modelId="{5BA1E429-C531-4CE9-8794-BD4B92170007}" type="sibTrans" cxnId="{914EF26C-8167-4850-809B-F11D52348631}">
      <dgm:prSet/>
      <dgm:spPr/>
      <dgm:t>
        <a:bodyPr/>
        <a:lstStyle/>
        <a:p>
          <a:endParaRPr lang="zh-CN" altLang="en-US"/>
        </a:p>
      </dgm:t>
    </dgm:pt>
    <dgm:pt modelId="{F3C96D5A-093C-40F7-96E3-061ADE12E3B6}">
      <dgm:prSet/>
      <dgm:spPr/>
      <dgm:t>
        <a:bodyPr/>
        <a:lstStyle/>
        <a:p>
          <a:r>
            <a:rPr lang="en-US"/>
            <a:t>• </a:t>
          </a:r>
          <a:r>
            <a:rPr lang="zh-CN"/>
            <a:t>把应用打包成容器镜像， 并且推送到远端的公开镜像仓库让大家都可以使用。</a:t>
          </a:r>
        </a:p>
      </dgm:t>
    </dgm:pt>
    <dgm:pt modelId="{C3AA2566-7785-42C2-A806-19E67710A8C6}" type="parTrans" cxnId="{58C8417A-00E8-4875-A8DE-B8D1C7B13A1B}">
      <dgm:prSet/>
      <dgm:spPr/>
      <dgm:t>
        <a:bodyPr/>
        <a:lstStyle/>
        <a:p>
          <a:endParaRPr lang="zh-CN" altLang="en-US"/>
        </a:p>
      </dgm:t>
    </dgm:pt>
    <dgm:pt modelId="{2A5303C6-0E62-48B4-8F91-399ACFDABDE3}" type="sibTrans" cxnId="{58C8417A-00E8-4875-A8DE-B8D1C7B13A1B}">
      <dgm:prSet/>
      <dgm:spPr/>
      <dgm:t>
        <a:bodyPr/>
        <a:lstStyle/>
        <a:p>
          <a:endParaRPr lang="zh-CN" altLang="en-US"/>
        </a:p>
      </dgm:t>
    </dgm:pt>
    <dgm:pt modelId="{F2218C70-8829-417D-A8F8-2633A280DE43}">
      <dgm:prSet/>
      <dgm:spPr/>
      <dgm:t>
        <a:bodyPr/>
        <a:lstStyle/>
        <a:p>
          <a:r>
            <a:rPr lang="en-US"/>
            <a:t>• </a:t>
          </a:r>
          <a:r>
            <a:rPr lang="zh-CN"/>
            <a:t>进入运行中的容器并检查运行环境。</a:t>
          </a:r>
        </a:p>
      </dgm:t>
    </dgm:pt>
    <dgm:pt modelId="{5031480C-3675-40F8-B0C9-E3955245221E}" type="parTrans" cxnId="{6433778D-2199-48D6-9936-F070DF0CA1BF}">
      <dgm:prSet/>
      <dgm:spPr/>
      <dgm:t>
        <a:bodyPr/>
        <a:lstStyle/>
        <a:p>
          <a:endParaRPr lang="zh-CN" altLang="en-US"/>
        </a:p>
      </dgm:t>
    </dgm:pt>
    <dgm:pt modelId="{C3D60270-5B68-4002-8C1A-4BB39262F425}" type="sibTrans" cxnId="{6433778D-2199-48D6-9936-F070DF0CA1BF}">
      <dgm:prSet/>
      <dgm:spPr/>
      <dgm:t>
        <a:bodyPr/>
        <a:lstStyle/>
        <a:p>
          <a:endParaRPr lang="zh-CN" altLang="en-US"/>
        </a:p>
      </dgm:t>
    </dgm:pt>
    <dgm:pt modelId="{CFCB3F4D-9CD4-4333-8FE1-58D74F82A0F9}">
      <dgm:prSet/>
      <dgm:spPr/>
      <dgm:t>
        <a:bodyPr/>
        <a:lstStyle/>
        <a:p>
          <a:r>
            <a:rPr lang="en-US"/>
            <a:t>• </a:t>
          </a:r>
          <a:r>
            <a:rPr lang="zh-CN"/>
            <a:t>为</a:t>
          </a:r>
          <a:r>
            <a:rPr lang="en-US" b="1"/>
            <a:t>kubectl </a:t>
          </a:r>
          <a:r>
            <a:rPr lang="zh-CN"/>
            <a:t>命令行工具设置别名和</a:t>
          </a:r>
          <a:r>
            <a:rPr lang="en-US" b="1"/>
            <a:t>tab </a:t>
          </a:r>
          <a:r>
            <a:rPr lang="zh-CN"/>
            <a:t>补全。</a:t>
          </a:r>
        </a:p>
      </dgm:t>
    </dgm:pt>
    <dgm:pt modelId="{08447F32-035F-4141-8B40-A3851BCCE868}" type="parTrans" cxnId="{48B9BA71-2E5F-4804-90B3-9FBC80099186}">
      <dgm:prSet/>
      <dgm:spPr/>
      <dgm:t>
        <a:bodyPr/>
        <a:lstStyle/>
        <a:p>
          <a:endParaRPr lang="zh-CN" altLang="en-US"/>
        </a:p>
      </dgm:t>
    </dgm:pt>
    <dgm:pt modelId="{5C2100AA-750F-4598-9425-E81E69BD43AA}" type="sibTrans" cxnId="{48B9BA71-2E5F-4804-90B3-9FBC80099186}">
      <dgm:prSet/>
      <dgm:spPr/>
      <dgm:t>
        <a:bodyPr/>
        <a:lstStyle/>
        <a:p>
          <a:endParaRPr lang="zh-CN" altLang="en-US"/>
        </a:p>
      </dgm:t>
    </dgm:pt>
    <dgm:pt modelId="{03BA5188-B301-4914-830F-BDB9DD97F965}">
      <dgm:prSet/>
      <dgm:spPr/>
      <dgm:t>
        <a:bodyPr/>
        <a:lstStyle/>
        <a:p>
          <a:r>
            <a:rPr lang="en-US"/>
            <a:t>• </a:t>
          </a:r>
          <a:r>
            <a:rPr lang="zh-CN"/>
            <a:t>在</a:t>
          </a:r>
          <a:r>
            <a:rPr lang="en-US" b="1"/>
            <a:t>Kubernetes </a:t>
          </a:r>
          <a:r>
            <a:rPr lang="zh-CN"/>
            <a:t>集群中列出查看节点、</a:t>
          </a:r>
          <a:r>
            <a:rPr lang="en-US" b="1"/>
            <a:t>pod</a:t>
          </a:r>
          <a:r>
            <a:rPr lang="zh-CN"/>
            <a:t>、服务和</a:t>
          </a:r>
          <a:r>
            <a:rPr lang="en-US" b="1"/>
            <a:t>ReplicationController</a:t>
          </a:r>
          <a:r>
            <a:rPr lang="zh-CN"/>
            <a:t>。</a:t>
          </a:r>
        </a:p>
      </dgm:t>
    </dgm:pt>
    <dgm:pt modelId="{C6C5301F-DA22-4C90-9EE4-2930EDC793D3}" type="parTrans" cxnId="{F7404F60-AD53-46BB-B9CD-39B95608EC81}">
      <dgm:prSet/>
      <dgm:spPr/>
      <dgm:t>
        <a:bodyPr/>
        <a:lstStyle/>
        <a:p>
          <a:endParaRPr lang="zh-CN" altLang="en-US"/>
        </a:p>
      </dgm:t>
    </dgm:pt>
    <dgm:pt modelId="{E52C61C4-7AF4-4B90-9F90-5B6ACFE3D9E8}" type="sibTrans" cxnId="{F7404F60-AD53-46BB-B9CD-39B95608EC81}">
      <dgm:prSet/>
      <dgm:spPr/>
      <dgm:t>
        <a:bodyPr/>
        <a:lstStyle/>
        <a:p>
          <a:endParaRPr lang="zh-CN" altLang="en-US"/>
        </a:p>
      </dgm:t>
    </dgm:pt>
    <dgm:pt modelId="{114BDF30-0229-4B49-B001-3AA61545B07A}">
      <dgm:prSet/>
      <dgm:spPr/>
      <dgm:t>
        <a:bodyPr/>
        <a:lstStyle/>
        <a:p>
          <a:r>
            <a:rPr lang="en-US"/>
            <a:t>• </a:t>
          </a:r>
          <a:r>
            <a:rPr lang="zh-CN"/>
            <a:t>在</a:t>
          </a:r>
          <a:r>
            <a:rPr lang="en-US" b="1"/>
            <a:t>Kubernetes </a:t>
          </a:r>
          <a:r>
            <a:rPr lang="zh-CN"/>
            <a:t>中运行容器并可以在集群外访问。</a:t>
          </a:r>
        </a:p>
      </dgm:t>
    </dgm:pt>
    <dgm:pt modelId="{48439A07-15FA-4117-BEB7-6CA64F905B2F}" type="parTrans" cxnId="{65DC1023-A60E-4F40-A499-56E42A8FBA4F}">
      <dgm:prSet/>
      <dgm:spPr/>
      <dgm:t>
        <a:bodyPr/>
        <a:lstStyle/>
        <a:p>
          <a:endParaRPr lang="zh-CN" altLang="en-US"/>
        </a:p>
      </dgm:t>
    </dgm:pt>
    <dgm:pt modelId="{F1B83212-A9CE-4251-8F70-E172FA617A5C}" type="sibTrans" cxnId="{65DC1023-A60E-4F40-A499-56E42A8FBA4F}">
      <dgm:prSet/>
      <dgm:spPr/>
      <dgm:t>
        <a:bodyPr/>
        <a:lstStyle/>
        <a:p>
          <a:endParaRPr lang="zh-CN" altLang="en-US"/>
        </a:p>
      </dgm:t>
    </dgm:pt>
    <dgm:pt modelId="{BFC32B93-14F3-4737-832E-D59307C912F8}">
      <dgm:prSet/>
      <dgm:spPr/>
      <dgm:t>
        <a:bodyPr/>
        <a:lstStyle/>
        <a:p>
          <a:r>
            <a:rPr lang="en-US"/>
            <a:t>• </a:t>
          </a:r>
          <a:r>
            <a:rPr lang="zh-CN"/>
            <a:t>了解</a:t>
          </a:r>
          <a:r>
            <a:rPr lang="en-US" b="1"/>
            <a:t>pod</a:t>
          </a:r>
          <a:r>
            <a:rPr lang="zh-CN"/>
            <a:t>、</a:t>
          </a:r>
          <a:r>
            <a:rPr lang="en-US" b="1"/>
            <a:t>ReplicationController </a:t>
          </a:r>
          <a:r>
            <a:rPr lang="zh-CN"/>
            <a:t>和服务是关联的基础场景。</a:t>
          </a:r>
        </a:p>
      </dgm:t>
    </dgm:pt>
    <dgm:pt modelId="{18D95F6B-047F-4113-B567-57BC6C497A2A}" type="parTrans" cxnId="{4A46A003-2634-4216-872D-3679864F0313}">
      <dgm:prSet/>
      <dgm:spPr/>
      <dgm:t>
        <a:bodyPr/>
        <a:lstStyle/>
        <a:p>
          <a:endParaRPr lang="zh-CN" altLang="en-US"/>
        </a:p>
      </dgm:t>
    </dgm:pt>
    <dgm:pt modelId="{FA6C3FFB-487C-4962-A9C0-B3EA4A516B12}" type="sibTrans" cxnId="{4A46A003-2634-4216-872D-3679864F0313}">
      <dgm:prSet/>
      <dgm:spPr/>
      <dgm:t>
        <a:bodyPr/>
        <a:lstStyle/>
        <a:p>
          <a:endParaRPr lang="zh-CN" altLang="en-US"/>
        </a:p>
      </dgm:t>
    </dgm:pt>
    <dgm:pt modelId="{97F2FEF2-A730-421E-BA34-F0D181D6D005}">
      <dgm:prSet/>
      <dgm:spPr/>
      <dgm:t>
        <a:bodyPr/>
        <a:lstStyle/>
        <a:p>
          <a:r>
            <a:rPr lang="en-US"/>
            <a:t>• </a:t>
          </a:r>
          <a:r>
            <a:rPr lang="zh-CN"/>
            <a:t>通过改变</a:t>
          </a:r>
          <a:r>
            <a:rPr lang="en-US" b="1"/>
            <a:t>ReplicationController </a:t>
          </a:r>
          <a:r>
            <a:rPr lang="zh-CN"/>
            <a:t>的复本数对应用进行水平伸缩。</a:t>
          </a:r>
        </a:p>
      </dgm:t>
    </dgm:pt>
    <dgm:pt modelId="{77BDA7A8-D9CF-46FF-8167-79B6893A814F}" type="parTrans" cxnId="{0490C5AE-3A9D-4C05-AF45-61DDBFD3185E}">
      <dgm:prSet/>
      <dgm:spPr/>
      <dgm:t>
        <a:bodyPr/>
        <a:lstStyle/>
        <a:p>
          <a:endParaRPr lang="zh-CN" altLang="en-US"/>
        </a:p>
      </dgm:t>
    </dgm:pt>
    <dgm:pt modelId="{2DE98FCC-17E5-4495-B094-F3B204939446}" type="sibTrans" cxnId="{0490C5AE-3A9D-4C05-AF45-61DDBFD3185E}">
      <dgm:prSet/>
      <dgm:spPr/>
      <dgm:t>
        <a:bodyPr/>
        <a:lstStyle/>
        <a:p>
          <a:endParaRPr lang="zh-CN" altLang="en-US"/>
        </a:p>
      </dgm:t>
    </dgm:pt>
    <dgm:pt modelId="{9CA82A19-EF09-4F94-9FF9-E25D67487347}" type="pres">
      <dgm:prSet presAssocID="{8E3256ED-BC39-42DA-8B55-3CA8803BB0F7}" presName="linear" presStyleCnt="0">
        <dgm:presLayoutVars>
          <dgm:animLvl val="lvl"/>
          <dgm:resizeHandles val="exact"/>
        </dgm:presLayoutVars>
      </dgm:prSet>
      <dgm:spPr/>
    </dgm:pt>
    <dgm:pt modelId="{D9321F3C-2D28-4F72-BD9A-582ED832D7FF}" type="pres">
      <dgm:prSet presAssocID="{99A08517-CBAC-42F8-BE50-71F51CE466D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4F09AF6-0FA0-453F-9368-5C70EAA1B599}" type="pres">
      <dgm:prSet presAssocID="{5BA1E429-C531-4CE9-8794-BD4B92170007}" presName="spacer" presStyleCnt="0"/>
      <dgm:spPr/>
    </dgm:pt>
    <dgm:pt modelId="{1FD8A38A-0E7D-4612-936C-788B50F10D23}" type="pres">
      <dgm:prSet presAssocID="{F3C96D5A-093C-40F7-96E3-061ADE12E3B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83BD76E-BFC1-4098-8ECD-9934D80D6AAA}" type="pres">
      <dgm:prSet presAssocID="{2A5303C6-0E62-48B4-8F91-399ACFDABDE3}" presName="spacer" presStyleCnt="0"/>
      <dgm:spPr/>
    </dgm:pt>
    <dgm:pt modelId="{A2558C32-F118-4B4A-BBE1-7F8908C9A271}" type="pres">
      <dgm:prSet presAssocID="{F2218C70-8829-417D-A8F8-2633A280DE4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5522420-7DCE-4331-92D5-012380ACB3D2}" type="pres">
      <dgm:prSet presAssocID="{C3D60270-5B68-4002-8C1A-4BB39262F425}" presName="spacer" presStyleCnt="0"/>
      <dgm:spPr/>
    </dgm:pt>
    <dgm:pt modelId="{6288DA90-F693-4544-8747-5B52266F0C22}" type="pres">
      <dgm:prSet presAssocID="{CFCB3F4D-9CD4-4333-8FE1-58D74F82A0F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B0C37D0-C75C-4480-9ED1-096704329F0E}" type="pres">
      <dgm:prSet presAssocID="{5C2100AA-750F-4598-9425-E81E69BD43AA}" presName="spacer" presStyleCnt="0"/>
      <dgm:spPr/>
    </dgm:pt>
    <dgm:pt modelId="{9DA9CB9D-7ADD-45AB-ABC6-BE088D28CB5A}" type="pres">
      <dgm:prSet presAssocID="{03BA5188-B301-4914-830F-BDB9DD97F96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06FD03D-A1DA-46EB-A97F-1F4C46EB16EE}" type="pres">
      <dgm:prSet presAssocID="{E52C61C4-7AF4-4B90-9F90-5B6ACFE3D9E8}" presName="spacer" presStyleCnt="0"/>
      <dgm:spPr/>
    </dgm:pt>
    <dgm:pt modelId="{D9F73321-9BB6-4757-BA4B-4AB7BFEC135F}" type="pres">
      <dgm:prSet presAssocID="{114BDF30-0229-4B49-B001-3AA61545B07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15CB53A-AC52-4A78-888F-5619B12107D8}" type="pres">
      <dgm:prSet presAssocID="{F1B83212-A9CE-4251-8F70-E172FA617A5C}" presName="spacer" presStyleCnt="0"/>
      <dgm:spPr/>
    </dgm:pt>
    <dgm:pt modelId="{90B09036-BC6B-4BF4-8BDB-C65284E5B23F}" type="pres">
      <dgm:prSet presAssocID="{BFC32B93-14F3-4737-832E-D59307C912F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247D4DA-3FE4-4BFD-8596-8215A87F4109}" type="pres">
      <dgm:prSet presAssocID="{FA6C3FFB-487C-4962-A9C0-B3EA4A516B12}" presName="spacer" presStyleCnt="0"/>
      <dgm:spPr/>
    </dgm:pt>
    <dgm:pt modelId="{B8546F46-CEA9-49D5-8EAE-A7A7FAFE0799}" type="pres">
      <dgm:prSet presAssocID="{97F2FEF2-A730-421E-BA34-F0D181D6D00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A46A003-2634-4216-872D-3679864F0313}" srcId="{8E3256ED-BC39-42DA-8B55-3CA8803BB0F7}" destId="{BFC32B93-14F3-4737-832E-D59307C912F8}" srcOrd="6" destOrd="0" parTransId="{18D95F6B-047F-4113-B567-57BC6C497A2A}" sibTransId="{FA6C3FFB-487C-4962-A9C0-B3EA4A516B12}"/>
    <dgm:cxn modelId="{D260FE20-2834-442E-8B9B-3FC4ABF5E353}" type="presOf" srcId="{CFCB3F4D-9CD4-4333-8FE1-58D74F82A0F9}" destId="{6288DA90-F693-4544-8747-5B52266F0C22}" srcOrd="0" destOrd="0" presId="urn:microsoft.com/office/officeart/2005/8/layout/vList2"/>
    <dgm:cxn modelId="{65DC1023-A60E-4F40-A499-56E42A8FBA4F}" srcId="{8E3256ED-BC39-42DA-8B55-3CA8803BB0F7}" destId="{114BDF30-0229-4B49-B001-3AA61545B07A}" srcOrd="5" destOrd="0" parTransId="{48439A07-15FA-4117-BEB7-6CA64F905B2F}" sibTransId="{F1B83212-A9CE-4251-8F70-E172FA617A5C}"/>
    <dgm:cxn modelId="{F7404F60-AD53-46BB-B9CD-39B95608EC81}" srcId="{8E3256ED-BC39-42DA-8B55-3CA8803BB0F7}" destId="{03BA5188-B301-4914-830F-BDB9DD97F965}" srcOrd="4" destOrd="0" parTransId="{C6C5301F-DA22-4C90-9EE4-2930EDC793D3}" sibTransId="{E52C61C4-7AF4-4B90-9F90-5B6ACFE3D9E8}"/>
    <dgm:cxn modelId="{B6E91345-C4A4-48DB-AE80-237323475AC6}" type="presOf" srcId="{99A08517-CBAC-42F8-BE50-71F51CE466D4}" destId="{D9321F3C-2D28-4F72-BD9A-582ED832D7FF}" srcOrd="0" destOrd="0" presId="urn:microsoft.com/office/officeart/2005/8/layout/vList2"/>
    <dgm:cxn modelId="{914EF26C-8167-4850-809B-F11D52348631}" srcId="{8E3256ED-BC39-42DA-8B55-3CA8803BB0F7}" destId="{99A08517-CBAC-42F8-BE50-71F51CE466D4}" srcOrd="0" destOrd="0" parTransId="{C0DD8812-25BE-44EE-B952-EBF542E5F521}" sibTransId="{5BA1E429-C531-4CE9-8794-BD4B92170007}"/>
    <dgm:cxn modelId="{48B9BA71-2E5F-4804-90B3-9FBC80099186}" srcId="{8E3256ED-BC39-42DA-8B55-3CA8803BB0F7}" destId="{CFCB3F4D-9CD4-4333-8FE1-58D74F82A0F9}" srcOrd="3" destOrd="0" parTransId="{08447F32-035F-4141-8B40-A3851BCCE868}" sibTransId="{5C2100AA-750F-4598-9425-E81E69BD43AA}"/>
    <dgm:cxn modelId="{58C8417A-00E8-4875-A8DE-B8D1C7B13A1B}" srcId="{8E3256ED-BC39-42DA-8B55-3CA8803BB0F7}" destId="{F3C96D5A-093C-40F7-96E3-061ADE12E3B6}" srcOrd="1" destOrd="0" parTransId="{C3AA2566-7785-42C2-A806-19E67710A8C6}" sibTransId="{2A5303C6-0E62-48B4-8F91-399ACFDABDE3}"/>
    <dgm:cxn modelId="{0D58ED85-7C0A-4BA4-893A-ABFD745A7131}" type="presOf" srcId="{8E3256ED-BC39-42DA-8B55-3CA8803BB0F7}" destId="{9CA82A19-EF09-4F94-9FF9-E25D67487347}" srcOrd="0" destOrd="0" presId="urn:microsoft.com/office/officeart/2005/8/layout/vList2"/>
    <dgm:cxn modelId="{6433778D-2199-48D6-9936-F070DF0CA1BF}" srcId="{8E3256ED-BC39-42DA-8B55-3CA8803BB0F7}" destId="{F2218C70-8829-417D-A8F8-2633A280DE43}" srcOrd="2" destOrd="0" parTransId="{5031480C-3675-40F8-B0C9-E3955245221E}" sibTransId="{C3D60270-5B68-4002-8C1A-4BB39262F425}"/>
    <dgm:cxn modelId="{3A098591-A7C2-4755-90F5-5D4064A8CA32}" type="presOf" srcId="{03BA5188-B301-4914-830F-BDB9DD97F965}" destId="{9DA9CB9D-7ADD-45AB-ABC6-BE088D28CB5A}" srcOrd="0" destOrd="0" presId="urn:microsoft.com/office/officeart/2005/8/layout/vList2"/>
    <dgm:cxn modelId="{585F7DAB-CB85-40A6-ABDD-77BFE433E389}" type="presOf" srcId="{F2218C70-8829-417D-A8F8-2633A280DE43}" destId="{A2558C32-F118-4B4A-BBE1-7F8908C9A271}" srcOrd="0" destOrd="0" presId="urn:microsoft.com/office/officeart/2005/8/layout/vList2"/>
    <dgm:cxn modelId="{0490C5AE-3A9D-4C05-AF45-61DDBFD3185E}" srcId="{8E3256ED-BC39-42DA-8B55-3CA8803BB0F7}" destId="{97F2FEF2-A730-421E-BA34-F0D181D6D005}" srcOrd="7" destOrd="0" parTransId="{77BDA7A8-D9CF-46FF-8167-79B6893A814F}" sibTransId="{2DE98FCC-17E5-4495-B094-F3B204939446}"/>
    <dgm:cxn modelId="{02E4E5B4-FE57-4A0C-9FB0-003099FE56AE}" type="presOf" srcId="{114BDF30-0229-4B49-B001-3AA61545B07A}" destId="{D9F73321-9BB6-4757-BA4B-4AB7BFEC135F}" srcOrd="0" destOrd="0" presId="urn:microsoft.com/office/officeart/2005/8/layout/vList2"/>
    <dgm:cxn modelId="{8AA3BFD6-6113-418F-A154-6773ECB47A9E}" type="presOf" srcId="{F3C96D5A-093C-40F7-96E3-061ADE12E3B6}" destId="{1FD8A38A-0E7D-4612-936C-788B50F10D23}" srcOrd="0" destOrd="0" presId="urn:microsoft.com/office/officeart/2005/8/layout/vList2"/>
    <dgm:cxn modelId="{49BEF2D6-5756-4B8C-9396-47C72E303450}" type="presOf" srcId="{BFC32B93-14F3-4737-832E-D59307C912F8}" destId="{90B09036-BC6B-4BF4-8BDB-C65284E5B23F}" srcOrd="0" destOrd="0" presId="urn:microsoft.com/office/officeart/2005/8/layout/vList2"/>
    <dgm:cxn modelId="{F31D59F4-056D-4654-9195-9E4738B60532}" type="presOf" srcId="{97F2FEF2-A730-421E-BA34-F0D181D6D005}" destId="{B8546F46-CEA9-49D5-8EAE-A7A7FAFE0799}" srcOrd="0" destOrd="0" presId="urn:microsoft.com/office/officeart/2005/8/layout/vList2"/>
    <dgm:cxn modelId="{6A7F7F83-DAC0-4EAA-8AA8-D94F657ACE44}" type="presParOf" srcId="{9CA82A19-EF09-4F94-9FF9-E25D67487347}" destId="{D9321F3C-2D28-4F72-BD9A-582ED832D7FF}" srcOrd="0" destOrd="0" presId="urn:microsoft.com/office/officeart/2005/8/layout/vList2"/>
    <dgm:cxn modelId="{5A8DD9E6-FCFF-408D-91D8-9C9CF0ABDA6E}" type="presParOf" srcId="{9CA82A19-EF09-4F94-9FF9-E25D67487347}" destId="{A4F09AF6-0FA0-453F-9368-5C70EAA1B599}" srcOrd="1" destOrd="0" presId="urn:microsoft.com/office/officeart/2005/8/layout/vList2"/>
    <dgm:cxn modelId="{F38FF088-592D-4C5E-8717-C09800A4B99B}" type="presParOf" srcId="{9CA82A19-EF09-4F94-9FF9-E25D67487347}" destId="{1FD8A38A-0E7D-4612-936C-788B50F10D23}" srcOrd="2" destOrd="0" presId="urn:microsoft.com/office/officeart/2005/8/layout/vList2"/>
    <dgm:cxn modelId="{C09B8F16-BDC7-434D-B4CE-D081B54DC06A}" type="presParOf" srcId="{9CA82A19-EF09-4F94-9FF9-E25D67487347}" destId="{283BD76E-BFC1-4098-8ECD-9934D80D6AAA}" srcOrd="3" destOrd="0" presId="urn:microsoft.com/office/officeart/2005/8/layout/vList2"/>
    <dgm:cxn modelId="{BF5A319F-5498-402D-86BE-0EC8AEDD3EC6}" type="presParOf" srcId="{9CA82A19-EF09-4F94-9FF9-E25D67487347}" destId="{A2558C32-F118-4B4A-BBE1-7F8908C9A271}" srcOrd="4" destOrd="0" presId="urn:microsoft.com/office/officeart/2005/8/layout/vList2"/>
    <dgm:cxn modelId="{4A9E9B93-5A39-4968-A21D-F03E7D7DA1C0}" type="presParOf" srcId="{9CA82A19-EF09-4F94-9FF9-E25D67487347}" destId="{85522420-7DCE-4331-92D5-012380ACB3D2}" srcOrd="5" destOrd="0" presId="urn:microsoft.com/office/officeart/2005/8/layout/vList2"/>
    <dgm:cxn modelId="{19D722BE-DCFF-407B-97DC-4083E43CFB16}" type="presParOf" srcId="{9CA82A19-EF09-4F94-9FF9-E25D67487347}" destId="{6288DA90-F693-4544-8747-5B52266F0C22}" srcOrd="6" destOrd="0" presId="urn:microsoft.com/office/officeart/2005/8/layout/vList2"/>
    <dgm:cxn modelId="{ED01FD7E-350B-4122-817D-337BBCD94AF4}" type="presParOf" srcId="{9CA82A19-EF09-4F94-9FF9-E25D67487347}" destId="{DB0C37D0-C75C-4480-9ED1-096704329F0E}" srcOrd="7" destOrd="0" presId="urn:microsoft.com/office/officeart/2005/8/layout/vList2"/>
    <dgm:cxn modelId="{95474ACA-797A-425C-A521-8795A050DA62}" type="presParOf" srcId="{9CA82A19-EF09-4F94-9FF9-E25D67487347}" destId="{9DA9CB9D-7ADD-45AB-ABC6-BE088D28CB5A}" srcOrd="8" destOrd="0" presId="urn:microsoft.com/office/officeart/2005/8/layout/vList2"/>
    <dgm:cxn modelId="{13F118C1-3E49-4C90-B14A-40950C6A0F18}" type="presParOf" srcId="{9CA82A19-EF09-4F94-9FF9-E25D67487347}" destId="{506FD03D-A1DA-46EB-A97F-1F4C46EB16EE}" srcOrd="9" destOrd="0" presId="urn:microsoft.com/office/officeart/2005/8/layout/vList2"/>
    <dgm:cxn modelId="{BBD34D8E-F8D7-4A92-9047-910EE4207479}" type="presParOf" srcId="{9CA82A19-EF09-4F94-9FF9-E25D67487347}" destId="{D9F73321-9BB6-4757-BA4B-4AB7BFEC135F}" srcOrd="10" destOrd="0" presId="urn:microsoft.com/office/officeart/2005/8/layout/vList2"/>
    <dgm:cxn modelId="{6288DE62-97A2-4C70-9397-0739BA15A89E}" type="presParOf" srcId="{9CA82A19-EF09-4F94-9FF9-E25D67487347}" destId="{815CB53A-AC52-4A78-888F-5619B12107D8}" srcOrd="11" destOrd="0" presId="urn:microsoft.com/office/officeart/2005/8/layout/vList2"/>
    <dgm:cxn modelId="{29D684D8-4D26-4841-BFA7-E6DAF0CC68AD}" type="presParOf" srcId="{9CA82A19-EF09-4F94-9FF9-E25D67487347}" destId="{90B09036-BC6B-4BF4-8BDB-C65284E5B23F}" srcOrd="12" destOrd="0" presId="urn:microsoft.com/office/officeart/2005/8/layout/vList2"/>
    <dgm:cxn modelId="{4402FFFA-8B46-4F68-AF2C-7A5171ED24D4}" type="presParOf" srcId="{9CA82A19-EF09-4F94-9FF9-E25D67487347}" destId="{6247D4DA-3FE4-4BFD-8596-8215A87F4109}" srcOrd="13" destOrd="0" presId="urn:microsoft.com/office/officeart/2005/8/layout/vList2"/>
    <dgm:cxn modelId="{166ADE5F-DAB5-44C7-AD02-F9F6E7E80427}" type="presParOf" srcId="{9CA82A19-EF09-4F94-9FF9-E25D67487347}" destId="{B8546F46-CEA9-49D5-8EAE-A7A7FAFE079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4BF63-5AC4-4F6B-B9A1-3859EEAEFD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29E767-D64F-4FE6-B4CB-ED97DD14B001}">
      <dgm:prSet/>
      <dgm:spPr/>
      <dgm:t>
        <a:bodyPr/>
        <a:lstStyle/>
        <a:p>
          <a:r>
            <a:rPr lang="en-US"/>
            <a:t>docker pull</a:t>
          </a:r>
          <a:endParaRPr lang="zh-CN"/>
        </a:p>
      </dgm:t>
    </dgm:pt>
    <dgm:pt modelId="{CDBAC529-9C32-4707-BCBE-6848A9C0AD5E}" type="parTrans" cxnId="{47F184E5-FD29-4116-9EA0-3A7BA7F1DE89}">
      <dgm:prSet/>
      <dgm:spPr/>
      <dgm:t>
        <a:bodyPr/>
        <a:lstStyle/>
        <a:p>
          <a:endParaRPr lang="zh-CN" altLang="en-US"/>
        </a:p>
      </dgm:t>
    </dgm:pt>
    <dgm:pt modelId="{7E2C1D8D-7DEC-48C6-97CB-2745413967E6}" type="sibTrans" cxnId="{47F184E5-FD29-4116-9EA0-3A7BA7F1DE89}">
      <dgm:prSet/>
      <dgm:spPr/>
      <dgm:t>
        <a:bodyPr/>
        <a:lstStyle/>
        <a:p>
          <a:endParaRPr lang="zh-CN" altLang="en-US"/>
        </a:p>
      </dgm:t>
    </dgm:pt>
    <dgm:pt modelId="{0361EC19-0EE2-4D75-AD1F-69B07B2FFC4A}">
      <dgm:prSet/>
      <dgm:spPr/>
      <dgm:t>
        <a:bodyPr/>
        <a:lstStyle/>
        <a:p>
          <a:r>
            <a:rPr lang="en-US" dirty="0"/>
            <a:t>docker build –t       /</a:t>
          </a:r>
          <a:r>
            <a:rPr lang="en-US" altLang="zh-CN" dirty="0"/>
            <a:t>docker push</a:t>
          </a:r>
          <a:endParaRPr lang="zh-CN" dirty="0"/>
        </a:p>
      </dgm:t>
    </dgm:pt>
    <dgm:pt modelId="{16C7FD87-57B5-4B7A-ADA7-F8C18974C662}" type="parTrans" cxnId="{504581C1-3F3B-4952-9DF7-8E5489CA8462}">
      <dgm:prSet/>
      <dgm:spPr/>
      <dgm:t>
        <a:bodyPr/>
        <a:lstStyle/>
        <a:p>
          <a:endParaRPr lang="zh-CN" altLang="en-US"/>
        </a:p>
      </dgm:t>
    </dgm:pt>
    <dgm:pt modelId="{A0C9F924-E29D-4FAD-AF47-13CC4031161C}" type="sibTrans" cxnId="{504581C1-3F3B-4952-9DF7-8E5489CA8462}">
      <dgm:prSet/>
      <dgm:spPr/>
      <dgm:t>
        <a:bodyPr/>
        <a:lstStyle/>
        <a:p>
          <a:endParaRPr lang="zh-CN" altLang="en-US"/>
        </a:p>
      </dgm:t>
    </dgm:pt>
    <dgm:pt modelId="{AF8C831C-F1A7-46A1-92FB-AEA53FC42E57}">
      <dgm:prSet/>
      <dgm:spPr/>
      <dgm:t>
        <a:bodyPr/>
        <a:lstStyle/>
        <a:p>
          <a:r>
            <a:rPr lang="en-US"/>
            <a:t>docker exec –it </a:t>
          </a:r>
          <a:endParaRPr lang="zh-CN"/>
        </a:p>
      </dgm:t>
    </dgm:pt>
    <dgm:pt modelId="{12CC2176-6403-4624-8922-A0BA667C570F}" type="parTrans" cxnId="{9EF420B9-79F3-49B7-8820-E7DE423BCBBB}">
      <dgm:prSet/>
      <dgm:spPr/>
      <dgm:t>
        <a:bodyPr/>
        <a:lstStyle/>
        <a:p>
          <a:endParaRPr lang="zh-CN" altLang="en-US"/>
        </a:p>
      </dgm:t>
    </dgm:pt>
    <dgm:pt modelId="{0F3A67F8-7182-4DD9-9A3F-23AE0736CC70}" type="sibTrans" cxnId="{9EF420B9-79F3-49B7-8820-E7DE423BCBBB}">
      <dgm:prSet/>
      <dgm:spPr/>
      <dgm:t>
        <a:bodyPr/>
        <a:lstStyle/>
        <a:p>
          <a:endParaRPr lang="zh-CN" altLang="en-US"/>
        </a:p>
      </dgm:t>
    </dgm:pt>
    <dgm:pt modelId="{6C9EC4CF-2138-434A-A2B5-D8AE9B33A1BE}">
      <dgm:prSet/>
      <dgm:spPr/>
      <dgm:t>
        <a:bodyPr/>
        <a:lstStyle/>
        <a:p>
          <a:r>
            <a:rPr lang="en-US"/>
            <a:t>source &lt;(kubectl completion bash)</a:t>
          </a:r>
          <a:endParaRPr lang="zh-CN"/>
        </a:p>
      </dgm:t>
    </dgm:pt>
    <dgm:pt modelId="{A1129348-EED9-4B11-B428-85F759BFB46E}" type="parTrans" cxnId="{31C408D1-8177-4E09-991D-5886D88E61D8}">
      <dgm:prSet/>
      <dgm:spPr/>
      <dgm:t>
        <a:bodyPr/>
        <a:lstStyle/>
        <a:p>
          <a:endParaRPr lang="zh-CN" altLang="en-US"/>
        </a:p>
      </dgm:t>
    </dgm:pt>
    <dgm:pt modelId="{60427985-3F8E-479A-B533-76F3CD17E99F}" type="sibTrans" cxnId="{31C408D1-8177-4E09-991D-5886D88E61D8}">
      <dgm:prSet/>
      <dgm:spPr/>
      <dgm:t>
        <a:bodyPr/>
        <a:lstStyle/>
        <a:p>
          <a:endParaRPr lang="zh-CN" altLang="en-US"/>
        </a:p>
      </dgm:t>
    </dgm:pt>
    <dgm:pt modelId="{8577B747-D39F-44D9-995B-49DFC96AC9FB}">
      <dgm:prSet/>
      <dgm:spPr/>
      <dgm:t>
        <a:bodyPr/>
        <a:lstStyle/>
        <a:p>
          <a:r>
            <a:rPr lang="en-US"/>
            <a:t>kubectl get node/pod/rc</a:t>
          </a:r>
          <a:endParaRPr lang="zh-CN"/>
        </a:p>
      </dgm:t>
    </dgm:pt>
    <dgm:pt modelId="{D4DCAA9D-F819-47C3-86D4-F8AA639BEF0E}" type="parTrans" cxnId="{5B58E695-43FF-48FD-9FB7-F1E6E56821E4}">
      <dgm:prSet/>
      <dgm:spPr/>
      <dgm:t>
        <a:bodyPr/>
        <a:lstStyle/>
        <a:p>
          <a:endParaRPr lang="zh-CN" altLang="en-US"/>
        </a:p>
      </dgm:t>
    </dgm:pt>
    <dgm:pt modelId="{237817DB-2952-41CD-99D1-A3309C9B52FB}" type="sibTrans" cxnId="{5B58E695-43FF-48FD-9FB7-F1E6E56821E4}">
      <dgm:prSet/>
      <dgm:spPr/>
      <dgm:t>
        <a:bodyPr/>
        <a:lstStyle/>
        <a:p>
          <a:endParaRPr lang="zh-CN" altLang="en-US"/>
        </a:p>
      </dgm:t>
    </dgm:pt>
    <dgm:pt modelId="{8D809738-41CA-4C3C-950D-478BD41814FA}">
      <dgm:prSet/>
      <dgm:spPr/>
      <dgm:t>
        <a:bodyPr/>
        <a:lstStyle/>
        <a:p>
          <a:r>
            <a:rPr lang="en-US"/>
            <a:t>kubectl expose rc name --type --name</a:t>
          </a:r>
          <a:endParaRPr lang="zh-CN"/>
        </a:p>
      </dgm:t>
    </dgm:pt>
    <dgm:pt modelId="{05EF8522-79F6-4FAA-BD8D-895C0887061F}" type="parTrans" cxnId="{7B956BE4-B58A-43FF-964E-00CA0C08BF25}">
      <dgm:prSet/>
      <dgm:spPr/>
      <dgm:t>
        <a:bodyPr/>
        <a:lstStyle/>
        <a:p>
          <a:endParaRPr lang="zh-CN" altLang="en-US"/>
        </a:p>
      </dgm:t>
    </dgm:pt>
    <dgm:pt modelId="{CAAF9B91-896A-481E-8504-3D0F681939A5}" type="sibTrans" cxnId="{7B956BE4-B58A-43FF-964E-00CA0C08BF25}">
      <dgm:prSet/>
      <dgm:spPr/>
      <dgm:t>
        <a:bodyPr/>
        <a:lstStyle/>
        <a:p>
          <a:endParaRPr lang="zh-CN" altLang="en-US"/>
        </a:p>
      </dgm:t>
    </dgm:pt>
    <dgm:pt modelId="{BCC692AE-F2DD-4C9E-A08B-0DF71AE24681}">
      <dgm:prSet/>
      <dgm:spPr/>
      <dgm:t>
        <a:bodyPr/>
        <a:lstStyle/>
        <a:p>
          <a:r>
            <a:rPr lang="zh-CN"/>
            <a:t>幻灯片</a:t>
          </a:r>
          <a:r>
            <a:rPr lang="en-US"/>
            <a:t>20</a:t>
          </a:r>
          <a:endParaRPr lang="zh-CN"/>
        </a:p>
      </dgm:t>
    </dgm:pt>
    <dgm:pt modelId="{0D4C1303-157D-48CC-9B62-7377F2D4AEE4}" type="parTrans" cxnId="{5FA695FE-134B-4F53-BDE2-9A9B02E815C2}">
      <dgm:prSet/>
      <dgm:spPr/>
      <dgm:t>
        <a:bodyPr/>
        <a:lstStyle/>
        <a:p>
          <a:endParaRPr lang="zh-CN" altLang="en-US"/>
        </a:p>
      </dgm:t>
    </dgm:pt>
    <dgm:pt modelId="{1556BE8C-BD77-4B71-A9DF-C9A109F3571B}" type="sibTrans" cxnId="{5FA695FE-134B-4F53-BDE2-9A9B02E815C2}">
      <dgm:prSet/>
      <dgm:spPr/>
      <dgm:t>
        <a:bodyPr/>
        <a:lstStyle/>
        <a:p>
          <a:endParaRPr lang="zh-CN" altLang="en-US"/>
        </a:p>
      </dgm:t>
    </dgm:pt>
    <dgm:pt modelId="{2F619DCA-1C84-4E19-B25E-E9AE97E5C9C6}">
      <dgm:prSet/>
      <dgm:spPr/>
      <dgm:t>
        <a:bodyPr/>
        <a:lstStyle/>
        <a:p>
          <a:r>
            <a:rPr lang="en-US"/>
            <a:t>kubectl scale rc name --replicas=</a:t>
          </a:r>
          <a:endParaRPr lang="zh-CN"/>
        </a:p>
      </dgm:t>
    </dgm:pt>
    <dgm:pt modelId="{FEFCFC93-EBE2-43D6-BCB7-3D1054AB1DA0}" type="parTrans" cxnId="{A69EFD76-7527-4581-8EE5-4217E9097140}">
      <dgm:prSet/>
      <dgm:spPr/>
      <dgm:t>
        <a:bodyPr/>
        <a:lstStyle/>
        <a:p>
          <a:endParaRPr lang="zh-CN" altLang="en-US"/>
        </a:p>
      </dgm:t>
    </dgm:pt>
    <dgm:pt modelId="{E5446227-8A57-42E3-A22C-C3D0C80909A2}" type="sibTrans" cxnId="{A69EFD76-7527-4581-8EE5-4217E9097140}">
      <dgm:prSet/>
      <dgm:spPr/>
      <dgm:t>
        <a:bodyPr/>
        <a:lstStyle/>
        <a:p>
          <a:endParaRPr lang="zh-CN" altLang="en-US"/>
        </a:p>
      </dgm:t>
    </dgm:pt>
    <dgm:pt modelId="{ED5DEC9C-8598-4C8C-A94C-0E6D751FCD04}" type="pres">
      <dgm:prSet presAssocID="{36A4BF63-5AC4-4F6B-B9A1-3859EEAEFD54}" presName="linear" presStyleCnt="0">
        <dgm:presLayoutVars>
          <dgm:animLvl val="lvl"/>
          <dgm:resizeHandles val="exact"/>
        </dgm:presLayoutVars>
      </dgm:prSet>
      <dgm:spPr/>
    </dgm:pt>
    <dgm:pt modelId="{0E89D393-1ED3-43E5-B5EB-4A465E33174E}" type="pres">
      <dgm:prSet presAssocID="{BE29E767-D64F-4FE6-B4CB-ED97DD14B001}" presName="parentText" presStyleLbl="node1" presStyleIdx="0" presStyleCnt="8" custLinFactNeighborX="624" custLinFactNeighborY="-11910">
        <dgm:presLayoutVars>
          <dgm:chMax val="0"/>
          <dgm:bulletEnabled val="1"/>
        </dgm:presLayoutVars>
      </dgm:prSet>
      <dgm:spPr/>
    </dgm:pt>
    <dgm:pt modelId="{4DDFAD01-048E-4A71-8211-EABE16E36DCA}" type="pres">
      <dgm:prSet presAssocID="{7E2C1D8D-7DEC-48C6-97CB-2745413967E6}" presName="spacer" presStyleCnt="0"/>
      <dgm:spPr/>
    </dgm:pt>
    <dgm:pt modelId="{4E379305-0908-47A3-B294-AD0B02942B61}" type="pres">
      <dgm:prSet presAssocID="{0361EC19-0EE2-4D75-AD1F-69B07B2FFC4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05859E9-82EF-433B-8BCD-6523CEAE0F3A}" type="pres">
      <dgm:prSet presAssocID="{A0C9F924-E29D-4FAD-AF47-13CC4031161C}" presName="spacer" presStyleCnt="0"/>
      <dgm:spPr/>
    </dgm:pt>
    <dgm:pt modelId="{CC05F438-B28A-437B-BE81-1F4CCEBEF998}" type="pres">
      <dgm:prSet presAssocID="{AF8C831C-F1A7-46A1-92FB-AEA53FC42E5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958E0FA-1186-41AB-99DB-7101B930C355}" type="pres">
      <dgm:prSet presAssocID="{0F3A67F8-7182-4DD9-9A3F-23AE0736CC70}" presName="spacer" presStyleCnt="0"/>
      <dgm:spPr/>
    </dgm:pt>
    <dgm:pt modelId="{E8332E38-CC89-4BBC-AE71-C7D8603BD85A}" type="pres">
      <dgm:prSet presAssocID="{6C9EC4CF-2138-434A-A2B5-D8AE9B33A1B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A67C04B-E17E-42F0-AEAD-F9F17AD3BC90}" type="pres">
      <dgm:prSet presAssocID="{60427985-3F8E-479A-B533-76F3CD17E99F}" presName="spacer" presStyleCnt="0"/>
      <dgm:spPr/>
    </dgm:pt>
    <dgm:pt modelId="{C5ACEF7A-356F-4E15-B36F-E7A999799D8A}" type="pres">
      <dgm:prSet presAssocID="{8577B747-D39F-44D9-995B-49DFC96AC9F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357FB12-EC81-493A-9BC3-CD2E04651C82}" type="pres">
      <dgm:prSet presAssocID="{237817DB-2952-41CD-99D1-A3309C9B52FB}" presName="spacer" presStyleCnt="0"/>
      <dgm:spPr/>
    </dgm:pt>
    <dgm:pt modelId="{CDED989B-653D-4AF7-AF5D-D670D15065EA}" type="pres">
      <dgm:prSet presAssocID="{8D809738-41CA-4C3C-950D-478BD41814F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17C645F-C363-4787-BBFE-5953F7E87C47}" type="pres">
      <dgm:prSet presAssocID="{CAAF9B91-896A-481E-8504-3D0F681939A5}" presName="spacer" presStyleCnt="0"/>
      <dgm:spPr/>
    </dgm:pt>
    <dgm:pt modelId="{3BA0B38D-1276-4AEE-9444-3DC5C8321240}" type="pres">
      <dgm:prSet presAssocID="{BCC692AE-F2DD-4C9E-A08B-0DF71AE2468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8E6E575-6A99-4521-AE96-90954E38ED20}" type="pres">
      <dgm:prSet presAssocID="{1556BE8C-BD77-4B71-A9DF-C9A109F3571B}" presName="spacer" presStyleCnt="0"/>
      <dgm:spPr/>
    </dgm:pt>
    <dgm:pt modelId="{B63753C9-7250-48E3-950E-4DBFFEA4BBA3}" type="pres">
      <dgm:prSet presAssocID="{2F619DCA-1C84-4E19-B25E-E9AE97E5C9C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0EC240E-B13C-4204-AF04-CE44F47D7D75}" type="presOf" srcId="{BCC692AE-F2DD-4C9E-A08B-0DF71AE24681}" destId="{3BA0B38D-1276-4AEE-9444-3DC5C8321240}" srcOrd="0" destOrd="0" presId="urn:microsoft.com/office/officeart/2005/8/layout/vList2"/>
    <dgm:cxn modelId="{5AE1E31C-6E38-41B4-A723-C2CCD8FFCB2F}" type="presOf" srcId="{0361EC19-0EE2-4D75-AD1F-69B07B2FFC4A}" destId="{4E379305-0908-47A3-B294-AD0B02942B61}" srcOrd="0" destOrd="0" presId="urn:microsoft.com/office/officeart/2005/8/layout/vList2"/>
    <dgm:cxn modelId="{2E5D4023-C6CC-4DC1-A569-C14DC584362A}" type="presOf" srcId="{2F619DCA-1C84-4E19-B25E-E9AE97E5C9C6}" destId="{B63753C9-7250-48E3-950E-4DBFFEA4BBA3}" srcOrd="0" destOrd="0" presId="urn:microsoft.com/office/officeart/2005/8/layout/vList2"/>
    <dgm:cxn modelId="{F9282B2C-3BFA-4CA0-8740-D947F6893FAE}" type="presOf" srcId="{8577B747-D39F-44D9-995B-49DFC96AC9FB}" destId="{C5ACEF7A-356F-4E15-B36F-E7A999799D8A}" srcOrd="0" destOrd="0" presId="urn:microsoft.com/office/officeart/2005/8/layout/vList2"/>
    <dgm:cxn modelId="{CA938C62-D099-4D9C-86F5-F0703B3206F2}" type="presOf" srcId="{6C9EC4CF-2138-434A-A2B5-D8AE9B33A1BE}" destId="{E8332E38-CC89-4BBC-AE71-C7D8603BD85A}" srcOrd="0" destOrd="0" presId="urn:microsoft.com/office/officeart/2005/8/layout/vList2"/>
    <dgm:cxn modelId="{43390A67-FD8F-4AD8-89FB-9964B330FCCF}" type="presOf" srcId="{8D809738-41CA-4C3C-950D-478BD41814FA}" destId="{CDED989B-653D-4AF7-AF5D-D670D15065EA}" srcOrd="0" destOrd="0" presId="urn:microsoft.com/office/officeart/2005/8/layout/vList2"/>
    <dgm:cxn modelId="{6D852771-3234-44A8-9CDE-9742420E3637}" type="presOf" srcId="{AF8C831C-F1A7-46A1-92FB-AEA53FC42E57}" destId="{CC05F438-B28A-437B-BE81-1F4CCEBEF998}" srcOrd="0" destOrd="0" presId="urn:microsoft.com/office/officeart/2005/8/layout/vList2"/>
    <dgm:cxn modelId="{599E1755-C2D9-41A8-B877-C3EA9C67A374}" type="presOf" srcId="{BE29E767-D64F-4FE6-B4CB-ED97DD14B001}" destId="{0E89D393-1ED3-43E5-B5EB-4A465E33174E}" srcOrd="0" destOrd="0" presId="urn:microsoft.com/office/officeart/2005/8/layout/vList2"/>
    <dgm:cxn modelId="{A69EFD76-7527-4581-8EE5-4217E9097140}" srcId="{36A4BF63-5AC4-4F6B-B9A1-3859EEAEFD54}" destId="{2F619DCA-1C84-4E19-B25E-E9AE97E5C9C6}" srcOrd="7" destOrd="0" parTransId="{FEFCFC93-EBE2-43D6-BCB7-3D1054AB1DA0}" sibTransId="{E5446227-8A57-42E3-A22C-C3D0C80909A2}"/>
    <dgm:cxn modelId="{5B58E695-43FF-48FD-9FB7-F1E6E56821E4}" srcId="{36A4BF63-5AC4-4F6B-B9A1-3859EEAEFD54}" destId="{8577B747-D39F-44D9-995B-49DFC96AC9FB}" srcOrd="4" destOrd="0" parTransId="{D4DCAA9D-F819-47C3-86D4-F8AA639BEF0E}" sibTransId="{237817DB-2952-41CD-99D1-A3309C9B52FB}"/>
    <dgm:cxn modelId="{9EF420B9-79F3-49B7-8820-E7DE423BCBBB}" srcId="{36A4BF63-5AC4-4F6B-B9A1-3859EEAEFD54}" destId="{AF8C831C-F1A7-46A1-92FB-AEA53FC42E57}" srcOrd="2" destOrd="0" parTransId="{12CC2176-6403-4624-8922-A0BA667C570F}" sibTransId="{0F3A67F8-7182-4DD9-9A3F-23AE0736CC70}"/>
    <dgm:cxn modelId="{504581C1-3F3B-4952-9DF7-8E5489CA8462}" srcId="{36A4BF63-5AC4-4F6B-B9A1-3859EEAEFD54}" destId="{0361EC19-0EE2-4D75-AD1F-69B07B2FFC4A}" srcOrd="1" destOrd="0" parTransId="{16C7FD87-57B5-4B7A-ADA7-F8C18974C662}" sibTransId="{A0C9F924-E29D-4FAD-AF47-13CC4031161C}"/>
    <dgm:cxn modelId="{0CAF27C5-5E40-4F33-B492-371B5590D0F5}" type="presOf" srcId="{36A4BF63-5AC4-4F6B-B9A1-3859EEAEFD54}" destId="{ED5DEC9C-8598-4C8C-A94C-0E6D751FCD04}" srcOrd="0" destOrd="0" presId="urn:microsoft.com/office/officeart/2005/8/layout/vList2"/>
    <dgm:cxn modelId="{31C408D1-8177-4E09-991D-5886D88E61D8}" srcId="{36A4BF63-5AC4-4F6B-B9A1-3859EEAEFD54}" destId="{6C9EC4CF-2138-434A-A2B5-D8AE9B33A1BE}" srcOrd="3" destOrd="0" parTransId="{A1129348-EED9-4B11-B428-85F759BFB46E}" sibTransId="{60427985-3F8E-479A-B533-76F3CD17E99F}"/>
    <dgm:cxn modelId="{7B956BE4-B58A-43FF-964E-00CA0C08BF25}" srcId="{36A4BF63-5AC4-4F6B-B9A1-3859EEAEFD54}" destId="{8D809738-41CA-4C3C-950D-478BD41814FA}" srcOrd="5" destOrd="0" parTransId="{05EF8522-79F6-4FAA-BD8D-895C0887061F}" sibTransId="{CAAF9B91-896A-481E-8504-3D0F681939A5}"/>
    <dgm:cxn modelId="{47F184E5-FD29-4116-9EA0-3A7BA7F1DE89}" srcId="{36A4BF63-5AC4-4F6B-B9A1-3859EEAEFD54}" destId="{BE29E767-D64F-4FE6-B4CB-ED97DD14B001}" srcOrd="0" destOrd="0" parTransId="{CDBAC529-9C32-4707-BCBE-6848A9C0AD5E}" sibTransId="{7E2C1D8D-7DEC-48C6-97CB-2745413967E6}"/>
    <dgm:cxn modelId="{5FA695FE-134B-4F53-BDE2-9A9B02E815C2}" srcId="{36A4BF63-5AC4-4F6B-B9A1-3859EEAEFD54}" destId="{BCC692AE-F2DD-4C9E-A08B-0DF71AE24681}" srcOrd="6" destOrd="0" parTransId="{0D4C1303-157D-48CC-9B62-7377F2D4AEE4}" sibTransId="{1556BE8C-BD77-4B71-A9DF-C9A109F3571B}"/>
    <dgm:cxn modelId="{10510DA3-8253-44F7-936A-E47E205FD1E6}" type="presParOf" srcId="{ED5DEC9C-8598-4C8C-A94C-0E6D751FCD04}" destId="{0E89D393-1ED3-43E5-B5EB-4A465E33174E}" srcOrd="0" destOrd="0" presId="urn:microsoft.com/office/officeart/2005/8/layout/vList2"/>
    <dgm:cxn modelId="{15BFA3D6-3F27-4A5E-B577-DA61FE957FBD}" type="presParOf" srcId="{ED5DEC9C-8598-4C8C-A94C-0E6D751FCD04}" destId="{4DDFAD01-048E-4A71-8211-EABE16E36DCA}" srcOrd="1" destOrd="0" presId="urn:microsoft.com/office/officeart/2005/8/layout/vList2"/>
    <dgm:cxn modelId="{6B6AA007-5DEB-47AB-91E1-93E8AE41FEE0}" type="presParOf" srcId="{ED5DEC9C-8598-4C8C-A94C-0E6D751FCD04}" destId="{4E379305-0908-47A3-B294-AD0B02942B61}" srcOrd="2" destOrd="0" presId="urn:microsoft.com/office/officeart/2005/8/layout/vList2"/>
    <dgm:cxn modelId="{2D4936E4-74C6-4514-9C43-835EB5F1E9C5}" type="presParOf" srcId="{ED5DEC9C-8598-4C8C-A94C-0E6D751FCD04}" destId="{205859E9-82EF-433B-8BCD-6523CEAE0F3A}" srcOrd="3" destOrd="0" presId="urn:microsoft.com/office/officeart/2005/8/layout/vList2"/>
    <dgm:cxn modelId="{42B6797E-1A04-495B-BDD0-96DC26731DD9}" type="presParOf" srcId="{ED5DEC9C-8598-4C8C-A94C-0E6D751FCD04}" destId="{CC05F438-B28A-437B-BE81-1F4CCEBEF998}" srcOrd="4" destOrd="0" presId="urn:microsoft.com/office/officeart/2005/8/layout/vList2"/>
    <dgm:cxn modelId="{9D9AC8B7-BBD1-42DA-B91F-55CF5E95204E}" type="presParOf" srcId="{ED5DEC9C-8598-4C8C-A94C-0E6D751FCD04}" destId="{C958E0FA-1186-41AB-99DB-7101B930C355}" srcOrd="5" destOrd="0" presId="urn:microsoft.com/office/officeart/2005/8/layout/vList2"/>
    <dgm:cxn modelId="{45928808-B62F-4A45-B9DD-4DE606552653}" type="presParOf" srcId="{ED5DEC9C-8598-4C8C-A94C-0E6D751FCD04}" destId="{E8332E38-CC89-4BBC-AE71-C7D8603BD85A}" srcOrd="6" destOrd="0" presId="urn:microsoft.com/office/officeart/2005/8/layout/vList2"/>
    <dgm:cxn modelId="{0C1FEE4B-2646-4F84-BF6A-1CF104ED74E3}" type="presParOf" srcId="{ED5DEC9C-8598-4C8C-A94C-0E6D751FCD04}" destId="{BA67C04B-E17E-42F0-AEAD-F9F17AD3BC90}" srcOrd="7" destOrd="0" presId="urn:microsoft.com/office/officeart/2005/8/layout/vList2"/>
    <dgm:cxn modelId="{9070969B-77A2-4615-96F3-5E727B4530E4}" type="presParOf" srcId="{ED5DEC9C-8598-4C8C-A94C-0E6D751FCD04}" destId="{C5ACEF7A-356F-4E15-B36F-E7A999799D8A}" srcOrd="8" destOrd="0" presId="urn:microsoft.com/office/officeart/2005/8/layout/vList2"/>
    <dgm:cxn modelId="{DD5136EE-3503-494E-A1D3-65085533E231}" type="presParOf" srcId="{ED5DEC9C-8598-4C8C-A94C-0E6D751FCD04}" destId="{7357FB12-EC81-493A-9BC3-CD2E04651C82}" srcOrd="9" destOrd="0" presId="urn:microsoft.com/office/officeart/2005/8/layout/vList2"/>
    <dgm:cxn modelId="{BB558280-433B-4683-AEF3-8FFCD42BF2DF}" type="presParOf" srcId="{ED5DEC9C-8598-4C8C-A94C-0E6D751FCD04}" destId="{CDED989B-653D-4AF7-AF5D-D670D15065EA}" srcOrd="10" destOrd="0" presId="urn:microsoft.com/office/officeart/2005/8/layout/vList2"/>
    <dgm:cxn modelId="{C37C5D8B-1C1D-4219-9F88-96168E47E0FF}" type="presParOf" srcId="{ED5DEC9C-8598-4C8C-A94C-0E6D751FCD04}" destId="{017C645F-C363-4787-BBFE-5953F7E87C47}" srcOrd="11" destOrd="0" presId="urn:microsoft.com/office/officeart/2005/8/layout/vList2"/>
    <dgm:cxn modelId="{907812A3-6DB2-4F5B-92C9-150E4F268E3D}" type="presParOf" srcId="{ED5DEC9C-8598-4C8C-A94C-0E6D751FCD04}" destId="{3BA0B38D-1276-4AEE-9444-3DC5C8321240}" srcOrd="12" destOrd="0" presId="urn:microsoft.com/office/officeart/2005/8/layout/vList2"/>
    <dgm:cxn modelId="{71A58480-9874-431E-B47A-1A363D0D6077}" type="presParOf" srcId="{ED5DEC9C-8598-4C8C-A94C-0E6D751FCD04}" destId="{F8E6E575-6A99-4521-AE96-90954E38ED20}" srcOrd="13" destOrd="0" presId="urn:microsoft.com/office/officeart/2005/8/layout/vList2"/>
    <dgm:cxn modelId="{61023B8D-EAA1-4EEA-9636-9B7B10239A45}" type="presParOf" srcId="{ED5DEC9C-8598-4C8C-A94C-0E6D751FCD04}" destId="{B63753C9-7250-48E3-950E-4DBFFEA4BBA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0A947-11DD-4C66-8F07-023D8DED7D5B}">
      <dsp:nvSpPr>
        <dsp:cNvPr id="0" name=""/>
        <dsp:cNvSpPr/>
      </dsp:nvSpPr>
      <dsp:spPr>
        <a:xfrm>
          <a:off x="0" y="10321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1.docker run --name hjs –d –p 8080:8080</a:t>
          </a:r>
          <a:endParaRPr lang="zh-CN" sz="1200" kern="1200"/>
        </a:p>
      </dsp:txBody>
      <dsp:txXfrm>
        <a:off x="15421" y="118637"/>
        <a:ext cx="3044662" cy="285057"/>
      </dsp:txXfrm>
    </dsp:sp>
    <dsp:sp modelId="{FF221544-2CA6-4F7B-AC6C-8CB776A3BC23}">
      <dsp:nvSpPr>
        <dsp:cNvPr id="0" name=""/>
        <dsp:cNvSpPr/>
      </dsp:nvSpPr>
      <dsp:spPr>
        <a:xfrm>
          <a:off x="0" y="45367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Imagename:tag</a:t>
          </a:r>
          <a:endParaRPr lang="zh-CN" sz="1200" kern="1200"/>
        </a:p>
      </dsp:txBody>
      <dsp:txXfrm>
        <a:off x="15421" y="469097"/>
        <a:ext cx="3044662" cy="285057"/>
      </dsp:txXfrm>
    </dsp:sp>
    <dsp:sp modelId="{2E7AD299-A7BB-43A6-A55D-113065DB508F}">
      <dsp:nvSpPr>
        <dsp:cNvPr id="0" name=""/>
        <dsp:cNvSpPr/>
      </dsp:nvSpPr>
      <dsp:spPr>
        <a:xfrm>
          <a:off x="0" y="80413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创建并运行</a:t>
          </a:r>
        </a:p>
      </dsp:txBody>
      <dsp:txXfrm>
        <a:off x="15421" y="819557"/>
        <a:ext cx="3044662" cy="285057"/>
      </dsp:txXfrm>
    </dsp:sp>
    <dsp:sp modelId="{5C39591D-0B18-491A-9708-029C7AA6FDBD}">
      <dsp:nvSpPr>
        <dsp:cNvPr id="0" name=""/>
        <dsp:cNvSpPr/>
      </dsp:nvSpPr>
      <dsp:spPr>
        <a:xfrm>
          <a:off x="0" y="115459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--name </a:t>
          </a:r>
          <a:r>
            <a:rPr lang="zh-CN" sz="1200" kern="1200"/>
            <a:t>指定名字</a:t>
          </a:r>
        </a:p>
      </dsp:txBody>
      <dsp:txXfrm>
        <a:off x="15421" y="1170017"/>
        <a:ext cx="3044662" cy="285057"/>
      </dsp:txXfrm>
    </dsp:sp>
    <dsp:sp modelId="{3FDF9540-3C5F-42F4-8A07-EAF93AB03365}">
      <dsp:nvSpPr>
        <dsp:cNvPr id="0" name=""/>
        <dsp:cNvSpPr/>
      </dsp:nvSpPr>
      <dsp:spPr>
        <a:xfrm>
          <a:off x="0" y="150505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d:</a:t>
          </a:r>
          <a:r>
            <a:rPr lang="zh-CN" sz="1200" kern="1200"/>
            <a:t> 后台运行</a:t>
          </a:r>
        </a:p>
      </dsp:txBody>
      <dsp:txXfrm>
        <a:off x="15421" y="1520477"/>
        <a:ext cx="3044662" cy="285057"/>
      </dsp:txXfrm>
    </dsp:sp>
    <dsp:sp modelId="{99495173-CC0B-4C8D-A0EB-E33230C23E70}">
      <dsp:nvSpPr>
        <dsp:cNvPr id="0" name=""/>
        <dsp:cNvSpPr/>
      </dsp:nvSpPr>
      <dsp:spPr>
        <a:xfrm>
          <a:off x="0" y="185551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p: </a:t>
          </a:r>
          <a:r>
            <a:rPr lang="zh-CN" sz="1200" kern="1200"/>
            <a:t>端口映射</a:t>
          </a:r>
        </a:p>
      </dsp:txBody>
      <dsp:txXfrm>
        <a:off x="15421" y="1870937"/>
        <a:ext cx="3044662" cy="285057"/>
      </dsp:txXfrm>
    </dsp:sp>
    <dsp:sp modelId="{B8502B97-3EBA-4C56-9295-0E3C2247BAFD}">
      <dsp:nvSpPr>
        <dsp:cNvPr id="0" name=""/>
        <dsp:cNvSpPr/>
      </dsp:nvSpPr>
      <dsp:spPr>
        <a:xfrm>
          <a:off x="0" y="220597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docker ps </a:t>
          </a:r>
          <a:endParaRPr lang="zh-CN" sz="1200" kern="1200"/>
        </a:p>
      </dsp:txBody>
      <dsp:txXfrm>
        <a:off x="15421" y="2221397"/>
        <a:ext cx="3044662" cy="285057"/>
      </dsp:txXfrm>
    </dsp:sp>
    <dsp:sp modelId="{F7C5E845-8D55-4AEF-B29F-8898090F4BF7}">
      <dsp:nvSpPr>
        <dsp:cNvPr id="0" name=""/>
        <dsp:cNvSpPr/>
      </dsp:nvSpPr>
      <dsp:spPr>
        <a:xfrm>
          <a:off x="0" y="255643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查看容器，默认运行中的</a:t>
          </a:r>
        </a:p>
      </dsp:txBody>
      <dsp:txXfrm>
        <a:off x="15421" y="2571857"/>
        <a:ext cx="3044662" cy="285057"/>
      </dsp:txXfrm>
    </dsp:sp>
    <dsp:sp modelId="{526FE3B7-E39A-41A6-BEF9-FD7C93B3E1D0}">
      <dsp:nvSpPr>
        <dsp:cNvPr id="0" name=""/>
        <dsp:cNvSpPr/>
      </dsp:nvSpPr>
      <dsp:spPr>
        <a:xfrm>
          <a:off x="0" y="290689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3.docker exec –it containerID /bin/bash</a:t>
          </a:r>
          <a:endParaRPr lang="zh-CN" sz="1200" kern="1200"/>
        </a:p>
      </dsp:txBody>
      <dsp:txXfrm>
        <a:off x="15421" y="2922317"/>
        <a:ext cx="3044662" cy="285057"/>
      </dsp:txXfrm>
    </dsp:sp>
    <dsp:sp modelId="{FBD02EC4-2E43-428F-BE25-838172D0C7BB}">
      <dsp:nvSpPr>
        <dsp:cNvPr id="0" name=""/>
        <dsp:cNvSpPr/>
      </dsp:nvSpPr>
      <dsp:spPr>
        <a:xfrm>
          <a:off x="0" y="325735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4.docker inspect containerID</a:t>
          </a:r>
          <a:endParaRPr lang="zh-CN" sz="1200" kern="1200"/>
        </a:p>
      </dsp:txBody>
      <dsp:txXfrm>
        <a:off x="15421" y="3272777"/>
        <a:ext cx="3044662" cy="285057"/>
      </dsp:txXfrm>
    </dsp:sp>
    <dsp:sp modelId="{111FE8F8-8E59-45B9-B493-43CF434CE074}">
      <dsp:nvSpPr>
        <dsp:cNvPr id="0" name=""/>
        <dsp:cNvSpPr/>
      </dsp:nvSpPr>
      <dsp:spPr>
        <a:xfrm>
          <a:off x="0" y="360781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详细信息</a:t>
          </a:r>
        </a:p>
      </dsp:txBody>
      <dsp:txXfrm>
        <a:off x="15421" y="3623237"/>
        <a:ext cx="3044662" cy="285057"/>
      </dsp:txXfrm>
    </dsp:sp>
    <dsp:sp modelId="{82008787-856D-417D-B489-F0554BF88549}">
      <dsp:nvSpPr>
        <dsp:cNvPr id="0" name=""/>
        <dsp:cNvSpPr/>
      </dsp:nvSpPr>
      <dsp:spPr>
        <a:xfrm>
          <a:off x="0" y="395827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5.docker start/stop/kill containerID</a:t>
          </a:r>
          <a:endParaRPr lang="zh-CN" sz="1200" kern="1200"/>
        </a:p>
      </dsp:txBody>
      <dsp:txXfrm>
        <a:off x="15421" y="3973697"/>
        <a:ext cx="3044662" cy="285057"/>
      </dsp:txXfrm>
    </dsp:sp>
    <dsp:sp modelId="{E7509A35-4B7E-4714-92A1-5AEB88640465}">
      <dsp:nvSpPr>
        <dsp:cNvPr id="0" name=""/>
        <dsp:cNvSpPr/>
      </dsp:nvSpPr>
      <dsp:spPr>
        <a:xfrm>
          <a:off x="0" y="430873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启动</a:t>
          </a:r>
          <a:r>
            <a:rPr lang="en-US" sz="1200" kern="1200"/>
            <a:t>/</a:t>
          </a:r>
          <a:r>
            <a:rPr lang="zh-CN" sz="1200" kern="1200"/>
            <a:t>停止</a:t>
          </a:r>
          <a:r>
            <a:rPr lang="en-US" sz="1200" kern="1200"/>
            <a:t>/</a:t>
          </a:r>
          <a:r>
            <a:rPr lang="zh-CN" sz="1200" kern="1200"/>
            <a:t>终止</a:t>
          </a:r>
        </a:p>
      </dsp:txBody>
      <dsp:txXfrm>
        <a:off x="15421" y="4324157"/>
        <a:ext cx="3044662" cy="285057"/>
      </dsp:txXfrm>
    </dsp:sp>
    <dsp:sp modelId="{9DA7BA59-B9AA-47A3-857D-4DAE334567A4}">
      <dsp:nvSpPr>
        <dsp:cNvPr id="0" name=""/>
        <dsp:cNvSpPr/>
      </dsp:nvSpPr>
      <dsp:spPr>
        <a:xfrm>
          <a:off x="0" y="4659196"/>
          <a:ext cx="3075504" cy="315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6.docker rm containerID</a:t>
          </a:r>
          <a:endParaRPr lang="zh-CN" sz="1200" kern="1200"/>
        </a:p>
      </dsp:txBody>
      <dsp:txXfrm>
        <a:off x="15421" y="4674617"/>
        <a:ext cx="3044662" cy="28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6C36D-12BC-4FC3-86F2-F9D8091DA5FD}">
      <dsp:nvSpPr>
        <dsp:cNvPr id="0" name=""/>
        <dsp:cNvSpPr/>
      </dsp:nvSpPr>
      <dsp:spPr>
        <a:xfrm>
          <a:off x="0" y="2690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1.docker images</a:t>
          </a:r>
          <a:endParaRPr lang="zh-CN" sz="1400" kern="1200"/>
        </a:p>
      </dsp:txBody>
      <dsp:txXfrm>
        <a:off x="17991" y="44895"/>
        <a:ext cx="2412289" cy="332568"/>
      </dsp:txXfrm>
    </dsp:sp>
    <dsp:sp modelId="{A7F2C175-9D8F-4F5D-97CF-CB56D6B05D98}">
      <dsp:nvSpPr>
        <dsp:cNvPr id="0" name=""/>
        <dsp:cNvSpPr/>
      </dsp:nvSpPr>
      <dsp:spPr>
        <a:xfrm>
          <a:off x="0" y="43577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查看本地镜像</a:t>
          </a:r>
        </a:p>
      </dsp:txBody>
      <dsp:txXfrm>
        <a:off x="17991" y="453765"/>
        <a:ext cx="2412289" cy="332568"/>
      </dsp:txXfrm>
    </dsp:sp>
    <dsp:sp modelId="{14998CC7-68E1-456E-B12B-AE85B4B336C2}">
      <dsp:nvSpPr>
        <dsp:cNvPr id="0" name=""/>
        <dsp:cNvSpPr/>
      </dsp:nvSpPr>
      <dsp:spPr>
        <a:xfrm>
          <a:off x="0" y="84464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2.docker rmi containerID</a:t>
          </a:r>
          <a:endParaRPr lang="zh-CN" sz="1400" kern="1200"/>
        </a:p>
      </dsp:txBody>
      <dsp:txXfrm>
        <a:off x="17991" y="862635"/>
        <a:ext cx="2412289" cy="332568"/>
      </dsp:txXfrm>
    </dsp:sp>
    <dsp:sp modelId="{0CE9DAFF-694F-4482-B834-688C3C11B9CD}">
      <dsp:nvSpPr>
        <dsp:cNvPr id="0" name=""/>
        <dsp:cNvSpPr/>
      </dsp:nvSpPr>
      <dsp:spPr>
        <a:xfrm>
          <a:off x="0" y="125351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删除镜像</a:t>
          </a:r>
        </a:p>
      </dsp:txBody>
      <dsp:txXfrm>
        <a:off x="17991" y="1271505"/>
        <a:ext cx="2412289" cy="332568"/>
      </dsp:txXfrm>
    </dsp:sp>
    <dsp:sp modelId="{713A9E0C-20F5-43F6-86E1-EDD37C655C14}">
      <dsp:nvSpPr>
        <dsp:cNvPr id="0" name=""/>
        <dsp:cNvSpPr/>
      </dsp:nvSpPr>
      <dsp:spPr>
        <a:xfrm>
          <a:off x="0" y="166238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3.Docker </a:t>
          </a:r>
          <a:r>
            <a:rPr lang="en-US" altLang="zh-CN" sz="1400" kern="1200"/>
            <a:t>image</a:t>
          </a:r>
          <a:r>
            <a:rPr lang="en-US" sz="1400" kern="1200"/>
            <a:t> save/load</a:t>
          </a:r>
          <a:endParaRPr lang="zh-CN" sz="1400" kern="1200" dirty="0"/>
        </a:p>
      </dsp:txBody>
      <dsp:txXfrm>
        <a:off x="17991" y="1680375"/>
        <a:ext cx="2412289" cy="332568"/>
      </dsp:txXfrm>
    </dsp:sp>
    <dsp:sp modelId="{216E8D36-C367-407B-8E80-880E2EFC71EB}">
      <dsp:nvSpPr>
        <dsp:cNvPr id="0" name=""/>
        <dsp:cNvSpPr/>
      </dsp:nvSpPr>
      <dsp:spPr>
        <a:xfrm>
          <a:off x="0" y="207125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导出</a:t>
          </a:r>
          <a:r>
            <a:rPr lang="en-US" sz="1400" kern="1200"/>
            <a:t>/</a:t>
          </a:r>
          <a:r>
            <a:rPr lang="zh-CN" sz="1400" kern="1200"/>
            <a:t>导入</a:t>
          </a:r>
        </a:p>
      </dsp:txBody>
      <dsp:txXfrm>
        <a:off x="17991" y="2089245"/>
        <a:ext cx="2412289" cy="332568"/>
      </dsp:txXfrm>
    </dsp:sp>
    <dsp:sp modelId="{71864B14-0B30-4E30-95E0-6327B2EFC215}">
      <dsp:nvSpPr>
        <dsp:cNvPr id="0" name=""/>
        <dsp:cNvSpPr/>
      </dsp:nvSpPr>
      <dsp:spPr>
        <a:xfrm>
          <a:off x="0" y="248012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4.docker build –t &lt;name&gt; .</a:t>
          </a:r>
          <a:endParaRPr lang="zh-CN" sz="1400" kern="1200" dirty="0"/>
        </a:p>
      </dsp:txBody>
      <dsp:txXfrm>
        <a:off x="17991" y="2498115"/>
        <a:ext cx="2412289" cy="332568"/>
      </dsp:txXfrm>
    </dsp:sp>
    <dsp:sp modelId="{5E18EFC4-0A21-49B5-9E4B-20F86B900390}">
      <dsp:nvSpPr>
        <dsp:cNvPr id="0" name=""/>
        <dsp:cNvSpPr/>
      </dsp:nvSpPr>
      <dsp:spPr>
        <a:xfrm>
          <a:off x="0" y="288899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构建镜像</a:t>
          </a:r>
        </a:p>
      </dsp:txBody>
      <dsp:txXfrm>
        <a:off x="17991" y="2906985"/>
        <a:ext cx="2412289" cy="332568"/>
      </dsp:txXfrm>
    </dsp:sp>
    <dsp:sp modelId="{B6FC9207-3979-41D9-814B-39E30B970CAA}">
      <dsp:nvSpPr>
        <dsp:cNvPr id="0" name=""/>
        <dsp:cNvSpPr/>
      </dsp:nvSpPr>
      <dsp:spPr>
        <a:xfrm>
          <a:off x="0" y="3297864"/>
          <a:ext cx="244827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t: </a:t>
          </a:r>
          <a:r>
            <a:rPr lang="zh-CN" sz="1400" kern="1200"/>
            <a:t>打标签</a:t>
          </a:r>
        </a:p>
      </dsp:txBody>
      <dsp:txXfrm>
        <a:off x="17991" y="3315855"/>
        <a:ext cx="2412289" cy="33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74DA-3B46-4E7A-A88D-F121A33959B6}">
      <dsp:nvSpPr>
        <dsp:cNvPr id="0" name=""/>
        <dsp:cNvSpPr/>
      </dsp:nvSpPr>
      <dsp:spPr>
        <a:xfrm>
          <a:off x="0" y="145519"/>
          <a:ext cx="227980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1.docker pull/push </a:t>
          </a:r>
          <a:endParaRPr lang="zh-CN" sz="1400" kern="1200"/>
        </a:p>
      </dsp:txBody>
      <dsp:txXfrm>
        <a:off x="17991" y="163510"/>
        <a:ext cx="2243819" cy="332568"/>
      </dsp:txXfrm>
    </dsp:sp>
    <dsp:sp modelId="{9F5FEDBE-6CE0-4008-AB27-2BCE38FB7E86}">
      <dsp:nvSpPr>
        <dsp:cNvPr id="0" name=""/>
        <dsp:cNvSpPr/>
      </dsp:nvSpPr>
      <dsp:spPr>
        <a:xfrm>
          <a:off x="0" y="554389"/>
          <a:ext cx="227980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拉取</a:t>
          </a:r>
          <a:r>
            <a:rPr lang="en-US" sz="1400" kern="1200"/>
            <a:t>/</a:t>
          </a:r>
          <a:r>
            <a:rPr lang="zh-CN" sz="1400" kern="1200"/>
            <a:t>推送</a:t>
          </a:r>
        </a:p>
      </dsp:txBody>
      <dsp:txXfrm>
        <a:off x="17991" y="572380"/>
        <a:ext cx="2243819" cy="332568"/>
      </dsp:txXfrm>
    </dsp:sp>
    <dsp:sp modelId="{913186F8-04D5-4703-8ABA-46870F6C9CED}">
      <dsp:nvSpPr>
        <dsp:cNvPr id="0" name=""/>
        <dsp:cNvSpPr/>
      </dsp:nvSpPr>
      <dsp:spPr>
        <a:xfrm>
          <a:off x="0" y="963259"/>
          <a:ext cx="2279801" cy="368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2.docker tag hjs registry/hjs</a:t>
          </a:r>
          <a:endParaRPr lang="zh-CN" sz="1400" kern="1200"/>
        </a:p>
      </dsp:txBody>
      <dsp:txXfrm>
        <a:off x="17991" y="981250"/>
        <a:ext cx="2243819" cy="332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6CB8E-A206-4810-B562-A173AE64CD88}">
      <dsp:nvSpPr>
        <dsp:cNvPr id="0" name=""/>
        <dsp:cNvSpPr/>
      </dsp:nvSpPr>
      <dsp:spPr>
        <a:xfrm>
          <a:off x="3168351" y="0"/>
          <a:ext cx="1779984" cy="11569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kubeadm</a:t>
          </a:r>
          <a:endParaRPr lang="zh-CN" altLang="en-US" sz="2800" kern="1200" dirty="0"/>
        </a:p>
      </dsp:txBody>
      <dsp:txXfrm>
        <a:off x="3224831" y="56480"/>
        <a:ext cx="1667024" cy="1044029"/>
      </dsp:txXfrm>
    </dsp:sp>
    <dsp:sp modelId="{FDA702F6-8608-4B49-B33B-49BDA999C69C}">
      <dsp:nvSpPr>
        <dsp:cNvPr id="0" name=""/>
        <dsp:cNvSpPr/>
      </dsp:nvSpPr>
      <dsp:spPr>
        <a:xfrm>
          <a:off x="1781974" y="589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179205" y="169709"/>
              </a:moveTo>
              <a:arcTo wR="2310126" hR="2310126" stAng="17525927" swAng="20514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A77C4-0A15-4E1E-9C16-60AF34194F18}">
      <dsp:nvSpPr>
        <dsp:cNvPr id="0" name=""/>
        <dsp:cNvSpPr/>
      </dsp:nvSpPr>
      <dsp:spPr>
        <a:xfrm>
          <a:off x="5400594" y="1629218"/>
          <a:ext cx="1779984" cy="1156989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minikube</a:t>
          </a:r>
          <a:endParaRPr lang="zh-CN" altLang="en-US" sz="2800" kern="1200" dirty="0"/>
        </a:p>
      </dsp:txBody>
      <dsp:txXfrm>
        <a:off x="5457074" y="1685698"/>
        <a:ext cx="1667024" cy="1044029"/>
      </dsp:txXfrm>
    </dsp:sp>
    <dsp:sp modelId="{814DF3DC-9513-4555-8958-17F0BFD3CF42}">
      <dsp:nvSpPr>
        <dsp:cNvPr id="0" name=""/>
        <dsp:cNvSpPr/>
      </dsp:nvSpPr>
      <dsp:spPr>
        <a:xfrm>
          <a:off x="1772007" y="55513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9351" y="2245622"/>
              </a:moveTo>
              <a:arcTo wR="2310126" hR="2310126" stAng="21503998" swAng="21597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13599-A14A-4F95-8AC1-03584DFE424F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yum</a:t>
          </a:r>
          <a:endParaRPr lang="zh-CN" altLang="en-US" sz="2800" kern="1200" dirty="0"/>
        </a:p>
      </dsp:txBody>
      <dsp:txXfrm>
        <a:off x="4588345" y="4238698"/>
        <a:ext cx="1667024" cy="1044029"/>
      </dsp:txXfrm>
    </dsp:sp>
    <dsp:sp modelId="{D8FC4BD9-DC94-4676-8632-CDDD1ACEB01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C3CF-B68A-4C95-B6E8-11064C0275C5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源码编译</a:t>
          </a:r>
        </a:p>
      </dsp:txBody>
      <dsp:txXfrm>
        <a:off x="1872629" y="4238698"/>
        <a:ext cx="1667024" cy="1044029"/>
      </dsp:txXfrm>
    </dsp:sp>
    <dsp:sp modelId="{40836A9D-4A14-4458-964C-9E92211BD11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93430-A803-4B91-8CFE-43D0E0FAB88F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二进制</a:t>
          </a:r>
        </a:p>
      </dsp:txBody>
      <dsp:txXfrm>
        <a:off x="1033427" y="1655898"/>
        <a:ext cx="1667024" cy="1044029"/>
      </dsp:txXfrm>
    </dsp:sp>
    <dsp:sp modelId="{22517317-09EF-49A2-9D07-983BC375A62D}">
      <dsp:nvSpPr>
        <dsp:cNvPr id="0" name=""/>
        <dsp:cNvSpPr/>
      </dsp:nvSpPr>
      <dsp:spPr>
        <a:xfrm>
          <a:off x="1757103" y="576858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99485" y="1011613"/>
              </a:moveTo>
              <a:arcTo wR="2310126" hR="2310126" stAng="12852053" swAng="19543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1F3C-2D28-4F72-BD9A-582ED832D7FF}">
      <dsp:nvSpPr>
        <dsp:cNvPr id="0" name=""/>
        <dsp:cNvSpPr/>
      </dsp:nvSpPr>
      <dsp:spPr>
        <a:xfrm>
          <a:off x="0" y="69720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拉取并且运行任何公开的镜像。</a:t>
          </a:r>
        </a:p>
      </dsp:txBody>
      <dsp:txXfrm>
        <a:off x="16706" y="86426"/>
        <a:ext cx="6062588" cy="308813"/>
      </dsp:txXfrm>
    </dsp:sp>
    <dsp:sp modelId="{1FD8A38A-0E7D-4612-936C-788B50F10D23}">
      <dsp:nvSpPr>
        <dsp:cNvPr id="0" name=""/>
        <dsp:cNvSpPr/>
      </dsp:nvSpPr>
      <dsp:spPr>
        <a:xfrm>
          <a:off x="0" y="449385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把应用打包成容器镜像， 并且推送到远端的公开镜像仓库让大家都可以使用。</a:t>
          </a:r>
        </a:p>
      </dsp:txBody>
      <dsp:txXfrm>
        <a:off x="16706" y="466091"/>
        <a:ext cx="6062588" cy="308813"/>
      </dsp:txXfrm>
    </dsp:sp>
    <dsp:sp modelId="{A2558C32-F118-4B4A-BBE1-7F8908C9A271}">
      <dsp:nvSpPr>
        <dsp:cNvPr id="0" name=""/>
        <dsp:cNvSpPr/>
      </dsp:nvSpPr>
      <dsp:spPr>
        <a:xfrm>
          <a:off x="0" y="829050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进入运行中的容器并检查运行环境。</a:t>
          </a:r>
        </a:p>
      </dsp:txBody>
      <dsp:txXfrm>
        <a:off x="16706" y="845756"/>
        <a:ext cx="6062588" cy="308813"/>
      </dsp:txXfrm>
    </dsp:sp>
    <dsp:sp modelId="{6288DA90-F693-4544-8747-5B52266F0C22}">
      <dsp:nvSpPr>
        <dsp:cNvPr id="0" name=""/>
        <dsp:cNvSpPr/>
      </dsp:nvSpPr>
      <dsp:spPr>
        <a:xfrm>
          <a:off x="0" y="1208715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为</a:t>
          </a:r>
          <a:r>
            <a:rPr lang="en-US" sz="1300" b="1" kern="1200"/>
            <a:t>kubectl </a:t>
          </a:r>
          <a:r>
            <a:rPr lang="zh-CN" sz="1300" kern="1200"/>
            <a:t>命令行工具设置别名和</a:t>
          </a:r>
          <a:r>
            <a:rPr lang="en-US" sz="1300" b="1" kern="1200"/>
            <a:t>tab </a:t>
          </a:r>
          <a:r>
            <a:rPr lang="zh-CN" sz="1300" kern="1200"/>
            <a:t>补全。</a:t>
          </a:r>
        </a:p>
      </dsp:txBody>
      <dsp:txXfrm>
        <a:off x="16706" y="1225421"/>
        <a:ext cx="6062588" cy="308813"/>
      </dsp:txXfrm>
    </dsp:sp>
    <dsp:sp modelId="{9DA9CB9D-7ADD-45AB-ABC6-BE088D28CB5A}">
      <dsp:nvSpPr>
        <dsp:cNvPr id="0" name=""/>
        <dsp:cNvSpPr/>
      </dsp:nvSpPr>
      <dsp:spPr>
        <a:xfrm>
          <a:off x="0" y="1588380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在</a:t>
          </a:r>
          <a:r>
            <a:rPr lang="en-US" sz="1300" b="1" kern="1200"/>
            <a:t>Kubernetes </a:t>
          </a:r>
          <a:r>
            <a:rPr lang="zh-CN" sz="1300" kern="1200"/>
            <a:t>集群中列出查看节点、</a:t>
          </a:r>
          <a:r>
            <a:rPr lang="en-US" sz="1300" b="1" kern="1200"/>
            <a:t>pod</a:t>
          </a:r>
          <a:r>
            <a:rPr lang="zh-CN" sz="1300" kern="1200"/>
            <a:t>、服务和</a:t>
          </a:r>
          <a:r>
            <a:rPr lang="en-US" sz="1300" b="1" kern="1200"/>
            <a:t>ReplicationController</a:t>
          </a:r>
          <a:r>
            <a:rPr lang="zh-CN" sz="1300" kern="1200"/>
            <a:t>。</a:t>
          </a:r>
        </a:p>
      </dsp:txBody>
      <dsp:txXfrm>
        <a:off x="16706" y="1605086"/>
        <a:ext cx="6062588" cy="308813"/>
      </dsp:txXfrm>
    </dsp:sp>
    <dsp:sp modelId="{D9F73321-9BB6-4757-BA4B-4AB7BFEC135F}">
      <dsp:nvSpPr>
        <dsp:cNvPr id="0" name=""/>
        <dsp:cNvSpPr/>
      </dsp:nvSpPr>
      <dsp:spPr>
        <a:xfrm>
          <a:off x="0" y="1968045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在</a:t>
          </a:r>
          <a:r>
            <a:rPr lang="en-US" sz="1300" b="1" kern="1200"/>
            <a:t>Kubernetes </a:t>
          </a:r>
          <a:r>
            <a:rPr lang="zh-CN" sz="1300" kern="1200"/>
            <a:t>中运行容器并可以在集群外访问。</a:t>
          </a:r>
        </a:p>
      </dsp:txBody>
      <dsp:txXfrm>
        <a:off x="16706" y="1984751"/>
        <a:ext cx="6062588" cy="308813"/>
      </dsp:txXfrm>
    </dsp:sp>
    <dsp:sp modelId="{90B09036-BC6B-4BF4-8BDB-C65284E5B23F}">
      <dsp:nvSpPr>
        <dsp:cNvPr id="0" name=""/>
        <dsp:cNvSpPr/>
      </dsp:nvSpPr>
      <dsp:spPr>
        <a:xfrm>
          <a:off x="0" y="2347710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了解</a:t>
          </a:r>
          <a:r>
            <a:rPr lang="en-US" sz="1300" b="1" kern="1200"/>
            <a:t>pod</a:t>
          </a:r>
          <a:r>
            <a:rPr lang="zh-CN" sz="1300" kern="1200"/>
            <a:t>、</a:t>
          </a:r>
          <a:r>
            <a:rPr lang="en-US" sz="1300" b="1" kern="1200"/>
            <a:t>ReplicationController </a:t>
          </a:r>
          <a:r>
            <a:rPr lang="zh-CN" sz="1300" kern="1200"/>
            <a:t>和服务是关联的基础场景。</a:t>
          </a:r>
        </a:p>
      </dsp:txBody>
      <dsp:txXfrm>
        <a:off x="16706" y="2364416"/>
        <a:ext cx="6062588" cy="308813"/>
      </dsp:txXfrm>
    </dsp:sp>
    <dsp:sp modelId="{B8546F46-CEA9-49D5-8EAE-A7A7FAFE0799}">
      <dsp:nvSpPr>
        <dsp:cNvPr id="0" name=""/>
        <dsp:cNvSpPr/>
      </dsp:nvSpPr>
      <dsp:spPr>
        <a:xfrm>
          <a:off x="0" y="2727375"/>
          <a:ext cx="6096000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</a:t>
          </a:r>
          <a:r>
            <a:rPr lang="zh-CN" sz="1300" kern="1200"/>
            <a:t>通过改变</a:t>
          </a:r>
          <a:r>
            <a:rPr lang="en-US" sz="1300" b="1" kern="1200"/>
            <a:t>ReplicationController </a:t>
          </a:r>
          <a:r>
            <a:rPr lang="zh-CN" sz="1300" kern="1200"/>
            <a:t>的复本数对应用进行水平伸缩。</a:t>
          </a:r>
        </a:p>
      </dsp:txBody>
      <dsp:txXfrm>
        <a:off x="16706" y="2744081"/>
        <a:ext cx="6062588" cy="308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D393-1ED3-43E5-B5EB-4A465E33174E}">
      <dsp:nvSpPr>
        <dsp:cNvPr id="0" name=""/>
        <dsp:cNvSpPr/>
      </dsp:nvSpPr>
      <dsp:spPr>
        <a:xfrm>
          <a:off x="0" y="65261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docker pull</a:t>
          </a:r>
          <a:endParaRPr lang="zh-CN" sz="1300" kern="1200"/>
        </a:p>
      </dsp:txBody>
      <dsp:txXfrm>
        <a:off x="16706" y="81967"/>
        <a:ext cx="4757873" cy="308813"/>
      </dsp:txXfrm>
    </dsp:sp>
    <dsp:sp modelId="{4E379305-0908-47A3-B294-AD0B02942B61}">
      <dsp:nvSpPr>
        <dsp:cNvPr id="0" name=""/>
        <dsp:cNvSpPr/>
      </dsp:nvSpPr>
      <dsp:spPr>
        <a:xfrm>
          <a:off x="0" y="449385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docker build –t       /</a:t>
          </a:r>
          <a:r>
            <a:rPr lang="en-US" altLang="zh-CN" sz="1300" kern="1200" dirty="0"/>
            <a:t>docker push</a:t>
          </a:r>
          <a:endParaRPr lang="zh-CN" sz="1300" kern="1200" dirty="0"/>
        </a:p>
      </dsp:txBody>
      <dsp:txXfrm>
        <a:off x="16706" y="466091"/>
        <a:ext cx="4757873" cy="308813"/>
      </dsp:txXfrm>
    </dsp:sp>
    <dsp:sp modelId="{CC05F438-B28A-437B-BE81-1F4CCEBEF998}">
      <dsp:nvSpPr>
        <dsp:cNvPr id="0" name=""/>
        <dsp:cNvSpPr/>
      </dsp:nvSpPr>
      <dsp:spPr>
        <a:xfrm>
          <a:off x="0" y="829050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docker exec –it </a:t>
          </a:r>
          <a:endParaRPr lang="zh-CN" sz="1300" kern="1200"/>
        </a:p>
      </dsp:txBody>
      <dsp:txXfrm>
        <a:off x="16706" y="845756"/>
        <a:ext cx="4757873" cy="308813"/>
      </dsp:txXfrm>
    </dsp:sp>
    <dsp:sp modelId="{E8332E38-CC89-4BBC-AE71-C7D8603BD85A}">
      <dsp:nvSpPr>
        <dsp:cNvPr id="0" name=""/>
        <dsp:cNvSpPr/>
      </dsp:nvSpPr>
      <dsp:spPr>
        <a:xfrm>
          <a:off x="0" y="1208715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source &lt;(kubectl completion bash)</a:t>
          </a:r>
          <a:endParaRPr lang="zh-CN" sz="1300" kern="1200"/>
        </a:p>
      </dsp:txBody>
      <dsp:txXfrm>
        <a:off x="16706" y="1225421"/>
        <a:ext cx="4757873" cy="308813"/>
      </dsp:txXfrm>
    </dsp:sp>
    <dsp:sp modelId="{C5ACEF7A-356F-4E15-B36F-E7A999799D8A}">
      <dsp:nvSpPr>
        <dsp:cNvPr id="0" name=""/>
        <dsp:cNvSpPr/>
      </dsp:nvSpPr>
      <dsp:spPr>
        <a:xfrm>
          <a:off x="0" y="1588380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kubectl get node/pod/rc</a:t>
          </a:r>
          <a:endParaRPr lang="zh-CN" sz="1300" kern="1200"/>
        </a:p>
      </dsp:txBody>
      <dsp:txXfrm>
        <a:off x="16706" y="1605086"/>
        <a:ext cx="4757873" cy="308813"/>
      </dsp:txXfrm>
    </dsp:sp>
    <dsp:sp modelId="{CDED989B-653D-4AF7-AF5D-D670D15065EA}">
      <dsp:nvSpPr>
        <dsp:cNvPr id="0" name=""/>
        <dsp:cNvSpPr/>
      </dsp:nvSpPr>
      <dsp:spPr>
        <a:xfrm>
          <a:off x="0" y="1968045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kubectl expose rc name --type --name</a:t>
          </a:r>
          <a:endParaRPr lang="zh-CN" sz="1300" kern="1200"/>
        </a:p>
      </dsp:txBody>
      <dsp:txXfrm>
        <a:off x="16706" y="1984751"/>
        <a:ext cx="4757873" cy="308813"/>
      </dsp:txXfrm>
    </dsp:sp>
    <dsp:sp modelId="{3BA0B38D-1276-4AEE-9444-3DC5C8321240}">
      <dsp:nvSpPr>
        <dsp:cNvPr id="0" name=""/>
        <dsp:cNvSpPr/>
      </dsp:nvSpPr>
      <dsp:spPr>
        <a:xfrm>
          <a:off x="0" y="2347710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幻灯片</a:t>
          </a:r>
          <a:r>
            <a:rPr lang="en-US" sz="1300" kern="1200"/>
            <a:t>20</a:t>
          </a:r>
          <a:endParaRPr lang="zh-CN" sz="1300" kern="1200"/>
        </a:p>
      </dsp:txBody>
      <dsp:txXfrm>
        <a:off x="16706" y="2364416"/>
        <a:ext cx="4757873" cy="308813"/>
      </dsp:txXfrm>
    </dsp:sp>
    <dsp:sp modelId="{B63753C9-7250-48E3-950E-4DBFFEA4BBA3}">
      <dsp:nvSpPr>
        <dsp:cNvPr id="0" name=""/>
        <dsp:cNvSpPr/>
      </dsp:nvSpPr>
      <dsp:spPr>
        <a:xfrm>
          <a:off x="0" y="2727375"/>
          <a:ext cx="4791285" cy="342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kubectl scale rc name --replicas=</a:t>
          </a:r>
          <a:endParaRPr lang="zh-CN" sz="1300" kern="1200"/>
        </a:p>
      </dsp:txBody>
      <dsp:txXfrm>
        <a:off x="16706" y="2744081"/>
        <a:ext cx="4757873" cy="30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438A-A001-4002-96F4-1166B6F28AE6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AB32-EF1B-484A-8DD7-CC845D4C0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274-7E00-460F-9E0E-0BC16AAECDA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C67E-391E-45E0-AA72-9E9C912A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78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基于此建立统一的日志平台势在必行，其必须可以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对全行范围内的服务器、网络设备、数据库以及各种应用服务器等产生的日志进行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面收集和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管理，具备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针对海量日志进行集中管理与搜索分析的能力，要求平台强大、灵活、易用，能够进行日志采集、日志存储、检索分析和价值挖掘，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通过定义日志筛选规则和策略，帮助运维人员从海量日志中精确查找关键有用的事件数据，准确定位系统故障病提前识别安全威胁，从而降低系统宕机时间、提升应用性能、保证全行系统运行稳定。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可以说建立统一日志管理分析平台挑战还是比较大的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63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基于此天眼实时智能日志管理分析平台应运而生，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平台的建设目标是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日志的收集、传输、储存，对海量系统日志进行集中管理和实时搜索分析，帮助运维人员进行业务实时监控、故障定位及排除、业务趋势分析、安全与合规审计等工作，深度挖掘日志的大数据价值，提升了应用整体系统智能分析与处理效率，达到了汇总、检索、展示应用日志和串联事件、快速定位问题等全方位功能要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4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03CF-0CD4-4A18-BC82-6955D089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65C43-FAEB-4BA7-8D77-44D67CBB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9A13A-A1AF-4EF7-BB2E-8BFAA17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863CF-E4D1-43D4-B0EB-8D7F980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B3DE4-E63D-4E6C-B947-559E7692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672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7840-1A26-4AB4-A991-C81A530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44CC8-C955-4F82-A352-4CBCDA05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FDD55-13DD-4F56-AEEB-4828A8F8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A320-9579-457F-B842-86B7E77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E55B1-24F1-4E45-8D3E-4FC60DE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764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82F1E-60E6-4213-B830-78C67810B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10C0C-A939-4F16-BCE5-ABBFEC01D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ACA8D-FE5E-47C0-9871-3DD169E3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7B65-C44E-49DD-99F4-DC31614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01476-9C52-469F-A51E-930B9250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78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42967" y="346647"/>
            <a:ext cx="10501346" cy="5620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669360"/>
            <a:ext cx="12191999" cy="188640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‹#›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1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2BF80-D700-44BB-BC4A-D9F953E5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D2B11-5D64-406D-B774-F0B6CF98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8C0CE-139D-4C05-8CC5-B17C0FB3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65E4B-6722-4105-B76E-51B165FD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74D97-2638-4702-9A4B-CE8A388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5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BF86-61C0-4F8F-ABB7-D15A5C20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AF655-8513-495B-8949-91242E15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42A74-BEDB-42D3-B16D-F947F56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9B8E3-5485-4056-A94E-1C0BAA70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81209-1858-419F-8F82-CF6EC57E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093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8216-AAA4-488E-A043-5EFB876C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E72FC-5C92-4ADE-BB89-F0CD99C5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10E40-30CF-4849-892F-77C33282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B1768-9B94-4AFB-864B-1DDCB83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21894-3ED6-4411-BEBB-E996DA6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51333-98EF-4104-9652-A873421E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47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5B7A6-E0A7-426F-9A02-F5028283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4961F-A970-4366-B58F-17D0B5C8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9EC2B-83B9-490E-A2FA-02D45F378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056D9-1F17-451C-A883-A40FF44D8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0FC1F-25FF-40EA-ABF4-F5528943B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F323F-70E6-4489-886D-8F0A2EE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8C51E-57D8-400C-8126-9BA4BBAA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3E80C-5C6E-4178-BB1D-71EDCADF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5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2FC9-E0EE-42DD-94EE-13347F6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E7532-D20F-4B8A-BD38-027FD306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37C540-BF50-4721-B63D-47BB5FF2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6CC26B-DB68-4958-98C4-6C648E78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489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FD726-6F4B-406E-8383-E686412B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5A5-62B1-4077-AD2E-861F183643E2}" type="datetime1">
              <a:rPr lang="zh-CN" altLang="en-US" smtClean="0"/>
              <a:t>2020/6/2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AAFEF2-59CA-4130-92C3-3A4F1369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6B12B-0E01-4130-B45B-47404BBC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1575-F1AC-4EA8-9D9F-A799D5D900F1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3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0B44-3628-4A2E-8579-E0F272DB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0C574-9FEE-47CF-9A3F-9F7750CE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375D6-B0EB-467A-B425-5391BCEF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A58CA-426E-48A8-8094-486FBC4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D5B07-F146-4D89-854F-C38AEA02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715AF-FEF2-44D5-9C04-7ECA238F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320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67FE-B245-4498-BB38-A56E5368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A3D61-33C4-4A28-8A0A-82F556D05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FA037-98AA-4D04-8527-C034FA16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5B48B-5554-4FE1-A7D3-334491F4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5E7E7-0786-4B76-AE56-B146B41E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7FAD4-22CE-4876-9E5F-F136BE92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01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2DE4-AE24-47F8-AAF8-A07B3EDD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A442B-565C-42B3-BCD8-15A27603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2184A-ABFA-4380-92C1-440348DDB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D710A-9C53-4E73-9BD7-F524D5B9C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D720E-7925-457D-9473-852AF4CB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025" y="1112837"/>
            <a:ext cx="3786252" cy="48918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矩形 24"/>
          <p:cNvSpPr>
            <a:spLocks noChangeArrowheads="1"/>
          </p:cNvSpPr>
          <p:nvPr/>
        </p:nvSpPr>
        <p:spPr bwMode="auto">
          <a:xfrm>
            <a:off x="407368" y="1730394"/>
            <a:ext cx="4464495" cy="43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K8S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IN ACTION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章节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-1&amp;2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panose="020B0503020204020204" charset="-122"/>
                <a:ea typeface="Microsoft YaHei" panose="020B0503020204020204" charset="-122"/>
              </a:rPr>
              <a:t>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3115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 cmpd="sng">
            <a:solidFill>
              <a:srgbClr val="BFBFBF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EDC6-DDA8-4539-9CA1-6A4F000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app</a:t>
            </a:r>
            <a:r>
              <a:rPr lang="zh-CN" altLang="en-US" dirty="0"/>
              <a:t>如何成为一个运行的容器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05E3F9-F75F-4871-8ED5-68922F55E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34122-657E-4ABF-B837-BB2C695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00" y="908720"/>
            <a:ext cx="102638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7EFF59-4F0C-4C30-86C3-276BDED1A55B}"/>
              </a:ext>
            </a:extLst>
          </p:cNvPr>
          <p:cNvSpPr/>
          <p:nvPr/>
        </p:nvSpPr>
        <p:spPr>
          <a:xfrm>
            <a:off x="1126435" y="1217767"/>
            <a:ext cx="9217024" cy="475252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7BAB2F-8E25-4CE5-8EF3-C5DE4D4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的功能（优点）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5C5D96-7D9E-4C3D-A0F5-95514F597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73CCF4B-4F8B-4FE4-BFEE-3BC299DFAE28}"/>
              </a:ext>
            </a:extLst>
          </p:cNvPr>
          <p:cNvSpPr/>
          <p:nvPr/>
        </p:nvSpPr>
        <p:spPr>
          <a:xfrm>
            <a:off x="3665010" y="1772816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简化应用程序部署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D7579801-D1B8-41DF-AC5C-015FED86CF9B}"/>
              </a:ext>
            </a:extLst>
          </p:cNvPr>
          <p:cNvSpPr/>
          <p:nvPr/>
        </p:nvSpPr>
        <p:spPr>
          <a:xfrm>
            <a:off x="5266468" y="3449633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自动扩容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2BD401AD-B56D-40D4-9E5A-8576960462C8}"/>
              </a:ext>
            </a:extLst>
          </p:cNvPr>
          <p:cNvSpPr/>
          <p:nvPr/>
        </p:nvSpPr>
        <p:spPr>
          <a:xfrm>
            <a:off x="2063552" y="3444148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健康检查和自动修复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CD4242E-ED9B-48EF-AB89-128B94815745}"/>
              </a:ext>
            </a:extLst>
          </p:cNvPr>
          <p:cNvSpPr/>
          <p:nvPr/>
        </p:nvSpPr>
        <p:spPr>
          <a:xfrm>
            <a:off x="6805805" y="1772816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更好的利用硬件</a:t>
            </a:r>
          </a:p>
        </p:txBody>
      </p:sp>
    </p:spTree>
    <p:extLst>
      <p:ext uri="{BB962C8B-B14F-4D97-AF65-F5344CB8AC3E}">
        <p14:creationId xmlns:p14="http://schemas.microsoft.com/office/powerpoint/2010/main" val="42721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12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18985" y="2526403"/>
            <a:ext cx="6150595" cy="861774"/>
          </a:xfrm>
          <a:prstGeom prst="rect">
            <a:avLst/>
          </a:prstGeom>
        </p:spPr>
        <p:txBody>
          <a:bodyPr vert="horz" wrap="square" lIns="121920" tIns="60960" rIns="121920" bIns="60960" numCol="1" anchor="t">
            <a:spAutoFit/>
          </a:bodyPr>
          <a:lstStyle/>
          <a:p>
            <a:pPr algn="ctr" eaLnBrk="0"/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K8s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和</a:t>
            </a:r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docker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的使用</a:t>
            </a:r>
            <a:endParaRPr lang="zh-CN" altLang="ko-KR" sz="4800" b="1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0" strike="noStrike" cap="none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2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运行流程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2ECCC20A-A174-421A-A284-FD9EEA8A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32" y="2971800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C2DB70-F77E-48E0-90C4-BEA94F3F3736}"/>
              </a:ext>
            </a:extLst>
          </p:cNvPr>
          <p:cNvSpPr/>
          <p:nvPr/>
        </p:nvSpPr>
        <p:spPr>
          <a:xfrm>
            <a:off x="3935760" y="1772816"/>
            <a:ext cx="3888432" cy="3672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6734B9-C3E4-4E61-977B-738761289683}"/>
              </a:ext>
            </a:extLst>
          </p:cNvPr>
          <p:cNvCxnSpPr/>
          <p:nvPr/>
        </p:nvCxnSpPr>
        <p:spPr>
          <a:xfrm>
            <a:off x="1991544" y="342900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A1041DB-16A3-4906-9252-FD46AC4477B6}"/>
              </a:ext>
            </a:extLst>
          </p:cNvPr>
          <p:cNvSpPr/>
          <p:nvPr/>
        </p:nvSpPr>
        <p:spPr>
          <a:xfrm>
            <a:off x="4187788" y="2322168"/>
            <a:ext cx="3384376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FEBA1-1528-4311-8259-774F4411B947}"/>
              </a:ext>
            </a:extLst>
          </p:cNvPr>
          <p:cNvSpPr txBox="1"/>
          <p:nvPr/>
        </p:nvSpPr>
        <p:spPr>
          <a:xfrm>
            <a:off x="4583832" y="2617452"/>
            <a:ext cx="96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B5E1F-706D-491C-8498-93F2F36B89E5}"/>
              </a:ext>
            </a:extLst>
          </p:cNvPr>
          <p:cNvSpPr txBox="1"/>
          <p:nvPr/>
        </p:nvSpPr>
        <p:spPr>
          <a:xfrm>
            <a:off x="5749104" y="2617452"/>
            <a:ext cx="18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镜像</a:t>
            </a:r>
            <a:r>
              <a:rPr lang="en-US" altLang="zh-CN" dirty="0"/>
              <a:t>:</a:t>
            </a:r>
            <a:r>
              <a:rPr lang="en-US" altLang="zh-CN" dirty="0" err="1"/>
              <a:t>busybox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8A3CFE9-F80C-4A6E-84E1-70B27C991D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7040" y="1712272"/>
            <a:ext cx="12700" cy="1823059"/>
          </a:xfrm>
          <a:prstGeom prst="bentConnector4">
            <a:avLst>
              <a:gd name="adj1" fmla="val 7552551"/>
              <a:gd name="adj2" fmla="val 9991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45B1C5F-64C5-4D49-B705-14386579B045}"/>
              </a:ext>
            </a:extLst>
          </p:cNvPr>
          <p:cNvSpPr txBox="1"/>
          <p:nvPr/>
        </p:nvSpPr>
        <p:spPr>
          <a:xfrm>
            <a:off x="2124131" y="2835897"/>
            <a:ext cx="167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Docker run </a:t>
            </a:r>
            <a:r>
              <a:rPr lang="en-US" altLang="zh-CN" dirty="0" err="1"/>
              <a:t>busybox</a:t>
            </a:r>
            <a:r>
              <a:rPr lang="en-US" altLang="zh-CN" dirty="0"/>
              <a:t> echo “Hello”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9F867C-40E0-4BD2-AFFF-47DA3A7AAFEA}"/>
              </a:ext>
            </a:extLst>
          </p:cNvPr>
          <p:cNvSpPr txBox="1"/>
          <p:nvPr/>
        </p:nvSpPr>
        <p:spPr>
          <a:xfrm>
            <a:off x="4187788" y="1026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Docker</a:t>
            </a:r>
            <a:r>
              <a:rPr lang="zh-CN" altLang="en-US" dirty="0"/>
              <a:t>检查本地是否存在该镜像（不存在执行第三步）</a:t>
            </a: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7565D0E2-9409-49FC-BA09-6F06D04DC364}"/>
              </a:ext>
            </a:extLst>
          </p:cNvPr>
          <p:cNvSpPr/>
          <p:nvPr/>
        </p:nvSpPr>
        <p:spPr>
          <a:xfrm>
            <a:off x="9192344" y="2204864"/>
            <a:ext cx="1800200" cy="244827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0805C7-57A0-4861-8DB9-19E6BD82D020}"/>
              </a:ext>
            </a:extLst>
          </p:cNvPr>
          <p:cNvSpPr txBox="1"/>
          <p:nvPr/>
        </p:nvSpPr>
        <p:spPr>
          <a:xfrm>
            <a:off x="9336360" y="2432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hub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4A2FD50-EB3F-410B-8111-380D8C6178E7}"/>
              </a:ext>
            </a:extLst>
          </p:cNvPr>
          <p:cNvSpPr/>
          <p:nvPr/>
        </p:nvSpPr>
        <p:spPr>
          <a:xfrm>
            <a:off x="9336360" y="3068960"/>
            <a:ext cx="1152128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busybox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74E3715-960A-4DE9-9FBC-CE4EA2E075C0}"/>
              </a:ext>
            </a:extLst>
          </p:cNvPr>
          <p:cNvSpPr/>
          <p:nvPr/>
        </p:nvSpPr>
        <p:spPr>
          <a:xfrm>
            <a:off x="9480376" y="3759227"/>
            <a:ext cx="1512168" cy="749893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各种其他镜像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150E53-E9E4-4E1B-9307-99488C8E4DF9}"/>
              </a:ext>
            </a:extLst>
          </p:cNvPr>
          <p:cNvCxnSpPr>
            <a:stCxn id="29" idx="2"/>
          </p:cNvCxnSpPr>
          <p:nvPr/>
        </p:nvCxnSpPr>
        <p:spPr>
          <a:xfrm rot="10800000">
            <a:off x="7392144" y="2802118"/>
            <a:ext cx="1800200" cy="6268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6ACAE41-C188-41A0-ABC9-EB6D47957B55}"/>
              </a:ext>
            </a:extLst>
          </p:cNvPr>
          <p:cNvSpPr txBox="1"/>
          <p:nvPr/>
        </p:nvSpPr>
        <p:spPr>
          <a:xfrm>
            <a:off x="7790865" y="342900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从</a:t>
            </a:r>
            <a:r>
              <a:rPr lang="en-US" altLang="zh-CN" dirty="0"/>
              <a:t>docker</a:t>
            </a:r>
            <a:r>
              <a:rPr lang="zh-CN" altLang="en-US" dirty="0"/>
              <a:t>镜像中心拉取指定的镜像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AB7530B-1F56-4EA5-9F27-6F8569602223}"/>
              </a:ext>
            </a:extLst>
          </p:cNvPr>
          <p:cNvCxnSpPr/>
          <p:nvPr/>
        </p:nvCxnSpPr>
        <p:spPr>
          <a:xfrm>
            <a:off x="4921860" y="3402288"/>
            <a:ext cx="0" cy="890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菱形 37">
            <a:extLst>
              <a:ext uri="{FF2B5EF4-FFF2-40B4-BE49-F238E27FC236}">
                <a16:creationId xmlns:a16="http://schemas.microsoft.com/office/drawing/2014/main" id="{2D1331B9-238F-4416-ABEB-C56CF57F13F2}"/>
              </a:ext>
            </a:extLst>
          </p:cNvPr>
          <p:cNvSpPr/>
          <p:nvPr/>
        </p:nvSpPr>
        <p:spPr>
          <a:xfrm>
            <a:off x="4442802" y="4350298"/>
            <a:ext cx="958116" cy="93610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7DFE59-3959-4F82-9A73-2498DD6824D9}"/>
              </a:ext>
            </a:extLst>
          </p:cNvPr>
          <p:cNvSpPr txBox="1"/>
          <p:nvPr/>
        </p:nvSpPr>
        <p:spPr>
          <a:xfrm>
            <a:off x="5080992" y="3759227"/>
            <a:ext cx="231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运行容器，执行</a:t>
            </a:r>
            <a:r>
              <a:rPr lang="en-US" altLang="zh-CN" dirty="0"/>
              <a:t>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6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0322-B55D-4382-8475-7AA074CC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镜像分层过程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8CB1C6-E2C4-4086-BA85-A2AAB8C52F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14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0ADF0-32A4-495D-A41D-CCE0D15E7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268761"/>
            <a:ext cx="71287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52549-7CEF-41FD-BA88-7D1F1951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常用命令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9DDEE6-C24A-4795-82C4-A61EDFA42B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15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4FE33D-8257-473A-8188-AB78418829A1}"/>
              </a:ext>
            </a:extLst>
          </p:cNvPr>
          <p:cNvSpPr/>
          <p:nvPr/>
        </p:nvSpPr>
        <p:spPr>
          <a:xfrm>
            <a:off x="609634" y="1819400"/>
            <a:ext cx="3182110" cy="5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4A83B889-CB06-4D9D-B7E6-4BFF3BF6E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84951"/>
              </p:ext>
            </p:extLst>
          </p:nvPr>
        </p:nvGraphicFramePr>
        <p:xfrm>
          <a:off x="648086" y="1869032"/>
          <a:ext cx="3075504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9579E39-0398-4E03-AD7B-00BA60F472CA}"/>
              </a:ext>
            </a:extLst>
          </p:cNvPr>
          <p:cNvSpPr/>
          <p:nvPr/>
        </p:nvSpPr>
        <p:spPr>
          <a:xfrm>
            <a:off x="1658798" y="908720"/>
            <a:ext cx="792088" cy="823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容器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3EE796-66E3-407F-98A7-9821E5D8971D}"/>
              </a:ext>
            </a:extLst>
          </p:cNvPr>
          <p:cNvSpPr/>
          <p:nvPr/>
        </p:nvSpPr>
        <p:spPr>
          <a:xfrm>
            <a:off x="4223792" y="1865216"/>
            <a:ext cx="2520280" cy="4444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343AB2C3-ABE3-483D-B861-6972F3FF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48065"/>
              </p:ext>
            </p:extLst>
          </p:nvPr>
        </p:nvGraphicFramePr>
        <p:xfrm>
          <a:off x="4237250" y="1961810"/>
          <a:ext cx="244827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菱形 8">
            <a:extLst>
              <a:ext uri="{FF2B5EF4-FFF2-40B4-BE49-F238E27FC236}">
                <a16:creationId xmlns:a16="http://schemas.microsoft.com/office/drawing/2014/main" id="{2E81A192-115C-490C-A453-EE03F1D658B8}"/>
              </a:ext>
            </a:extLst>
          </p:cNvPr>
          <p:cNvSpPr/>
          <p:nvPr/>
        </p:nvSpPr>
        <p:spPr>
          <a:xfrm>
            <a:off x="4899380" y="949328"/>
            <a:ext cx="936104" cy="9137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镜像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F488AC-54C7-4100-AACE-CD6DD4C520B4}"/>
              </a:ext>
            </a:extLst>
          </p:cNvPr>
          <p:cNvSpPr/>
          <p:nvPr/>
        </p:nvSpPr>
        <p:spPr>
          <a:xfrm>
            <a:off x="7176120" y="1897522"/>
            <a:ext cx="2448272" cy="243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D1D57653-A3BC-4367-872D-034C9EA3D82B}"/>
              </a:ext>
            </a:extLst>
          </p:cNvPr>
          <p:cNvSpPr/>
          <p:nvPr/>
        </p:nvSpPr>
        <p:spPr>
          <a:xfrm>
            <a:off x="7752184" y="1124744"/>
            <a:ext cx="1080120" cy="5620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D652E9A5-1C91-4BEA-AC01-DB7D20B4CFA7}"/>
              </a:ext>
            </a:extLst>
          </p:cNvPr>
          <p:cNvGraphicFramePr/>
          <p:nvPr/>
        </p:nvGraphicFramePr>
        <p:xfrm>
          <a:off x="7328509" y="1962380"/>
          <a:ext cx="2279801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圆柱体 13">
            <a:extLst>
              <a:ext uri="{FF2B5EF4-FFF2-40B4-BE49-F238E27FC236}">
                <a16:creationId xmlns:a16="http://schemas.microsoft.com/office/drawing/2014/main" id="{B4A242A2-D4E9-433E-BEF3-2617CD2F12A2}"/>
              </a:ext>
            </a:extLst>
          </p:cNvPr>
          <p:cNvSpPr/>
          <p:nvPr/>
        </p:nvSpPr>
        <p:spPr>
          <a:xfrm>
            <a:off x="9943496" y="1061711"/>
            <a:ext cx="864096" cy="837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F8FCFD4F-96B9-4380-8E8C-8DF64C948B2B}"/>
              </a:ext>
            </a:extLst>
          </p:cNvPr>
          <p:cNvSpPr/>
          <p:nvPr/>
        </p:nvSpPr>
        <p:spPr>
          <a:xfrm>
            <a:off x="11064552" y="1124744"/>
            <a:ext cx="1080120" cy="8370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60563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20CE-5C8F-4806-A4B1-380950B9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安装部署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66CD7A-116D-4744-B885-148587946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16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621B924-ABE6-46AD-9798-BE653E1A0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905533"/>
              </p:ext>
            </p:extLst>
          </p:nvPr>
        </p:nvGraphicFramePr>
        <p:xfrm>
          <a:off x="1775520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43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5783ED-33D4-478A-9AAB-CEC2976EB754}"/>
              </a:ext>
            </a:extLst>
          </p:cNvPr>
          <p:cNvSpPr/>
          <p:nvPr/>
        </p:nvSpPr>
        <p:spPr>
          <a:xfrm>
            <a:off x="1142967" y="980728"/>
            <a:ext cx="4448977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DBCFF4-C6B5-41D3-8ED4-17DC2B02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运行应用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C9F9EA-ADCA-417F-9794-2B2A339EDE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17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4651BA-932D-4ABB-BDBB-93E511E335E1}"/>
              </a:ext>
            </a:extLst>
          </p:cNvPr>
          <p:cNvSpPr txBox="1"/>
          <p:nvPr/>
        </p:nvSpPr>
        <p:spPr>
          <a:xfrm>
            <a:off x="1271464" y="112474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命令补全：</a:t>
            </a:r>
          </a:p>
          <a:p>
            <a:r>
              <a:rPr lang="en-US" altLang="zh-CN" dirty="0"/>
              <a:t>source &lt;(</a:t>
            </a:r>
            <a:r>
              <a:rPr lang="en-US" altLang="zh-CN" dirty="0" err="1"/>
              <a:t>kubectl</a:t>
            </a:r>
            <a:r>
              <a:rPr lang="en-US" altLang="zh-CN" dirty="0"/>
              <a:t> completion bash)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6FD4E0-7B6E-49B1-8817-1963D6D9D8E4}"/>
              </a:ext>
            </a:extLst>
          </p:cNvPr>
          <p:cNvSpPr txBox="1"/>
          <p:nvPr/>
        </p:nvSpPr>
        <p:spPr>
          <a:xfrm>
            <a:off x="401608" y="2108673"/>
            <a:ext cx="11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运行前面创建好镜像的应用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run</a:t>
            </a:r>
            <a:r>
              <a:rPr lang="zh-CN" altLang="en-US" dirty="0"/>
              <a:t> </a:t>
            </a:r>
            <a:r>
              <a:rPr lang="en-US" altLang="zh-CN" dirty="0"/>
              <a:t>app-node --image=10.0.0.210:5000/</a:t>
            </a:r>
            <a:r>
              <a:rPr lang="en-US" altLang="zh-CN" dirty="0" err="1"/>
              <a:t>appjsss:latest</a:t>
            </a:r>
            <a:r>
              <a:rPr lang="en-US" altLang="zh-CN" dirty="0"/>
              <a:t> --port 8080 --generator=run/v1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2404D6-0CB1-40ED-AB82-AC5B2311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2" y="3018854"/>
            <a:ext cx="584835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4A3D08-33F1-4195-ADEC-8141DB78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3" y="3810709"/>
            <a:ext cx="5019675" cy="695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8229AF-C3EF-4506-9910-8B82CAFA6CE1}"/>
              </a:ext>
            </a:extLst>
          </p:cNvPr>
          <p:cNvSpPr txBox="1"/>
          <p:nvPr/>
        </p:nvSpPr>
        <p:spPr>
          <a:xfrm>
            <a:off x="543305" y="5114664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查看详细信息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app-node-6q4pv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9D3A6C-B408-439D-AEA9-AECCC1C28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4" y="3671028"/>
            <a:ext cx="4103218" cy="283212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EF5114-5A0E-4F8C-AFD3-424E51CA1C75}"/>
              </a:ext>
            </a:extLst>
          </p:cNvPr>
          <p:cNvCxnSpPr/>
          <p:nvPr/>
        </p:nvCxnSpPr>
        <p:spPr>
          <a:xfrm>
            <a:off x="5159896" y="558924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8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C022E-14F2-4824-A076-2E26FFC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，容器，节点关系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BF8D5C-901D-4DC4-8115-C94A213A96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18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277C6-8382-4226-AA4E-F544559053E3}"/>
              </a:ext>
            </a:extLst>
          </p:cNvPr>
          <p:cNvSpPr/>
          <p:nvPr/>
        </p:nvSpPr>
        <p:spPr>
          <a:xfrm>
            <a:off x="1847528" y="1412776"/>
            <a:ext cx="2952328" cy="4176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FBE5E3-A0DD-4368-8C74-02C0F468602D}"/>
              </a:ext>
            </a:extLst>
          </p:cNvPr>
          <p:cNvSpPr/>
          <p:nvPr/>
        </p:nvSpPr>
        <p:spPr>
          <a:xfrm>
            <a:off x="6528048" y="1412776"/>
            <a:ext cx="2952328" cy="417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21C114-5A01-4EF3-8D4D-0412EEEC4DEB}"/>
              </a:ext>
            </a:extLst>
          </p:cNvPr>
          <p:cNvSpPr/>
          <p:nvPr/>
        </p:nvSpPr>
        <p:spPr>
          <a:xfrm>
            <a:off x="2135560" y="1695141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991BC9-9441-417D-9AFF-1DDA9501B594}"/>
              </a:ext>
            </a:extLst>
          </p:cNvPr>
          <p:cNvSpPr/>
          <p:nvPr/>
        </p:nvSpPr>
        <p:spPr>
          <a:xfrm>
            <a:off x="3503712" y="1700808"/>
            <a:ext cx="1008112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6F139-10F5-403C-8E77-0875F8BD7944}"/>
              </a:ext>
            </a:extLst>
          </p:cNvPr>
          <p:cNvSpPr/>
          <p:nvPr/>
        </p:nvSpPr>
        <p:spPr>
          <a:xfrm>
            <a:off x="2135560" y="3501008"/>
            <a:ext cx="100811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0AFDC-B1A3-4832-A042-19C176B169EE}"/>
              </a:ext>
            </a:extLst>
          </p:cNvPr>
          <p:cNvSpPr txBox="1"/>
          <p:nvPr/>
        </p:nvSpPr>
        <p:spPr>
          <a:xfrm>
            <a:off x="2207568" y="172004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A77CCB-2AFE-4FDE-9978-CF2842C5EC93}"/>
              </a:ext>
            </a:extLst>
          </p:cNvPr>
          <p:cNvSpPr txBox="1"/>
          <p:nvPr/>
        </p:nvSpPr>
        <p:spPr>
          <a:xfrm>
            <a:off x="3574724" y="17089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pod2</a:t>
            </a:r>
            <a:endParaRPr lang="zh-CN" altLang="en-US" dirty="0"/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D400AFDC-B1A3-4832-A042-19C176B169EE}"/>
              </a:ext>
            </a:extLst>
          </p:cNvPr>
          <p:cNvSpPr txBox="1"/>
          <p:nvPr/>
        </p:nvSpPr>
        <p:spPr>
          <a:xfrm>
            <a:off x="2207568" y="34699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pod3</a:t>
            </a:r>
            <a:endParaRPr lang="zh-CN" altLang="en-US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602254-7464-4979-A43F-A30F1734F810}"/>
              </a:ext>
            </a:extLst>
          </p:cNvPr>
          <p:cNvSpPr/>
          <p:nvPr/>
        </p:nvSpPr>
        <p:spPr>
          <a:xfrm>
            <a:off x="2346148" y="2104988"/>
            <a:ext cx="648072" cy="5946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46371C79-63E8-4DBD-811B-69425A3A0EE7}"/>
              </a:ext>
            </a:extLst>
          </p:cNvPr>
          <p:cNvSpPr/>
          <p:nvPr/>
        </p:nvSpPr>
        <p:spPr>
          <a:xfrm>
            <a:off x="3719736" y="2086336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9A8C3873-5D87-4E20-881B-BB3072DF7A4D}"/>
              </a:ext>
            </a:extLst>
          </p:cNvPr>
          <p:cNvSpPr/>
          <p:nvPr/>
        </p:nvSpPr>
        <p:spPr>
          <a:xfrm>
            <a:off x="3719736" y="2699598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边形 17">
            <a:extLst>
              <a:ext uri="{FF2B5EF4-FFF2-40B4-BE49-F238E27FC236}">
                <a16:creationId xmlns:a16="http://schemas.microsoft.com/office/drawing/2014/main" id="{3923E5E5-00C9-4CB3-B670-09D772D8141C}"/>
              </a:ext>
            </a:extLst>
          </p:cNvPr>
          <p:cNvSpPr/>
          <p:nvPr/>
        </p:nvSpPr>
        <p:spPr>
          <a:xfrm>
            <a:off x="2495600" y="3789040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20">
            <a:extLst>
              <a:ext uri="{FF2B5EF4-FFF2-40B4-BE49-F238E27FC236}">
                <a16:creationId xmlns:a16="http://schemas.microsoft.com/office/drawing/2014/main" id="{6D3B3B74-51E4-4CA9-9C2A-C509CC9DE0D4}"/>
              </a:ext>
            </a:extLst>
          </p:cNvPr>
          <p:cNvSpPr/>
          <p:nvPr/>
        </p:nvSpPr>
        <p:spPr>
          <a:xfrm>
            <a:off x="2216434" y="4160275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>
            <a:extLst>
              <a:ext uri="{FF2B5EF4-FFF2-40B4-BE49-F238E27FC236}">
                <a16:creationId xmlns:a16="http://schemas.microsoft.com/office/drawing/2014/main" id="{7AF65FB4-D0A6-4B3B-B359-782F69B00130}"/>
              </a:ext>
            </a:extLst>
          </p:cNvPr>
          <p:cNvSpPr/>
          <p:nvPr/>
        </p:nvSpPr>
        <p:spPr>
          <a:xfrm>
            <a:off x="2701519" y="4440825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979D9-25C3-4AF0-AE30-E8086B7F1DA4}"/>
              </a:ext>
            </a:extLst>
          </p:cNvPr>
          <p:cNvSpPr txBox="1"/>
          <p:nvPr/>
        </p:nvSpPr>
        <p:spPr>
          <a:xfrm>
            <a:off x="2844768" y="990671"/>
            <a:ext cx="187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998C5E-5BC7-40C0-B029-E5222599604B}"/>
              </a:ext>
            </a:extLst>
          </p:cNvPr>
          <p:cNvSpPr txBox="1"/>
          <p:nvPr/>
        </p:nvSpPr>
        <p:spPr>
          <a:xfrm>
            <a:off x="7638248" y="995921"/>
            <a:ext cx="187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9EF311-2168-42FD-8E64-F74CB06F9CC6}"/>
              </a:ext>
            </a:extLst>
          </p:cNvPr>
          <p:cNvSpPr/>
          <p:nvPr/>
        </p:nvSpPr>
        <p:spPr>
          <a:xfrm>
            <a:off x="6816080" y="1721357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3E3B757-B609-42D8-8B89-EAEDF3FB6006}"/>
              </a:ext>
            </a:extLst>
          </p:cNvPr>
          <p:cNvSpPr/>
          <p:nvPr/>
        </p:nvSpPr>
        <p:spPr>
          <a:xfrm>
            <a:off x="8060426" y="3654641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6ED522-FC83-430A-A880-894E26E3E48B}"/>
              </a:ext>
            </a:extLst>
          </p:cNvPr>
          <p:cNvSpPr txBox="1"/>
          <p:nvPr/>
        </p:nvSpPr>
        <p:spPr>
          <a:xfrm>
            <a:off x="6924092" y="17356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4CEB3C-46E4-4323-9F69-83A4072D1099}"/>
              </a:ext>
            </a:extLst>
          </p:cNvPr>
          <p:cNvSpPr txBox="1"/>
          <p:nvPr/>
        </p:nvSpPr>
        <p:spPr>
          <a:xfrm>
            <a:off x="8181026" y="365464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3F25B50-5D4C-4715-8935-3C2F480D196F}"/>
              </a:ext>
            </a:extLst>
          </p:cNvPr>
          <p:cNvSpPr/>
          <p:nvPr/>
        </p:nvSpPr>
        <p:spPr>
          <a:xfrm>
            <a:off x="7032104" y="2276872"/>
            <a:ext cx="6061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AA5397-F1EE-40F9-8456-1CDC949355AF}"/>
              </a:ext>
            </a:extLst>
          </p:cNvPr>
          <p:cNvSpPr/>
          <p:nvPr/>
        </p:nvSpPr>
        <p:spPr>
          <a:xfrm>
            <a:off x="8181026" y="40239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76AB8E-E971-4B0F-91EF-A1686218D50B}"/>
              </a:ext>
            </a:extLst>
          </p:cNvPr>
          <p:cNvSpPr/>
          <p:nvPr/>
        </p:nvSpPr>
        <p:spPr>
          <a:xfrm>
            <a:off x="8333426" y="41763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BBB3C7-F5E8-44E0-B7AF-BDDD29B99C35}"/>
              </a:ext>
            </a:extLst>
          </p:cNvPr>
          <p:cNvSpPr/>
          <p:nvPr/>
        </p:nvSpPr>
        <p:spPr>
          <a:xfrm>
            <a:off x="8485826" y="43287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AA5397-F1EE-40F9-8456-1CDC949355AF}"/>
              </a:ext>
            </a:extLst>
          </p:cNvPr>
          <p:cNvSpPr/>
          <p:nvPr/>
        </p:nvSpPr>
        <p:spPr>
          <a:xfrm>
            <a:off x="8605911" y="4501151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8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5E2C-4971-4E80-AFD1-2FFB5DF8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pod</a:t>
            </a:r>
            <a:r>
              <a:rPr lang="zh-CN" altLang="en-US" dirty="0"/>
              <a:t>的流程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68366E-9585-4F00-B383-2DD251291C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5B971-B441-4AF0-80DE-90EE3EF4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99" y="967539"/>
            <a:ext cx="8428450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目录</a:t>
            </a:r>
            <a:endParaRPr lang="zh-CN" alt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1131888" y="1551202"/>
            <a:ext cx="3920490" cy="553998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介绍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Box 60"/>
          <p:cNvSpPr txBox="1"/>
          <p:nvPr/>
        </p:nvSpPr>
        <p:spPr>
          <a:xfrm>
            <a:off x="6528048" y="3487838"/>
            <a:ext cx="3527425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和</a:t>
            </a:r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docker</a:t>
            </a:r>
            <a:r>
              <a:rPr lang="zh-CN" altLang="en-US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使用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85876" y="2165524"/>
            <a:ext cx="3638550" cy="396240"/>
            <a:chOff x="1347470" y="1886585"/>
            <a:chExt cx="3638550" cy="39624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391285" y="1886585"/>
              <a:ext cx="3594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12"/>
            <p:cNvSpPr txBox="1"/>
            <p:nvPr/>
          </p:nvSpPr>
          <p:spPr>
            <a:xfrm>
              <a:off x="1347470" y="1946910"/>
              <a:ext cx="3612515" cy="335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7320" y="1340768"/>
            <a:ext cx="1128395" cy="1128395"/>
            <a:chOff x="5225415" y="1316990"/>
            <a:chExt cx="1128395" cy="1128395"/>
          </a:xfrm>
        </p:grpSpPr>
        <p:sp>
          <p:nvSpPr>
            <p:cNvPr id="30" name="椭圆 29"/>
            <p:cNvSpPr/>
            <p:nvPr/>
          </p:nvSpPr>
          <p:spPr>
            <a:xfrm>
              <a:off x="5225415" y="131699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31" name="TextBox 81"/>
            <p:cNvSpPr txBox="1"/>
            <p:nvPr/>
          </p:nvSpPr>
          <p:spPr>
            <a:xfrm>
              <a:off x="5539804" y="1427738"/>
              <a:ext cx="44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43094" y="3753858"/>
            <a:ext cx="1128395" cy="1128395"/>
            <a:chOff x="6216015" y="2468880"/>
            <a:chExt cx="1128395" cy="1128395"/>
          </a:xfrm>
        </p:grpSpPr>
        <p:sp>
          <p:nvSpPr>
            <p:cNvPr id="28" name="椭圆 27"/>
            <p:cNvSpPr/>
            <p:nvPr/>
          </p:nvSpPr>
          <p:spPr>
            <a:xfrm>
              <a:off x="6216015" y="246888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29" name="TextBox 87"/>
            <p:cNvSpPr txBox="1"/>
            <p:nvPr/>
          </p:nvSpPr>
          <p:spPr>
            <a:xfrm>
              <a:off x="6519454" y="2577678"/>
              <a:ext cx="5325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AA4F8A-5634-4130-8ECC-E0020BF2A200}"/>
              </a:ext>
            </a:extLst>
          </p:cNvPr>
          <p:cNvGrpSpPr/>
          <p:nvPr/>
        </p:nvGrpSpPr>
        <p:grpSpPr bwMode="auto">
          <a:xfrm>
            <a:off x="6659149" y="4530463"/>
            <a:ext cx="3671570" cy="351790"/>
            <a:chOff x="7512685" y="3148965"/>
            <a:chExt cx="3671570" cy="3517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55C5F5-50C2-42E6-939A-C089A7DFD5D0}"/>
                </a:ext>
              </a:extLst>
            </p:cNvPr>
            <p:cNvCxnSpPr/>
            <p:nvPr/>
          </p:nvCxnSpPr>
          <p:spPr>
            <a:xfrm>
              <a:off x="7623810" y="3148965"/>
              <a:ext cx="33686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23">
              <a:extLst>
                <a:ext uri="{FF2B5EF4-FFF2-40B4-BE49-F238E27FC236}">
                  <a16:creationId xmlns:a16="http://schemas.microsoft.com/office/drawing/2014/main" id="{04E293B2-376B-4D98-A88D-0273991DCA8F}"/>
                </a:ext>
              </a:extLst>
            </p:cNvPr>
            <p:cNvSpPr txBox="1"/>
            <p:nvPr/>
          </p:nvSpPr>
          <p:spPr>
            <a:xfrm>
              <a:off x="7512685" y="3177540"/>
              <a:ext cx="3671570" cy="323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4FC4-6DD9-44DA-8F48-CF503299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添加</a:t>
            </a:r>
            <a:r>
              <a:rPr lang="en-US" altLang="zh-CN" dirty="0"/>
              <a:t>service</a:t>
            </a:r>
            <a:r>
              <a:rPr lang="zh-CN" altLang="en-US" dirty="0"/>
              <a:t>资源，提供外部访问的能力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0DECC-445D-47DB-ABA3-137E3B1BE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C345EF-C460-49B6-8E2D-1F6E1381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40780"/>
            <a:ext cx="7648575" cy="24003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F56292-BED3-486A-B65E-F45D535E6E3F}"/>
              </a:ext>
            </a:extLst>
          </p:cNvPr>
          <p:cNvSpPr/>
          <p:nvPr/>
        </p:nvSpPr>
        <p:spPr>
          <a:xfrm>
            <a:off x="1847528" y="3933056"/>
            <a:ext cx="1512168" cy="19442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A2FDB4-5C03-4D72-ADC5-4A86BA3D3F0A}"/>
              </a:ext>
            </a:extLst>
          </p:cNvPr>
          <p:cNvSpPr/>
          <p:nvPr/>
        </p:nvSpPr>
        <p:spPr>
          <a:xfrm>
            <a:off x="4943872" y="3933056"/>
            <a:ext cx="1008112" cy="1884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01ECE5-BED7-448A-A02E-94F8E62632D7}"/>
              </a:ext>
            </a:extLst>
          </p:cNvPr>
          <p:cNvSpPr txBox="1"/>
          <p:nvPr/>
        </p:nvSpPr>
        <p:spPr>
          <a:xfrm>
            <a:off x="2279576" y="40485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6AC0ED-70D5-4B29-9CFF-A0006E8D7DD6}"/>
              </a:ext>
            </a:extLst>
          </p:cNvPr>
          <p:cNvSpPr/>
          <p:nvPr/>
        </p:nvSpPr>
        <p:spPr>
          <a:xfrm>
            <a:off x="2315580" y="4730941"/>
            <a:ext cx="576064" cy="8113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89061D-686E-4457-BDCA-06EE51606DDD}"/>
              </a:ext>
            </a:extLst>
          </p:cNvPr>
          <p:cNvSpPr txBox="1"/>
          <p:nvPr/>
        </p:nvSpPr>
        <p:spPr>
          <a:xfrm>
            <a:off x="5087888" y="4685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svc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E56295-806C-4D14-B281-254DC323D009}"/>
              </a:ext>
            </a:extLst>
          </p:cNvPr>
          <p:cNvSpPr txBox="1"/>
          <p:nvPr/>
        </p:nvSpPr>
        <p:spPr>
          <a:xfrm>
            <a:off x="5164332" y="395749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6FDAEE-FE5E-4B3A-8BA9-0B6085A5D6C7}"/>
              </a:ext>
            </a:extLst>
          </p:cNvPr>
          <p:cNvSpPr txBox="1"/>
          <p:nvPr/>
        </p:nvSpPr>
        <p:spPr>
          <a:xfrm>
            <a:off x="5195900" y="51729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VIP</a:t>
            </a:r>
            <a:endParaRPr lang="zh-CN" altLang="en-US" dirty="0"/>
          </a:p>
        </p:txBody>
      </p:sp>
      <p:pic>
        <p:nvPicPr>
          <p:cNvPr id="14" name="图形 13" descr="用户">
            <a:extLst>
              <a:ext uri="{FF2B5EF4-FFF2-40B4-BE49-F238E27FC236}">
                <a16:creationId xmlns:a16="http://schemas.microsoft.com/office/drawing/2014/main" id="{56606B17-B33A-4CA9-AD34-B831DFB8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2144" y="4413354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2B4471-6E6A-4193-B475-DA6CAC601D24}"/>
              </a:ext>
            </a:extLst>
          </p:cNvPr>
          <p:cNvCxnSpPr>
            <a:stCxn id="5" idx="3"/>
          </p:cNvCxnSpPr>
          <p:nvPr/>
        </p:nvCxnSpPr>
        <p:spPr>
          <a:xfrm>
            <a:off x="3359696" y="4905164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D61FFD-13A1-4370-AFCE-C4389544AA3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951984" y="487055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B74102-F168-4615-8A03-524770879DCA}"/>
              </a:ext>
            </a:extLst>
          </p:cNvPr>
          <p:cNvCxnSpPr/>
          <p:nvPr/>
        </p:nvCxnSpPr>
        <p:spPr>
          <a:xfrm flipH="1">
            <a:off x="6028428" y="5327754"/>
            <a:ext cx="1363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09CF66-1E18-41E4-A236-BC1C35EFE405}"/>
              </a:ext>
            </a:extLst>
          </p:cNvPr>
          <p:cNvCxnSpPr/>
          <p:nvPr/>
        </p:nvCxnSpPr>
        <p:spPr>
          <a:xfrm flipH="1">
            <a:off x="3359696" y="5357641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654A39B-D65C-4E16-AC47-F3090135CA57}"/>
              </a:ext>
            </a:extLst>
          </p:cNvPr>
          <p:cNvCxnSpPr>
            <a:endCxn id="5" idx="2"/>
          </p:cNvCxnSpPr>
          <p:nvPr/>
        </p:nvCxnSpPr>
        <p:spPr>
          <a:xfrm rot="10800000">
            <a:off x="2603612" y="5877272"/>
            <a:ext cx="7020780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9657B5-B1FB-4AF9-B35D-27996DDCB7E1}"/>
              </a:ext>
            </a:extLst>
          </p:cNvPr>
          <p:cNvSpPr/>
          <p:nvPr/>
        </p:nvSpPr>
        <p:spPr>
          <a:xfrm>
            <a:off x="9588388" y="4984185"/>
            <a:ext cx="1512168" cy="1606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RC</a:t>
            </a:r>
            <a:r>
              <a:rPr lang="zh-CN" altLang="en-US" dirty="0"/>
              <a:t>资源</a:t>
            </a:r>
            <a:endParaRPr lang="en-US" altLang="zh-CN" dirty="0"/>
          </a:p>
          <a:p>
            <a:pPr algn="ctr"/>
            <a:r>
              <a:rPr lang="zh-CN" altLang="en-US" dirty="0"/>
              <a:t>副本数：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0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C6183-4A67-4D9C-B368-0D5E79CE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Rc</a:t>
            </a:r>
            <a:r>
              <a:rPr lang="zh-CN" altLang="en-US" dirty="0"/>
              <a:t>控制副本数，及默认负载均衡策略</a:t>
            </a:r>
            <a:r>
              <a:rPr lang="en-US" altLang="zh-CN" dirty="0"/>
              <a:t>-</a:t>
            </a:r>
            <a:r>
              <a:rPr lang="zh-CN" altLang="en-US" dirty="0"/>
              <a:t>轮询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1FE9B-2A31-4675-BB50-BF33956148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292D3C-FF43-479C-B774-7858EA655312}"/>
              </a:ext>
            </a:extLst>
          </p:cNvPr>
          <p:cNvSpPr txBox="1"/>
          <p:nvPr/>
        </p:nvSpPr>
        <p:spPr>
          <a:xfrm>
            <a:off x="1145926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scale </a:t>
            </a:r>
            <a:r>
              <a:rPr lang="en-US" altLang="zh-CN" dirty="0" err="1"/>
              <a:t>rc</a:t>
            </a:r>
            <a:r>
              <a:rPr lang="en-US" altLang="zh-CN" dirty="0"/>
              <a:t> app-node --replicas=3</a:t>
            </a:r>
          </a:p>
          <a:p>
            <a:r>
              <a:rPr lang="zh-CN" altLang="en-US" dirty="0"/>
              <a:t>增加还是缩减副本仅靠副本数量控制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Curl 10.0.0.210:8080</a:t>
            </a:r>
            <a:r>
              <a:rPr lang="zh-CN" altLang="en-US" dirty="0"/>
              <a:t> 查看轮询状况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A52F04-B983-4FBD-B1CB-D02D9B412273}"/>
              </a:ext>
            </a:extLst>
          </p:cNvPr>
          <p:cNvSpPr txBox="1"/>
          <p:nvPr/>
        </p:nvSpPr>
        <p:spPr>
          <a:xfrm>
            <a:off x="1271464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20941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8610-D20A-448F-ACE4-4FA9BC8A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AE0D96-F6B6-4871-8699-1A78BF0084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4A459A34-7B84-4ECD-B3EA-808200287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034080"/>
              </p:ext>
            </p:extLst>
          </p:nvPr>
        </p:nvGraphicFramePr>
        <p:xfrm>
          <a:off x="695400" y="1530398"/>
          <a:ext cx="6096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952DABD1-8A8A-47A8-8C60-698CACA4D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215472"/>
              </p:ext>
            </p:extLst>
          </p:nvPr>
        </p:nvGraphicFramePr>
        <p:xfrm>
          <a:off x="7176120" y="1530397"/>
          <a:ext cx="4791285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19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471A-6524-4082-A2E5-BEC79F62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1F1064-CD37-4031-B380-5FC756707E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5B2A0D-D58F-429E-B1DF-71E6A175823D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FROM      </a:t>
            </a:r>
            <a:r>
              <a:rPr lang="zh-CN" altLang="en-US" dirty="0"/>
              <a:t>（指定基础镜像）</a:t>
            </a:r>
          </a:p>
          <a:p>
            <a:r>
              <a:rPr lang="en-US" altLang="zh-CN" dirty="0"/>
              <a:t>MAINTAINER</a:t>
            </a:r>
            <a:r>
              <a:rPr lang="zh-CN" altLang="en-US" dirty="0"/>
              <a:t>（指定维护者信息，可以没有）</a:t>
            </a:r>
          </a:p>
          <a:p>
            <a:r>
              <a:rPr lang="en-US" altLang="zh-CN" dirty="0"/>
              <a:t>LABLE      </a:t>
            </a:r>
            <a:r>
              <a:rPr lang="zh-CN" altLang="en-US" dirty="0"/>
              <a:t>描述，标签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ADD       </a:t>
            </a:r>
            <a:r>
              <a:rPr lang="zh-CN" altLang="en-US" dirty="0"/>
              <a:t>（会自动解压</a:t>
            </a:r>
            <a:r>
              <a:rPr lang="en-US" altLang="zh-CN" dirty="0"/>
              <a:t>tar</a:t>
            </a:r>
            <a:r>
              <a:rPr lang="zh-CN" altLang="en-US" dirty="0"/>
              <a:t>）  制作</a:t>
            </a:r>
            <a:r>
              <a:rPr lang="en-US" altLang="zh-CN" dirty="0"/>
              <a:t>docker</a:t>
            </a:r>
            <a:r>
              <a:rPr lang="zh-CN" altLang="en-US" dirty="0"/>
              <a:t>基础的系统镜像</a:t>
            </a:r>
          </a:p>
          <a:p>
            <a:r>
              <a:rPr lang="en-US" altLang="zh-CN" dirty="0"/>
              <a:t>WORKDIR   </a:t>
            </a:r>
            <a:r>
              <a:rPr lang="zh-CN" altLang="en-US" dirty="0"/>
              <a:t>（设置当前工作目录）</a:t>
            </a:r>
          </a:p>
          <a:p>
            <a:r>
              <a:rPr lang="en-US" altLang="zh-CN" dirty="0"/>
              <a:t>VOLUME    </a:t>
            </a:r>
            <a:r>
              <a:rPr lang="zh-CN" altLang="en-US" dirty="0"/>
              <a:t>（设置卷，挂载主机目录）</a:t>
            </a:r>
          </a:p>
          <a:p>
            <a:r>
              <a:rPr lang="en-US" altLang="zh-CN" dirty="0"/>
              <a:t>EXPOSE    </a:t>
            </a:r>
            <a:r>
              <a:rPr lang="zh-CN" altLang="en-US" dirty="0"/>
              <a:t>（指定对外的端口）</a:t>
            </a:r>
            <a:r>
              <a:rPr lang="en-US" altLang="zh-CN" dirty="0"/>
              <a:t>(-P </a:t>
            </a:r>
            <a:r>
              <a:rPr lang="zh-CN" altLang="en-US" dirty="0"/>
              <a:t>随机端口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CMD       </a:t>
            </a:r>
            <a:r>
              <a:rPr lang="zh-CN" altLang="en-US" dirty="0"/>
              <a:t>（指定容器启动后的要干的事情）（容易被替换）</a:t>
            </a:r>
          </a:p>
          <a:p>
            <a:r>
              <a:rPr lang="en-US" altLang="zh-CN" dirty="0" err="1"/>
              <a:t>dockerfile</a:t>
            </a:r>
            <a:r>
              <a:rPr lang="zh-CN" altLang="en-US" dirty="0"/>
              <a:t>其他指令：	</a:t>
            </a:r>
          </a:p>
          <a:p>
            <a:r>
              <a:rPr lang="en-US" altLang="zh-CN" dirty="0"/>
              <a:t>COPY       </a:t>
            </a:r>
            <a:r>
              <a:rPr lang="zh-CN" altLang="en-US" dirty="0"/>
              <a:t>复制文件（不会解压）</a:t>
            </a:r>
            <a:r>
              <a:rPr lang="en-US" altLang="zh-CN" dirty="0"/>
              <a:t>rootfs.tar.gz</a:t>
            </a:r>
          </a:p>
          <a:p>
            <a:r>
              <a:rPr lang="en-US" altLang="zh-CN" dirty="0"/>
              <a:t>ENV        </a:t>
            </a:r>
            <a:r>
              <a:rPr lang="zh-CN" altLang="en-US" dirty="0"/>
              <a:t>环境变量</a:t>
            </a:r>
          </a:p>
          <a:p>
            <a:r>
              <a:rPr lang="en-US" altLang="zh-CN" dirty="0"/>
              <a:t>ENTRYPOINT </a:t>
            </a:r>
            <a:r>
              <a:rPr lang="zh-CN" altLang="en-US" dirty="0"/>
              <a:t>容器启动后执行的命令（无法被替换，启容器的时候指定的命令，会被当成参数）</a:t>
            </a:r>
          </a:p>
        </p:txBody>
      </p:sp>
    </p:spTree>
    <p:extLst>
      <p:ext uri="{BB962C8B-B14F-4D97-AF65-F5344CB8AC3E}">
        <p14:creationId xmlns:p14="http://schemas.microsoft.com/office/powerpoint/2010/main" val="48068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1" y="6237313"/>
            <a:ext cx="2618411" cy="46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807980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主动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855144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创新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9023089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专注</a:t>
            </a:r>
          </a:p>
        </p:txBody>
      </p:sp>
      <p:sp>
        <p:nvSpPr>
          <p:cNvPr id="7" name="标题 3"/>
          <p:cNvSpPr txBox="1"/>
          <p:nvPr/>
        </p:nvSpPr>
        <p:spPr>
          <a:xfrm>
            <a:off x="3555913" y="2636912"/>
            <a:ext cx="5852455" cy="1315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感谢！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24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794250" y="2523029"/>
            <a:ext cx="5009128" cy="861774"/>
          </a:xfrm>
          <a:prstGeom prst="rect">
            <a:avLst/>
          </a:prstGeom>
        </p:spPr>
        <p:txBody>
          <a:bodyPr vert="horz" wrap="none" lIns="121920" tIns="60960" rIns="121920" bIns="60960" numCol="1" anchor="t">
            <a:spAutoFit/>
          </a:bodyPr>
          <a:lstStyle/>
          <a:p>
            <a:pPr algn="ctr" eaLnBrk="0"/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介绍</a:t>
            </a:r>
            <a:endParaRPr lang="zh-CN" altLang="ko-KR" sz="4800" b="1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0" strike="noStrike" cap="none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1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应用的开发和部署方式在近几年的发展趋势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472264" y="1347874"/>
            <a:ext cx="2880320" cy="4744789"/>
            <a:chOff x="8787299" y="1639900"/>
            <a:chExt cx="2664296" cy="4452762"/>
          </a:xfrm>
        </p:grpSpPr>
        <p:pic>
          <p:nvPicPr>
            <p:cNvPr id="14" name="Picture 9" descr="C:\Users\VilerBear\Desktop\111111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4414" y="3849915"/>
              <a:ext cx="1904092" cy="224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云形标注 14"/>
            <p:cNvSpPr/>
            <p:nvPr/>
          </p:nvSpPr>
          <p:spPr>
            <a:xfrm>
              <a:off x="8787299" y="1639900"/>
              <a:ext cx="2664296" cy="1800200"/>
            </a:xfrm>
            <a:prstGeom prst="cloudCallou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高耦合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水平扩展困难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高消耗资源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BF31C0-E5D5-4437-83E0-A17B10A882B5}"/>
              </a:ext>
            </a:extLst>
          </p:cNvPr>
          <p:cNvSpPr/>
          <p:nvPr/>
        </p:nvSpPr>
        <p:spPr>
          <a:xfrm>
            <a:off x="7255024" y="1916832"/>
            <a:ext cx="713184" cy="288032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</a:t>
            </a:r>
            <a:endParaRPr lang="en-US" altLang="zh-CN" dirty="0"/>
          </a:p>
          <a:p>
            <a:pPr algn="ctr"/>
            <a:r>
              <a:rPr lang="zh-CN" altLang="en-US" dirty="0"/>
              <a:t>体</a:t>
            </a:r>
            <a:endParaRPr lang="en-US" altLang="zh-CN" dirty="0"/>
          </a:p>
          <a:p>
            <a:pPr algn="ctr"/>
            <a:r>
              <a:rPr lang="zh-CN" altLang="en-US" dirty="0"/>
              <a:t>应</a:t>
            </a:r>
            <a:endParaRPr lang="en-US" altLang="zh-CN" dirty="0"/>
          </a:p>
          <a:p>
            <a:pPr algn="ctr"/>
            <a:r>
              <a:rPr lang="zh-CN" altLang="en-US" dirty="0"/>
              <a:t>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59C91B-8EED-4F50-8D35-8D2BF70EEBFE}"/>
              </a:ext>
            </a:extLst>
          </p:cNvPr>
          <p:cNvSpPr txBox="1"/>
          <p:nvPr/>
        </p:nvSpPr>
        <p:spPr>
          <a:xfrm>
            <a:off x="1142967" y="2515778"/>
            <a:ext cx="533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一方面是大型单体应用被拆解为更多的小型微服务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另一方面是应用运行所依赖的基础架构的变化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微服务的优势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FC2B7090-030B-4BFD-9F72-825EF24F6D85}"/>
              </a:ext>
            </a:extLst>
          </p:cNvPr>
          <p:cNvSpPr/>
          <p:nvPr/>
        </p:nvSpPr>
        <p:spPr>
          <a:xfrm>
            <a:off x="1343472" y="2697887"/>
            <a:ext cx="2088232" cy="9361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5834883-1DA3-42DF-A927-A6214FB2B4AA}"/>
              </a:ext>
            </a:extLst>
          </p:cNvPr>
          <p:cNvSpPr/>
          <p:nvPr/>
        </p:nvSpPr>
        <p:spPr>
          <a:xfrm>
            <a:off x="3647728" y="1640071"/>
            <a:ext cx="864096" cy="2952328"/>
          </a:xfrm>
          <a:prstGeom prst="lef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75825-174F-4B72-898B-003F63864AB6}"/>
              </a:ext>
            </a:extLst>
          </p:cNvPr>
          <p:cNvSpPr txBox="1"/>
          <p:nvPr/>
        </p:nvSpPr>
        <p:spPr>
          <a:xfrm>
            <a:off x="5257898" y="1326442"/>
            <a:ext cx="608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解 耦：每个微服务都是独立的进程，提供相对静态的</a:t>
            </a:r>
            <a:r>
              <a:rPr lang="en-US" altLang="zh-CN" u="sng" dirty="0"/>
              <a:t>API </a:t>
            </a:r>
            <a:r>
              <a:rPr lang="zh-CN" altLang="en-US" u="sng" dirty="0"/>
              <a:t>，所以独立开发和部署单个微服务成了可能。只要</a:t>
            </a:r>
            <a:r>
              <a:rPr lang="en-US" altLang="zh-CN" u="sng" dirty="0"/>
              <a:t>API </a:t>
            </a:r>
            <a:r>
              <a:rPr lang="zh-CN" altLang="en-US" u="sng" dirty="0"/>
              <a:t>不变或者向前兼容，改动一个微服务，并不会要求对其他微服务进行改动或者重新部署。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5781F2-CC8B-402B-B2AA-BE582C319D0D}"/>
              </a:ext>
            </a:extLst>
          </p:cNvPr>
          <p:cNvSpPr txBox="1"/>
          <p:nvPr/>
        </p:nvSpPr>
        <p:spPr>
          <a:xfrm>
            <a:off x="5267760" y="2987660"/>
            <a:ext cx="579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资源利用率高：面向单体系统，扩容针对的是整个系统，而面向微服务架构，扩容却只需要针对单个服务。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2590CD-44BB-4B43-810E-94F938F28BDF}"/>
              </a:ext>
            </a:extLst>
          </p:cNvPr>
          <p:cNvSpPr txBox="1"/>
          <p:nvPr/>
        </p:nvSpPr>
        <p:spPr>
          <a:xfrm>
            <a:off x="5267760" y="431736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解决依赖库冲突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微服务所引发的流程变化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4F100D8-8244-41AD-AD01-7D00402C64EC}"/>
              </a:ext>
            </a:extLst>
          </p:cNvPr>
          <p:cNvSpPr/>
          <p:nvPr/>
        </p:nvSpPr>
        <p:spPr>
          <a:xfrm>
            <a:off x="695400" y="2119289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开发流程和生产运维流程中的变化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3B0D28B-82D6-45A4-9202-8D4912F8BE7A}"/>
              </a:ext>
            </a:extLst>
          </p:cNvPr>
          <p:cNvSpPr/>
          <p:nvPr/>
        </p:nvSpPr>
        <p:spPr>
          <a:xfrm>
            <a:off x="4623288" y="2122491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持续交付</a:t>
            </a:r>
            <a:r>
              <a:rPr lang="en-US" altLang="zh-CN" dirty="0"/>
              <a:t>-</a:t>
            </a:r>
            <a:r>
              <a:rPr lang="en-US" altLang="zh-CN" dirty="0" err="1"/>
              <a:t>Devops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9CB27FA-4B97-48AC-931D-E4DFDEB7FE8C}"/>
              </a:ext>
            </a:extLst>
          </p:cNvPr>
          <p:cNvCxnSpPr>
            <a:stCxn id="4" idx="3"/>
          </p:cNvCxnSpPr>
          <p:nvPr/>
        </p:nvCxnSpPr>
        <p:spPr>
          <a:xfrm>
            <a:off x="3719736" y="258734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6C76E2C-E48E-4B42-B813-D3FF29967EAA}"/>
              </a:ext>
            </a:extLst>
          </p:cNvPr>
          <p:cNvSpPr/>
          <p:nvPr/>
        </p:nvSpPr>
        <p:spPr>
          <a:xfrm>
            <a:off x="8601248" y="2119289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面临的问题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5ACBC1-EDEE-4139-804C-BE0C0800C182}"/>
              </a:ext>
            </a:extLst>
          </p:cNvPr>
          <p:cNvCxnSpPr/>
          <p:nvPr/>
        </p:nvCxnSpPr>
        <p:spPr>
          <a:xfrm>
            <a:off x="7647624" y="258734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7A2BD9B-40DF-4247-B8D9-674CDD2F995A}"/>
              </a:ext>
            </a:extLst>
          </p:cNvPr>
          <p:cNvCxnSpPr>
            <a:cxnSpLocks/>
            <a:stCxn id="25" idx="2"/>
            <a:endCxn id="29" idx="3"/>
          </p:cNvCxnSpPr>
          <p:nvPr/>
        </p:nvCxnSpPr>
        <p:spPr>
          <a:xfrm rot="5400000">
            <a:off x="8039609" y="2663408"/>
            <a:ext cx="1681823" cy="2465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961C006-B7DD-4F49-A80C-4767C7F4EA2E}"/>
              </a:ext>
            </a:extLst>
          </p:cNvPr>
          <p:cNvSpPr/>
          <p:nvPr/>
        </p:nvSpPr>
        <p:spPr>
          <a:xfrm>
            <a:off x="4623288" y="3891123"/>
            <a:ext cx="3024336" cy="16921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开发和运维都有各自优先级比较高的事</a:t>
            </a:r>
            <a:endParaRPr lang="en-US" altLang="zh-CN" dirty="0"/>
          </a:p>
          <a:p>
            <a:r>
              <a:rPr lang="zh-CN" altLang="en-US" dirty="0"/>
              <a:t>以至于像底层操作系统等的变化是否影像应用这些问题难以解决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4B92-35A9-46A6-A58F-38CFC3B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容器的诞生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39B4FA-935C-4D8D-B918-6840117ED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7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C9B797-5D58-4AE8-8784-F8F58D0C1745}"/>
              </a:ext>
            </a:extLst>
          </p:cNvPr>
          <p:cNvSpPr txBox="1"/>
          <p:nvPr/>
        </p:nvSpPr>
        <p:spPr>
          <a:xfrm>
            <a:off x="950105" y="1700808"/>
            <a:ext cx="7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98039-3E53-4735-BB0A-60C6467711C6}"/>
              </a:ext>
            </a:extLst>
          </p:cNvPr>
          <p:cNvSpPr txBox="1"/>
          <p:nvPr/>
        </p:nvSpPr>
        <p:spPr>
          <a:xfrm>
            <a:off x="3829499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环境依赖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3D8047-81C0-4BA1-A4BF-86835F0FE0D1}"/>
              </a:ext>
            </a:extLst>
          </p:cNvPr>
          <p:cNvSpPr txBox="1"/>
          <p:nvPr/>
        </p:nvSpPr>
        <p:spPr>
          <a:xfrm>
            <a:off x="755306" y="5874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镜像分层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1CFFEF-E568-40B9-81E6-25224DA2731C}"/>
              </a:ext>
            </a:extLst>
          </p:cNvPr>
          <p:cNvSpPr txBox="1"/>
          <p:nvPr/>
        </p:nvSpPr>
        <p:spPr>
          <a:xfrm>
            <a:off x="5519936" y="1285309"/>
            <a:ext cx="22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容器技术：容器就是运行在宿主机上被隔离的单个进程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513A0D-9CA4-4123-8F02-8E87E5E8B1FB}"/>
              </a:ext>
            </a:extLst>
          </p:cNvPr>
          <p:cNvSpPr txBox="1"/>
          <p:nvPr/>
        </p:nvSpPr>
        <p:spPr>
          <a:xfrm>
            <a:off x="8616280" y="2300972"/>
            <a:ext cx="22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资源限制</a:t>
            </a:r>
            <a:r>
              <a:rPr lang="en-US" altLang="zh-CN" dirty="0" err="1"/>
              <a:t>cgroups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、内存、网络带宽等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35E7D8-1091-45F4-A941-4B06A24595FB}"/>
              </a:ext>
            </a:extLst>
          </p:cNvPr>
          <p:cNvCxnSpPr>
            <a:stCxn id="9" idx="3"/>
          </p:cNvCxnSpPr>
          <p:nvPr/>
        </p:nvCxnSpPr>
        <p:spPr>
          <a:xfrm>
            <a:off x="4937495" y="1885474"/>
            <a:ext cx="438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7D92E45-D96D-4DD5-9D03-E6958FD1696C}"/>
              </a:ext>
            </a:extLst>
          </p:cNvPr>
          <p:cNvSpPr txBox="1"/>
          <p:nvPr/>
        </p:nvSpPr>
        <p:spPr>
          <a:xfrm>
            <a:off x="8616280" y="1218830"/>
            <a:ext cx="22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命名空间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EE06AD-F75D-445F-A51C-D88A92002133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7725895" y="1403496"/>
            <a:ext cx="890385" cy="48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39801A-053A-4A99-BEBF-D87D01572D6A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725895" y="1885474"/>
            <a:ext cx="890385" cy="877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7EFD158-3FF3-4FD2-8C53-D236C4D4D9E1}"/>
              </a:ext>
            </a:extLst>
          </p:cNvPr>
          <p:cNvSpPr/>
          <p:nvPr/>
        </p:nvSpPr>
        <p:spPr>
          <a:xfrm>
            <a:off x="3451691" y="2762637"/>
            <a:ext cx="4719396" cy="2497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</a:t>
            </a:r>
            <a:r>
              <a:rPr lang="zh-CN" altLang="en-US" dirty="0"/>
              <a:t>命名空间：</a:t>
            </a:r>
            <a:endParaRPr lang="en-US" altLang="zh-CN" dirty="0"/>
          </a:p>
          <a:p>
            <a:pPr algn="ctr"/>
            <a:r>
              <a:rPr lang="zh-CN" altLang="en-US" dirty="0"/>
              <a:t>一个进程属于每个类型的命名空间</a:t>
            </a:r>
          </a:p>
          <a:p>
            <a:r>
              <a:rPr lang="en-US" altLang="zh-CN" dirty="0"/>
              <a:t> Mount </a:t>
            </a:r>
            <a:r>
              <a:rPr lang="en-US" altLang="zh-CN" dirty="0" err="1"/>
              <a:t>Cmnt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Process ID (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Network (net)</a:t>
            </a:r>
          </a:p>
          <a:p>
            <a:r>
              <a:rPr lang="en-US" altLang="zh-CN" dirty="0"/>
              <a:t> Inter-process </a:t>
            </a:r>
            <a:r>
              <a:rPr lang="en-US" altLang="zh-CN" dirty="0" err="1"/>
              <a:t>communicaion</a:t>
            </a:r>
            <a:r>
              <a:rPr lang="en-US" altLang="zh-CN" dirty="0"/>
              <a:t> (</a:t>
            </a:r>
            <a:r>
              <a:rPr lang="en-US" altLang="zh-CN" dirty="0" err="1"/>
              <a:t>ipd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UTS</a:t>
            </a:r>
          </a:p>
          <a:p>
            <a:r>
              <a:rPr lang="en-US" altLang="zh-CN" dirty="0"/>
              <a:t> User ID (user)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44040A2-59FC-479E-859F-48BEAA4A905A}"/>
              </a:ext>
            </a:extLst>
          </p:cNvPr>
          <p:cNvCxnSpPr>
            <a:cxnSpLocks/>
            <a:stCxn id="24" idx="3"/>
            <a:endCxn id="31" idx="3"/>
          </p:cNvCxnSpPr>
          <p:nvPr/>
        </p:nvCxnSpPr>
        <p:spPr>
          <a:xfrm flipH="1">
            <a:off x="8171087" y="1403496"/>
            <a:ext cx="2651152" cy="2607864"/>
          </a:xfrm>
          <a:prstGeom prst="bentConnector3">
            <a:avLst>
              <a:gd name="adj1" fmla="val -862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42A6C6-9BDC-4E52-AD9B-851A4CE59B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703513" y="1885474"/>
            <a:ext cx="212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A59BD2D-E4D7-4D09-9C53-6108BD07E1B0}"/>
              </a:ext>
            </a:extLst>
          </p:cNvPr>
          <p:cNvSpPr txBox="1"/>
          <p:nvPr/>
        </p:nvSpPr>
        <p:spPr>
          <a:xfrm>
            <a:off x="2034982" y="1539892"/>
            <a:ext cx="9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解决了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5CB454-D0B9-49E3-8F78-37479567B16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309304" y="2070140"/>
            <a:ext cx="17505" cy="380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D89FD2-42B1-4312-81EC-757F48C1C7B6}"/>
              </a:ext>
            </a:extLst>
          </p:cNvPr>
          <p:cNvSpPr txBox="1"/>
          <p:nvPr/>
        </p:nvSpPr>
        <p:spPr>
          <a:xfrm>
            <a:off x="875570" y="3380339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B20BE2-8FFA-4DD2-8BF1-FB7304AE8D39}"/>
              </a:ext>
            </a:extLst>
          </p:cNvPr>
          <p:cNvCxnSpPr>
            <a:stCxn id="10" idx="3"/>
          </p:cNvCxnSpPr>
          <p:nvPr/>
        </p:nvCxnSpPr>
        <p:spPr>
          <a:xfrm>
            <a:off x="1863302" y="6058895"/>
            <a:ext cx="14243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84E282C-F65D-4DBB-995C-17FFB9864A40}"/>
              </a:ext>
            </a:extLst>
          </p:cNvPr>
          <p:cNvSpPr/>
          <p:nvPr/>
        </p:nvSpPr>
        <p:spPr>
          <a:xfrm>
            <a:off x="3287688" y="5541164"/>
            <a:ext cx="5040560" cy="82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如果某个已经被下载的容器镜像已经包含了</a:t>
            </a:r>
          </a:p>
          <a:p>
            <a:r>
              <a:rPr lang="zh-CN" altLang="en-US" dirty="0"/>
              <a:t>后面下载镜像的某些层， 那么后面下载的镜像就无须再下载这些层。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15AADA-AD5C-4A94-8CF5-BBC501C5FB47}"/>
              </a:ext>
            </a:extLst>
          </p:cNvPr>
          <p:cNvSpPr/>
          <p:nvPr/>
        </p:nvSpPr>
        <p:spPr>
          <a:xfrm>
            <a:off x="9353023" y="5541164"/>
            <a:ext cx="1872208" cy="822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提高传输效率，节省存储空间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0770A8-741F-4B04-9EDC-E259E2747866}"/>
              </a:ext>
            </a:extLst>
          </p:cNvPr>
          <p:cNvSpPr txBox="1"/>
          <p:nvPr/>
        </p:nvSpPr>
        <p:spPr>
          <a:xfrm>
            <a:off x="2044285" y="5667615"/>
            <a:ext cx="8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含义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CF8D3A-F1DD-47A7-8908-A845C61FC3B9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328248" y="5952580"/>
            <a:ext cx="1024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B73DA-3AC1-4006-996F-7B374214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容器的管理工具</a:t>
            </a:r>
            <a:r>
              <a:rPr lang="en-US" altLang="zh-CN" dirty="0"/>
              <a:t>-k8s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4FA3BE-189C-4912-BBFA-A650816998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8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D217C-ECE6-4EA0-926D-955D64B33E13}"/>
              </a:ext>
            </a:extLst>
          </p:cNvPr>
          <p:cNvSpPr/>
          <p:nvPr/>
        </p:nvSpPr>
        <p:spPr>
          <a:xfrm>
            <a:off x="1415480" y="285293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0FA61A8-3D66-41E2-B013-74DE931110AF}"/>
              </a:ext>
            </a:extLst>
          </p:cNvPr>
          <p:cNvSpPr/>
          <p:nvPr/>
        </p:nvSpPr>
        <p:spPr>
          <a:xfrm>
            <a:off x="2855640" y="3384376"/>
            <a:ext cx="1152128" cy="18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929AA5-1F43-45D4-98F1-C3134745AB05}"/>
              </a:ext>
            </a:extLst>
          </p:cNvPr>
          <p:cNvSpPr/>
          <p:nvPr/>
        </p:nvSpPr>
        <p:spPr>
          <a:xfrm>
            <a:off x="4079774" y="2708920"/>
            <a:ext cx="424847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帮助开发者聚集核心应用功能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帮助运维团队获取更高的资源利用率</a:t>
            </a:r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D7AF0856-1B8D-45DD-BC18-C4E83A5C46FA}"/>
              </a:ext>
            </a:extLst>
          </p:cNvPr>
          <p:cNvSpPr/>
          <p:nvPr/>
        </p:nvSpPr>
        <p:spPr>
          <a:xfrm>
            <a:off x="4079774" y="2924944"/>
            <a:ext cx="360040" cy="3514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91B8F7BF-BB6C-4250-9024-45C81EA17B7F}"/>
              </a:ext>
            </a:extLst>
          </p:cNvPr>
          <p:cNvSpPr/>
          <p:nvPr/>
        </p:nvSpPr>
        <p:spPr>
          <a:xfrm>
            <a:off x="4101825" y="3509628"/>
            <a:ext cx="360040" cy="3514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2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114C10E-1CC5-4902-B02A-2AB498CA601C}"/>
              </a:ext>
            </a:extLst>
          </p:cNvPr>
          <p:cNvSpPr/>
          <p:nvPr/>
        </p:nvSpPr>
        <p:spPr>
          <a:xfrm>
            <a:off x="263352" y="4098839"/>
            <a:ext cx="592608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A6CA44-E30B-4456-8B0A-E46B62E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的组织结构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2F2EA-C89D-4BC3-B7AE-722FF56F84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88C91-8D55-4508-B2B9-DD5A4CF40172}"/>
              </a:ext>
            </a:extLst>
          </p:cNvPr>
          <p:cNvSpPr/>
          <p:nvPr/>
        </p:nvSpPr>
        <p:spPr>
          <a:xfrm>
            <a:off x="1343472" y="1772816"/>
            <a:ext cx="4032448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7B7B2-CA22-488E-A0C1-2B6F666C1E4F}"/>
              </a:ext>
            </a:extLst>
          </p:cNvPr>
          <p:cNvSpPr/>
          <p:nvPr/>
        </p:nvSpPr>
        <p:spPr>
          <a:xfrm>
            <a:off x="3758027" y="2265110"/>
            <a:ext cx="1296144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79BFE-0926-4DB5-B949-04564279FC7F}"/>
              </a:ext>
            </a:extLst>
          </p:cNvPr>
          <p:cNvSpPr/>
          <p:nvPr/>
        </p:nvSpPr>
        <p:spPr>
          <a:xfrm>
            <a:off x="3758027" y="3099083"/>
            <a:ext cx="1440160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</a:p>
          <a:p>
            <a:pPr algn="ctr"/>
            <a:r>
              <a:rPr lang="en-US" altLang="zh-CN" dirty="0"/>
              <a:t>Manger</a:t>
            </a:r>
            <a:endParaRPr lang="zh-CN" altLang="en-US" dirty="0"/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A7FAEA39-501F-440A-9809-BDC6DD07ED95}"/>
              </a:ext>
            </a:extLst>
          </p:cNvPr>
          <p:cNvSpPr/>
          <p:nvPr/>
        </p:nvSpPr>
        <p:spPr>
          <a:xfrm>
            <a:off x="1631504" y="2231643"/>
            <a:ext cx="1080120" cy="562073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D3716E-893F-4EA9-8743-538D17636282}"/>
              </a:ext>
            </a:extLst>
          </p:cNvPr>
          <p:cNvSpPr/>
          <p:nvPr/>
        </p:nvSpPr>
        <p:spPr>
          <a:xfrm>
            <a:off x="1559496" y="3106174"/>
            <a:ext cx="1440160" cy="4739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11F336-46F7-4302-985B-34F76A293FED}"/>
              </a:ext>
            </a:extLst>
          </p:cNvPr>
          <p:cNvSpPr txBox="1"/>
          <p:nvPr/>
        </p:nvSpPr>
        <p:spPr>
          <a:xfrm flipH="1">
            <a:off x="2279576" y="1793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控制面板（</a:t>
            </a:r>
            <a:r>
              <a:rPr lang="en-US" altLang="zh-CN" dirty="0"/>
              <a:t>master</a:t>
            </a:r>
            <a:r>
              <a:rPr lang="zh-CN" altLang="en-US" dirty="0"/>
              <a:t>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899546-E7E8-4BB7-ADBC-B44683913096}"/>
              </a:ext>
            </a:extLst>
          </p:cNvPr>
          <p:cNvCxnSpPr>
            <a:stCxn id="5" idx="1"/>
          </p:cNvCxnSpPr>
          <p:nvPr/>
        </p:nvCxnSpPr>
        <p:spPr>
          <a:xfrm flipH="1">
            <a:off x="2711624" y="2481134"/>
            <a:ext cx="1046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2CBE0D-C0E7-473C-B9EE-454ABECE24FE}"/>
              </a:ext>
            </a:extLst>
          </p:cNvPr>
          <p:cNvCxnSpPr>
            <a:stCxn id="6" idx="0"/>
          </p:cNvCxnSpPr>
          <p:nvPr/>
        </p:nvCxnSpPr>
        <p:spPr>
          <a:xfrm flipV="1">
            <a:off x="4478107" y="2697158"/>
            <a:ext cx="0" cy="40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AA16ED-8A7F-45E1-8E35-86701513EF91}"/>
              </a:ext>
            </a:extLst>
          </p:cNvPr>
          <p:cNvCxnSpPr>
            <a:cxnSpLocks/>
          </p:cNvCxnSpPr>
          <p:nvPr/>
        </p:nvCxnSpPr>
        <p:spPr>
          <a:xfrm flipV="1">
            <a:off x="2279576" y="2529052"/>
            <a:ext cx="1478451" cy="617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CAFEF84-012A-47B8-9B2A-7A957040AEF9}"/>
              </a:ext>
            </a:extLst>
          </p:cNvPr>
          <p:cNvSpPr/>
          <p:nvPr/>
        </p:nvSpPr>
        <p:spPr>
          <a:xfrm>
            <a:off x="6494331" y="2547887"/>
            <a:ext cx="3888432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3F2203-C9C6-491C-B63F-E466D3F6CBD6}"/>
              </a:ext>
            </a:extLst>
          </p:cNvPr>
          <p:cNvSpPr/>
          <p:nvPr/>
        </p:nvSpPr>
        <p:spPr>
          <a:xfrm>
            <a:off x="6854371" y="3212976"/>
            <a:ext cx="132986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B07CA4-8D15-46EE-B244-55BCF47CAEFC}"/>
              </a:ext>
            </a:extLst>
          </p:cNvPr>
          <p:cNvSpPr/>
          <p:nvPr/>
        </p:nvSpPr>
        <p:spPr>
          <a:xfrm>
            <a:off x="6854371" y="4115045"/>
            <a:ext cx="132986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容器运行时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F17CE5-EAD0-4EC1-9ADD-6413808A2BB1}"/>
              </a:ext>
            </a:extLst>
          </p:cNvPr>
          <p:cNvSpPr/>
          <p:nvPr/>
        </p:nvSpPr>
        <p:spPr>
          <a:xfrm>
            <a:off x="8644963" y="3212976"/>
            <a:ext cx="156145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F319F5-2476-4A25-A182-92A0B873D305}"/>
              </a:ext>
            </a:extLst>
          </p:cNvPr>
          <p:cNvCxnSpPr>
            <a:stCxn id="17" idx="2"/>
          </p:cNvCxnSpPr>
          <p:nvPr/>
        </p:nvCxnSpPr>
        <p:spPr>
          <a:xfrm flipH="1">
            <a:off x="7519301" y="3717032"/>
            <a:ext cx="1" cy="398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E853A8-995B-4D30-90D4-C44BD72C8500}"/>
              </a:ext>
            </a:extLst>
          </p:cNvPr>
          <p:cNvCxnSpPr>
            <a:stCxn id="17" idx="0"/>
            <a:endCxn id="5" idx="3"/>
          </p:cNvCxnSpPr>
          <p:nvPr/>
        </p:nvCxnSpPr>
        <p:spPr>
          <a:xfrm flipH="1" flipV="1">
            <a:off x="5054171" y="2481134"/>
            <a:ext cx="2465131" cy="73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A7DC1BE-2668-4574-B1B2-62F6F09DAD86}"/>
              </a:ext>
            </a:extLst>
          </p:cNvPr>
          <p:cNvCxnSpPr>
            <a:cxnSpLocks/>
          </p:cNvCxnSpPr>
          <p:nvPr/>
        </p:nvCxnSpPr>
        <p:spPr>
          <a:xfrm flipH="1" flipV="1">
            <a:off x="5054171" y="2377191"/>
            <a:ext cx="4371518" cy="82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6997E12-BD81-427A-8E10-19456B4B8CBB}"/>
              </a:ext>
            </a:extLst>
          </p:cNvPr>
          <p:cNvSpPr txBox="1"/>
          <p:nvPr/>
        </p:nvSpPr>
        <p:spPr>
          <a:xfrm>
            <a:off x="7894773" y="2529052"/>
            <a:ext cx="18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EA8D45-8683-4B58-995C-F5C9A725DF4F}"/>
              </a:ext>
            </a:extLst>
          </p:cNvPr>
          <p:cNvSpPr txBox="1"/>
          <p:nvPr/>
        </p:nvSpPr>
        <p:spPr>
          <a:xfrm>
            <a:off x="366331" y="4098839"/>
            <a:ext cx="583264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i="1" dirty="0"/>
              <a:t>Kubernetes </a:t>
            </a:r>
            <a:r>
              <a:rPr lang="en-US" altLang="zh-CN" dirty="0"/>
              <a:t>API </a:t>
            </a:r>
            <a:r>
              <a:rPr lang="zh-CN" altLang="en-US" dirty="0"/>
              <a:t>服务器，你和其他控制面板组件都要和它通信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Scheculer</a:t>
            </a:r>
            <a:r>
              <a:rPr lang="en-US" altLang="zh-CN" dirty="0"/>
              <a:t> </a:t>
            </a:r>
            <a:r>
              <a:rPr lang="zh-CN" altLang="en-US" dirty="0"/>
              <a:t>，它调度你的应用（为应用的每个可部署组件分配一个工作节点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en-US" altLang="zh-CN" i="1" dirty="0"/>
              <a:t>Controller </a:t>
            </a:r>
            <a:r>
              <a:rPr lang="en-US" altLang="zh-CN" dirty="0"/>
              <a:t>Manager </a:t>
            </a:r>
            <a:r>
              <a:rPr lang="zh-CN" altLang="en-US" dirty="0"/>
              <a:t>，它执行集群级别的功能，如复制组件、持续跟踪工作节点、处理节点失败等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，一个可靠的分布式数据存储，它能持久化存储集群配置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DAD0D0-98C2-4CC2-A821-9895D40E62DF}"/>
              </a:ext>
            </a:extLst>
          </p:cNvPr>
          <p:cNvSpPr/>
          <p:nvPr/>
        </p:nvSpPr>
        <p:spPr>
          <a:xfrm>
            <a:off x="5735960" y="1052736"/>
            <a:ext cx="6264695" cy="123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• </a:t>
            </a:r>
            <a:r>
              <a:rPr lang="en-US" altLang="zh-CN" dirty="0" err="1">
                <a:solidFill>
                  <a:schemeClr val="tx1"/>
                </a:solidFill>
              </a:rPr>
              <a:t>kubelet</a:t>
            </a:r>
            <a:r>
              <a:rPr lang="en-US" altLang="zh-CN" dirty="0">
                <a:solidFill>
                  <a:schemeClr val="tx1"/>
                </a:solidFill>
              </a:rPr>
              <a:t> ,</a:t>
            </a:r>
            <a:r>
              <a:rPr lang="zh-CN" altLang="en-US" dirty="0">
                <a:solidFill>
                  <a:schemeClr val="tx1"/>
                </a:solidFill>
              </a:rPr>
              <a:t>它与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服务器通信，并管理它所在节点的容器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• </a:t>
            </a:r>
            <a:r>
              <a:rPr lang="en-US" altLang="zh-CN" dirty="0" err="1">
                <a:solidFill>
                  <a:schemeClr val="tx1"/>
                </a:solidFill>
              </a:rPr>
              <a:t>kube</a:t>
            </a:r>
            <a:r>
              <a:rPr lang="en-US" altLang="zh-CN" dirty="0">
                <a:solidFill>
                  <a:schemeClr val="tx1"/>
                </a:solidFill>
              </a:rPr>
              <a:t>-proxy</a:t>
            </a:r>
            <a:r>
              <a:rPr lang="zh-CN" altLang="en-US" dirty="0">
                <a:solidFill>
                  <a:schemeClr val="tx1"/>
                </a:solidFill>
              </a:rPr>
              <a:t>，负载均衡，网络代理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• Docker ,</a:t>
            </a:r>
            <a:r>
              <a:rPr lang="en-US" altLang="zh-CN" dirty="0" err="1">
                <a:solidFill>
                  <a:schemeClr val="tx1"/>
                </a:solidFill>
              </a:rPr>
              <a:t>rtk</a:t>
            </a:r>
            <a:r>
              <a:rPr lang="zh-CN" altLang="en-US" dirty="0">
                <a:solidFill>
                  <a:schemeClr val="tx1"/>
                </a:solidFill>
              </a:rPr>
              <a:t>或其他的容器类型</a:t>
            </a:r>
          </a:p>
        </p:txBody>
      </p:sp>
    </p:spTree>
    <p:extLst>
      <p:ext uri="{BB962C8B-B14F-4D97-AF65-F5344CB8AC3E}">
        <p14:creationId xmlns:p14="http://schemas.microsoft.com/office/powerpoint/2010/main" val="4003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1665</Words>
  <Application>Microsoft Office PowerPoint</Application>
  <PresentationFormat>宽屏</PresentationFormat>
  <Paragraphs>235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Calibri</vt:lpstr>
      <vt:lpstr>Impact</vt:lpstr>
      <vt:lpstr>Wingdings</vt:lpstr>
      <vt:lpstr>Office 主题​​</vt:lpstr>
      <vt:lpstr>PowerPoint 演示文稿</vt:lpstr>
      <vt:lpstr>目录</vt:lpstr>
      <vt:lpstr>PowerPoint 演示文稿</vt:lpstr>
      <vt:lpstr>应用的开发和部署方式在近几年的发展趋势</vt:lpstr>
      <vt:lpstr>微服务的优势</vt:lpstr>
      <vt:lpstr>微服务所引发的流程变化</vt:lpstr>
      <vt:lpstr>容器的诞生</vt:lpstr>
      <vt:lpstr>容器的管理工具-k8s</vt:lpstr>
      <vt:lpstr>K8s的组织结构</vt:lpstr>
      <vt:lpstr>描述app如何成为一个运行的容器</vt:lpstr>
      <vt:lpstr>K8s的功能（优点）</vt:lpstr>
      <vt:lpstr>PowerPoint 演示文稿</vt:lpstr>
      <vt:lpstr>Docker运行流程</vt:lpstr>
      <vt:lpstr>Docker镜像分层过程</vt:lpstr>
      <vt:lpstr>Docker常用命令</vt:lpstr>
      <vt:lpstr>K8s安装部署</vt:lpstr>
      <vt:lpstr>K8s运行应用</vt:lpstr>
      <vt:lpstr>Pod，容器，节点关系</vt:lpstr>
      <vt:lpstr>运行pod的流程</vt:lpstr>
      <vt:lpstr>为Pod添加service资源，提供外部访问的能力</vt:lpstr>
      <vt:lpstr>Rc控制副本数，及默认负载均衡策略-轮询</vt:lpstr>
      <vt:lpstr>总结</vt:lpstr>
      <vt:lpstr>Dockerfile</vt:lpstr>
      <vt:lpstr>PowerPoint 演示文稿</vt:lpstr>
    </vt:vector>
  </TitlesOfParts>
  <Company>ryhx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关于数据防泄密二期项目的立项及费用请示</dc:title>
  <dc:creator>zhang jiachang</dc:creator>
  <cp:lastModifiedBy>Administrator</cp:lastModifiedBy>
  <cp:revision>3464</cp:revision>
  <cp:lastPrinted>2019-12-31T10:44:53Z</cp:lastPrinted>
  <dcterms:created xsi:type="dcterms:W3CDTF">2019-12-31T10:44:53Z</dcterms:created>
  <dcterms:modified xsi:type="dcterms:W3CDTF">2020-06-02T01:02:35Z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