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1376" r:id="rId3"/>
    <p:sldId id="1064" r:id="rId4"/>
    <p:sldId id="747" r:id="rId6"/>
    <p:sldId id="1356" r:id="rId7"/>
    <p:sldId id="1444" r:id="rId8"/>
    <p:sldId id="1445" r:id="rId9"/>
    <p:sldId id="1446" r:id="rId10"/>
    <p:sldId id="1447" r:id="rId11"/>
    <p:sldId id="1245" r:id="rId12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uokun" initials="贺罗坤" lastIdx="5" clrIdx="0"/>
  <p:cmAuthor id="2" name="GS_00059" initials="G" lastIdx="2" clrIdx="1"/>
  <p:cmAuthor id="3" name="Administrat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FFFF"/>
    <a:srgbClr val="6699FF"/>
    <a:srgbClr val="F45F3C"/>
    <a:srgbClr val="6449D9"/>
    <a:srgbClr val="0099FF"/>
    <a:srgbClr val="00B050"/>
    <a:srgbClr val="0D15AF"/>
    <a:srgbClr val="0000CC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86605" autoAdjust="0"/>
  </p:normalViewPr>
  <p:slideViewPr>
    <p:cSldViewPr showGuides="1">
      <p:cViewPr varScale="1">
        <p:scale>
          <a:sx n="114" d="100"/>
          <a:sy n="114" d="100"/>
        </p:scale>
        <p:origin x="474" y="108"/>
      </p:cViewPr>
      <p:guideLst>
        <p:guide orient="horz" pos="3611"/>
        <p:guide pos="3696"/>
      </p:guideLst>
    </p:cSldViewPr>
  </p:slideViewPr>
  <p:outlineViewPr>
    <p:cViewPr>
      <p:scale>
        <a:sx n="33" d="100"/>
        <a:sy n="33" d="100"/>
      </p:scale>
      <p:origin x="106" y="10795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688" y="-64"/>
      </p:cViewPr>
      <p:guideLst>
        <p:guide orient="horz" pos="3244"/>
        <p:guide pos="20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5438A-A001-4002-96F4-1166B6F28A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0AB32-EF1B-484A-8DD7-CC845D4C02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5D274-7E00-460F-9E0E-0BC16AAEC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9C67E-391E-45E0-AA72-9E9C912A8E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9C67E-391E-45E0-AA72-9E9C912A8E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A5C077-CD5E-4BED-A3AA-82686853085F}" type="slidenum">
              <a:rPr lang="en-US" altLang="zh-CN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42967" y="346647"/>
            <a:ext cx="10501346" cy="56207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0" y="6669360"/>
            <a:ext cx="12191999" cy="188640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6A5C077-CD5E-4BED-A3AA-82686853085F}" type="slidenum">
              <a:rPr lang="en-US" altLang="zh-CN" smtClean="0">
                <a:latin typeface="微软雅黑" panose="020B0503020204020204" charset="-122"/>
              </a:rPr>
            </a:fld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5A5-62B1-4077-AD2E-861F183643E2}" type="datetime1">
              <a:rPr lang="zh-CN" altLang="en-US" smtClean="0"/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1575-F1AC-4EA8-9D9F-A799D5D900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A5C077-CD5E-4BED-A3AA-82686853085F}" type="slidenum">
              <a:rPr lang="en-US" altLang="zh-CN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5" y="1112837"/>
            <a:ext cx="3786252" cy="48918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矩形 24"/>
          <p:cNvSpPr>
            <a:spLocks noChangeArrowheads="1"/>
          </p:cNvSpPr>
          <p:nvPr/>
        </p:nvSpPr>
        <p:spPr bwMode="auto">
          <a:xfrm>
            <a:off x="407368" y="1730394"/>
            <a:ext cx="446449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K8S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IN ACTION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章节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-9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15" name="直接连接符 26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 cmpd="sng">
            <a:solidFill>
              <a:srgbClr val="BFBFBF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目录</a:t>
            </a:r>
            <a:endParaRPr lang="zh-CN" altLang="en-US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微软雅黑" panose="020B0503020204020204" charset="-122"/>
              </a:rPr>
            </a:fld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59"/>
          <p:cNvSpPr txBox="1"/>
          <p:nvPr/>
        </p:nvSpPr>
        <p:spPr>
          <a:xfrm>
            <a:off x="1131888" y="1551202"/>
            <a:ext cx="3920490" cy="983615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800" b="1" strike="noStrike" cap="none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Deployment: </a:t>
            </a:r>
            <a:r>
              <a:rPr lang="zh-CN" altLang="en-US" sz="2800" b="1" strike="noStrike" cap="none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声明式地升级应用</a:t>
            </a:r>
            <a:endParaRPr lang="zh-CN" altLang="en-US" sz="2800" b="1" strike="noStrike" cap="none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1285876" y="2165524"/>
            <a:ext cx="3638550" cy="396240"/>
            <a:chOff x="1347470" y="1886585"/>
            <a:chExt cx="3638550" cy="39624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391285" y="1886585"/>
              <a:ext cx="35947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212"/>
            <p:cNvSpPr txBox="1"/>
            <p:nvPr/>
          </p:nvSpPr>
          <p:spPr>
            <a:xfrm>
              <a:off x="1347470" y="1946910"/>
              <a:ext cx="3612515" cy="3359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3765">
                <a:defRPr/>
              </a:pPr>
              <a:endParaRPr lang="zh-CN" altLang="en-US" sz="15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27320" y="1340768"/>
            <a:ext cx="1128395" cy="1128395"/>
            <a:chOff x="5225415" y="1316990"/>
            <a:chExt cx="1128395" cy="1128395"/>
          </a:xfrm>
        </p:grpSpPr>
        <p:sp>
          <p:nvSpPr>
            <p:cNvPr id="30" name="椭圆 29"/>
            <p:cNvSpPr/>
            <p:nvPr/>
          </p:nvSpPr>
          <p:spPr>
            <a:xfrm>
              <a:off x="5225415" y="1316990"/>
              <a:ext cx="1128395" cy="112839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1" name="TextBox 81"/>
            <p:cNvSpPr txBox="1"/>
            <p:nvPr/>
          </p:nvSpPr>
          <p:spPr>
            <a:xfrm>
              <a:off x="5539804" y="1427738"/>
              <a:ext cx="449162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5400" dirty="0">
                  <a:solidFill>
                    <a:srgbClr val="0070C0"/>
                  </a:solidFill>
                  <a:latin typeface="Impact" panose="020B0806030902050204" pitchFamily="34" charset="0"/>
                </a:rPr>
                <a:t>9</a:t>
              </a:r>
              <a:endParaRPr lang="en-US" altLang="zh-CN" sz="5400" dirty="0">
                <a:solidFill>
                  <a:srgbClr val="0070C0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173662" y="2523029"/>
            <a:ext cx="6250305" cy="614045"/>
          </a:xfrm>
          <a:prstGeom prst="rect">
            <a:avLst/>
          </a:prstGeom>
        </p:spPr>
        <p:txBody>
          <a:bodyPr vert="horz" wrap="non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Deployment: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声明式地升级应用</a:t>
            </a:r>
            <a:endParaRPr lang="zh-CN" altLang="ko-KR" sz="3200" b="1" strike="noStrike" cap="none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1225" y="285750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18640" y="451485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302125" y="3620770"/>
            <a:ext cx="6610985" cy="635"/>
          </a:xfrm>
          <a:prstGeom prst="line">
            <a:avLst/>
          </a:prstGeom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818640" y="3929380"/>
            <a:ext cx="147955" cy="14986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18915" y="3883660"/>
            <a:ext cx="153035" cy="153035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0000">
            <a:off x="3061335" y="4621530"/>
            <a:ext cx="387985" cy="38798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139805" y="3440430"/>
            <a:ext cx="243205" cy="243840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844040" y="2084705"/>
            <a:ext cx="2204720" cy="220472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 w="28575" cap="flat" cmpd="sng"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</a:ln>
          <a:effectLst>
            <a:outerShdw blurRad="444500" dist="190500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075278" y="2283460"/>
            <a:ext cx="1557020" cy="181419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b="0" strike="noStrike" cap="none" dirty="0">
                <a:solidFill>
                  <a:srgbClr val="0070C0"/>
                </a:solidFill>
                <a:latin typeface="Impact" panose="020B0806030902050204" pitchFamily="34" charset="0"/>
                <a:ea typeface="Impact" panose="020B0806030902050204" pitchFamily="34" charset="0"/>
              </a:rPr>
              <a:t>9</a:t>
            </a:r>
            <a:endParaRPr lang="en-US" altLang="ko-KR" sz="11000" b="0" strike="noStrike" cap="none" dirty="0">
              <a:solidFill>
                <a:srgbClr val="0070C0"/>
              </a:solidFill>
              <a:latin typeface="Impact" panose="020B0806030902050204" pitchFamily="34" charset="0"/>
              <a:ea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17320" y="4011295"/>
            <a:ext cx="319405" cy="31940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69670" y="3185795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46400" y="4537710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98700" y="4514850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40785" y="43643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912475" y="32721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49445" y="3883660"/>
            <a:ext cx="6096635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ko-KR" altLang="en-US" sz="16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cap="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Deployment: </a:t>
            </a:r>
            <a:r>
              <a:rPr lang="zh-CN" altLang="en-US" cap="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声明式地升级应用</a:t>
            </a:r>
            <a:endParaRPr lang="zh-CN" altLang="ko-KR" sz="2400" b="1" strike="noStrike" cap="none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908685"/>
            <a:ext cx="10965180" cy="480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cap="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Deployment: </a:t>
            </a:r>
            <a:r>
              <a:rPr lang="zh-CN" altLang="en-US" cap="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声明式地升级应用</a:t>
            </a:r>
            <a:endParaRPr lang="zh-CN" altLang="ko-KR" sz="2400" b="1" strike="noStrike" cap="none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190" y="804545"/>
            <a:ext cx="10506710" cy="50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cap="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Deployment: </a:t>
            </a:r>
            <a:r>
              <a:rPr lang="zh-CN" altLang="en-US" cap="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声明式地升级应用</a:t>
            </a:r>
            <a:endParaRPr lang="zh-CN" altLang="ko-KR" sz="2400" b="1" strike="noStrike" cap="none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095" y="1975485"/>
            <a:ext cx="8689975" cy="2052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cap="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Deployment: </a:t>
            </a:r>
            <a:r>
              <a:rPr lang="zh-CN" altLang="en-US" cap="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声明式地升级应用</a:t>
            </a:r>
            <a:endParaRPr lang="zh-CN" altLang="ko-KR" sz="2400" b="1" strike="noStrike" cap="none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760" y="798195"/>
            <a:ext cx="7463155" cy="2416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15" y="3474720"/>
            <a:ext cx="7505700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cap="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Deployment: </a:t>
            </a:r>
            <a:r>
              <a:rPr lang="zh-CN" altLang="en-US" cap="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声明式地升级应用</a:t>
            </a:r>
            <a:endParaRPr lang="zh-CN" altLang="ko-KR" sz="2400" b="1" strike="noStrike" cap="none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160" y="928370"/>
            <a:ext cx="7695565" cy="500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/>
          <p:nvPr/>
        </p:nvSpPr>
        <p:spPr>
          <a:xfrm>
            <a:off x="3555913" y="2636912"/>
            <a:ext cx="5852455" cy="1315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/>
              <a:t>感谢！</a:t>
            </a:r>
            <a:endParaRPr lang="zh-CN" altLang="en-US" sz="6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微软雅黑" panose="020B0503020204020204" charset="-122"/>
              </a:rPr>
            </a:fld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197</Words>
  <Application>WPS 演示</Application>
  <PresentationFormat>宽屏</PresentationFormat>
  <Paragraphs>37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Impact</vt:lpstr>
      <vt:lpstr>Arial Unicode MS</vt:lpstr>
      <vt:lpstr>等线 Light</vt:lpstr>
      <vt:lpstr>Gill Sans MT</vt:lpstr>
      <vt:lpstr>等线</vt:lpstr>
      <vt:lpstr>Calibri</vt:lpstr>
      <vt:lpstr>画廊</vt:lpstr>
      <vt:lpstr>PowerPoint 演示文稿</vt:lpstr>
      <vt:lpstr>目录</vt:lpstr>
      <vt:lpstr>PowerPoint 演示文稿</vt:lpstr>
      <vt:lpstr>Pod：运行于Kuberneters中的容器</vt:lpstr>
      <vt:lpstr>Deployment: 声明式地升级应用</vt:lpstr>
      <vt:lpstr>Deployment: 声明式地升级应用</vt:lpstr>
      <vt:lpstr>Deployment: 声明式地升级应用</vt:lpstr>
      <vt:lpstr>Deployment: 声明式地升级应用</vt:lpstr>
      <vt:lpstr>PowerPoint 演示文稿</vt:lpstr>
    </vt:vector>
  </TitlesOfParts>
  <Company>ryhx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关于数据防泄密二期项目的立项及费用请示</dc:title>
  <dc:creator>zhang jiachang</dc:creator>
  <cp:lastModifiedBy>胖猫 golang</cp:lastModifiedBy>
  <cp:revision>3476</cp:revision>
  <cp:lastPrinted>2019-12-31T10:44:00Z</cp:lastPrinted>
  <dcterms:created xsi:type="dcterms:W3CDTF">2019-12-31T10:44:00Z</dcterms:created>
  <dcterms:modified xsi:type="dcterms:W3CDTF">2020-06-15T07:07:12Z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