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78" d="100"/>
          <a:sy n="78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86677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14650"/>
            <a:ext cx="7886700" cy="263842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dircom-rt8 Pedro Henrique de Brito Vieira</cp:lastModifiedBy>
  <cp:revision>12</cp:revision>
  <dcterms:created xsi:type="dcterms:W3CDTF">2016-02-05T12:36:21Z</dcterms:created>
  <dcterms:modified xsi:type="dcterms:W3CDTF">2016-10-07T13:45:26Z</dcterms:modified>
</cp:coreProperties>
</file>