
<file path=[Content_Types].xml><?xml version="1.0" encoding="utf-8"?>
<Types xmlns="http://schemas.openxmlformats.org/package/2006/content-types">
  <Default Extension="fntdata" ContentType="application/x-fontdata"/>
  <Default Extension="HEIC" ContentType="image/heic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7772400" cy="10058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HEIC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sosav/ST0247-002.git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3412767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RUTA MÁS CORTA – ÍNDICE DE ACOSO:  ALGORITMOS PARA REDUCIR EL ACOSO CALLEJERO EN MEDELLÍN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9235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996696" y="1688771"/>
            <a:ext cx="2192760" cy="212299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10117552" y="3957314"/>
            <a:ext cx="1951049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5596571" y="4114824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Sergio Córdoba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83979" y="4177734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Miguel Sosa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https://github.com/msosav/ST0247-002.git</a:t>
            </a:r>
            <a:endParaRPr lang="en-US" sz="2200" b="1" dirty="0">
              <a:solidFill>
                <a:srgbClr val="001E3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7229187" y="4181311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7563821" y="1655555"/>
            <a:ext cx="2704310" cy="2268543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7">
              <a:alphaModFix/>
            </a:blip>
            <a:srcRect b="16686"/>
            <a:stretch/>
          </p:blipFill>
          <p:spPr>
            <a:xfrm>
              <a:off x="3801967" y="1583445"/>
              <a:ext cx="2056877" cy="2284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A618E4B-A779-4A64-8A15-9E2AC1BB54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527" t="14172" r="41197" b="68858"/>
          <a:stretch/>
        </p:blipFill>
        <p:spPr>
          <a:xfrm>
            <a:off x="5675407" y="1816852"/>
            <a:ext cx="2035089" cy="20358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F5ABE1-09FE-43C2-9136-A91EFFD604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833" b="19998"/>
          <a:stretch/>
        </p:blipFill>
        <p:spPr>
          <a:xfrm>
            <a:off x="2982302" y="1843869"/>
            <a:ext cx="2207365" cy="19818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Google Shape;211;p2">
            <a:extLst>
              <a:ext uri="{FF2B5EF4-FFF2-40B4-BE49-F238E27FC236}">
                <a16:creationId xmlns:a16="http://schemas.microsoft.com/office/drawing/2014/main" id="{02851424-0DA9-41DE-8721-6ADB38539EAA}"/>
              </a:ext>
            </a:extLst>
          </p:cNvPr>
          <p:cNvSpPr/>
          <p:nvPr/>
        </p:nvSpPr>
        <p:spPr>
          <a:xfrm>
            <a:off x="2806696" y="3957314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Miguel Jaramillo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B1EC26-18C2-45E2-85DB-D3AC7BD284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959" t="16433" r="16122" b="-1156"/>
          <a:stretch/>
        </p:blipFill>
        <p:spPr>
          <a:xfrm>
            <a:off x="399797" y="1843869"/>
            <a:ext cx="2190253" cy="20563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restringido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dirty="0" err="1">
                <a:solidFill>
                  <a:srgbClr val="001E33"/>
                </a:solidFill>
              </a:rPr>
              <a:t>más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dirty="0" err="1">
                <a:solidFill>
                  <a:srgbClr val="001E33"/>
                </a:solidFill>
              </a:rPr>
              <a:t>corto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 dirty="0">
                <a:solidFill>
                  <a:srgbClr val="001E33"/>
                </a:solidFill>
              </a:rPr>
              <a:t> </a:t>
            </a:r>
            <a:r>
              <a:rPr lang="en-US" sz="2600" b="1" dirty="0" err="1">
                <a:solidFill>
                  <a:srgbClr val="001E33"/>
                </a:solidFill>
              </a:rPr>
              <a:t>restringido</a:t>
            </a:r>
            <a:endParaRPr sz="26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3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medio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ponderado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0" y="5156472"/>
            <a:ext cx="69831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Dijkstra: algoritmo para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encontrar el camino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restringido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desde</a:t>
            </a:r>
            <a:r>
              <a:rPr lang="en-US" sz="2200" dirty="0">
                <a:solidFill>
                  <a:srgbClr val="001E33"/>
                </a:solidFill>
              </a:rPr>
              <a:t> el </a:t>
            </a:r>
            <a:r>
              <a:rPr lang="en-US" sz="2200" dirty="0" err="1">
                <a:solidFill>
                  <a:srgbClr val="001E33"/>
                </a:solidFill>
              </a:rPr>
              <a:t>vértice</a:t>
            </a:r>
            <a:r>
              <a:rPr lang="en-US" sz="2200" dirty="0">
                <a:solidFill>
                  <a:srgbClr val="001E33"/>
                </a:solidFill>
              </a:rPr>
              <a:t> 0 hasta el 4.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AA00ED-4B0B-4637-9A6C-61A0DBAC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38" y="1106406"/>
            <a:ext cx="3463565" cy="2424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F992C9-885F-46C4-BA42-7DCBF0735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440" y="2670521"/>
            <a:ext cx="3463565" cy="2392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Los piropos: ¿halago o violencia contra las mujeres? | Comisión Nacional  para Prevenir y Erradicar la Violencia Contra las Mujeres | Gobierno |  gob.mx">
            <a:extLst>
              <a:ext uri="{FF2B5EF4-FFF2-40B4-BE49-F238E27FC236}">
                <a16:creationId xmlns:a16="http://schemas.microsoft.com/office/drawing/2014/main" id="{2AED7A08-A383-4C95-A1C3-C36D0CEDA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33"/>
          <a:stretch/>
        </p:blipFill>
        <p:spPr bwMode="auto">
          <a:xfrm>
            <a:off x="7215025" y="2045489"/>
            <a:ext cx="4429196" cy="27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98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06552" y="4362507"/>
            <a:ext cx="60903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 en tiempo y memoria de Dijkstra. V es</a:t>
            </a:r>
            <a:r>
              <a:rPr lang="en-US" sz="2200" dirty="0">
                <a:solidFill>
                  <a:srgbClr val="001E33"/>
                </a:solidFill>
              </a:rPr>
              <a:t> el # de vértices y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es</a:t>
            </a:r>
            <a:r>
              <a:rPr lang="en-US" sz="2200" dirty="0">
                <a:solidFill>
                  <a:srgbClr val="001E33"/>
                </a:solidFill>
              </a:rPr>
              <a:t> # de aristas.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2451316630"/>
              </p:ext>
            </p:extLst>
          </p:nvPr>
        </p:nvGraphicFramePr>
        <p:xfrm>
          <a:off x="506552" y="1551850"/>
          <a:ext cx="6246500" cy="262128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Dijkstra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O(E*V)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22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Dijkstra con cola de prioridad</a:t>
                      </a:r>
                      <a:endParaRPr sz="2200" b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 log 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O(E*V)</a:t>
                      </a:r>
                      <a:endParaRPr lang="en-US"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691428"/>
                  </a:ext>
                </a:extLst>
              </a:tr>
            </a:tbl>
          </a:graphicData>
        </a:graphic>
      </p:graphicFrame>
      <p:pic>
        <p:nvPicPr>
          <p:cNvPr id="1028" name="Picture 4" descr="La lacra del acoso callejero en España: el 90% de las jóvenes que lo sufren  no reciben ayuda de testigos">
            <a:extLst>
              <a:ext uri="{FF2B5EF4-FFF2-40B4-BE49-F238E27FC236}">
                <a16:creationId xmlns:a16="http://schemas.microsoft.com/office/drawing/2014/main" id="{44EA170D-F9F3-49D0-937C-6BFB0582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19" y="1756661"/>
            <a:ext cx="4753713" cy="26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181</Words>
  <Application>Microsoft Office PowerPoint</Application>
  <PresentationFormat>Panorámica</PresentationFormat>
  <Paragraphs>34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Arial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Sergio Andres Cordoba Muriel</cp:lastModifiedBy>
  <cp:revision>17</cp:revision>
  <dcterms:created xsi:type="dcterms:W3CDTF">2020-06-26T14:36:07Z</dcterms:created>
  <dcterms:modified xsi:type="dcterms:W3CDTF">2022-03-21T00:33:38Z</dcterms:modified>
</cp:coreProperties>
</file>